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2" r:id="rId14"/>
    <p:sldId id="273" r:id="rId15"/>
    <p:sldId id="274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504934-47FB-42D5-A129-13D7BA44A555}" type="doc">
      <dgm:prSet loTypeId="urn:microsoft.com/office/officeart/2009/3/layout/CircleRelationship" loCatId="relationship" qsTypeId="urn:microsoft.com/office/officeart/2005/8/quickstyle/3d3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6F18AB8B-63BE-4F6D-ACB2-A59C30E8EFBC}">
      <dgm:prSet phldrT="[Текст]" custT="1"/>
      <dgm:spPr/>
      <dgm:t>
        <a:bodyPr/>
        <a:lstStyle/>
        <a:p>
          <a:r>
            <a:rPr lang="uk-UA" sz="3200" dirty="0" smtClean="0"/>
            <a:t>Аспекти мови</a:t>
          </a:r>
          <a:endParaRPr lang="ru-RU" sz="3200" dirty="0"/>
        </a:p>
      </dgm:t>
    </dgm:pt>
    <dgm:pt modelId="{DCD73ED6-EB63-4C28-9B13-F9F08C9F86E4}" type="parTrans" cxnId="{15E4C350-E49F-4A3F-BF93-99965E054F9A}">
      <dgm:prSet/>
      <dgm:spPr/>
      <dgm:t>
        <a:bodyPr/>
        <a:lstStyle/>
        <a:p>
          <a:endParaRPr lang="ru-RU" sz="3200"/>
        </a:p>
      </dgm:t>
    </dgm:pt>
    <dgm:pt modelId="{A1FE2970-F24C-4D83-B175-5B47A1778944}" type="sibTrans" cxnId="{15E4C350-E49F-4A3F-BF93-99965E054F9A}">
      <dgm:prSet/>
      <dgm:spPr/>
      <dgm:t>
        <a:bodyPr/>
        <a:lstStyle/>
        <a:p>
          <a:endParaRPr lang="ru-RU" sz="3200"/>
        </a:p>
      </dgm:t>
    </dgm:pt>
    <dgm:pt modelId="{D7DBFD41-9AF8-4217-8F24-A4A4567D0ED3}">
      <dgm:prSet phldrT="[Текст]" custT="1"/>
      <dgm:spPr/>
      <dgm:t>
        <a:bodyPr/>
        <a:lstStyle/>
        <a:p>
          <a:r>
            <a:rPr lang="uk-UA" sz="3200" dirty="0" smtClean="0"/>
            <a:t>Мова</a:t>
          </a:r>
          <a:endParaRPr lang="ru-RU" sz="3200" dirty="0"/>
        </a:p>
      </dgm:t>
    </dgm:pt>
    <dgm:pt modelId="{E5F41BD6-40AD-493A-8F22-ED6BDAEB9E22}" type="parTrans" cxnId="{C28A8EC1-C710-457A-A1C5-4A38F528D52B}">
      <dgm:prSet/>
      <dgm:spPr/>
      <dgm:t>
        <a:bodyPr/>
        <a:lstStyle/>
        <a:p>
          <a:endParaRPr lang="ru-RU" sz="3200"/>
        </a:p>
      </dgm:t>
    </dgm:pt>
    <dgm:pt modelId="{F5FEC846-8B3F-46AD-AEB3-2312246ABECA}" type="sibTrans" cxnId="{C28A8EC1-C710-457A-A1C5-4A38F528D52B}">
      <dgm:prSet/>
      <dgm:spPr/>
      <dgm:t>
        <a:bodyPr/>
        <a:lstStyle/>
        <a:p>
          <a:endParaRPr lang="ru-RU" sz="3200"/>
        </a:p>
      </dgm:t>
    </dgm:pt>
    <dgm:pt modelId="{648592C7-0901-48BD-820E-B5B09169D9DD}">
      <dgm:prSet phldrT="[Текст]"/>
      <dgm:spPr/>
      <dgm:t>
        <a:bodyPr/>
        <a:lstStyle/>
        <a:p>
          <a:endParaRPr lang="uk-UA"/>
        </a:p>
      </dgm:t>
    </dgm:pt>
    <dgm:pt modelId="{AA69B13E-F00D-4512-BF34-F829520BEECA}" type="parTrans" cxnId="{66DD4372-AF12-4B0C-A3F3-98A6B46D087E}">
      <dgm:prSet/>
      <dgm:spPr/>
      <dgm:t>
        <a:bodyPr/>
        <a:lstStyle/>
        <a:p>
          <a:endParaRPr lang="ru-RU" sz="3200"/>
        </a:p>
      </dgm:t>
    </dgm:pt>
    <dgm:pt modelId="{5AA1CBAD-FB40-4103-AAF0-13EED68EE07A}" type="sibTrans" cxnId="{66DD4372-AF12-4B0C-A3F3-98A6B46D087E}">
      <dgm:prSet/>
      <dgm:spPr/>
      <dgm:t>
        <a:bodyPr/>
        <a:lstStyle/>
        <a:p>
          <a:endParaRPr lang="ru-RU" sz="3200"/>
        </a:p>
      </dgm:t>
    </dgm:pt>
    <dgm:pt modelId="{0997ACEA-BDDC-45F3-A1F4-FC57399C54D8}">
      <dgm:prSet phldrT="[Текст]" custT="1"/>
      <dgm:spPr/>
      <dgm:t>
        <a:bodyPr/>
        <a:lstStyle/>
        <a:p>
          <a:r>
            <a:rPr lang="uk-UA" sz="2000" dirty="0" smtClean="0"/>
            <a:t>Мовлення</a:t>
          </a:r>
          <a:endParaRPr lang="ru-RU" sz="2000" dirty="0"/>
        </a:p>
      </dgm:t>
    </dgm:pt>
    <dgm:pt modelId="{92874F2A-EDF8-4202-ADDD-8711B2906E85}" type="parTrans" cxnId="{8DE15978-992C-4B15-9356-6B710D7FD06A}">
      <dgm:prSet/>
      <dgm:spPr/>
      <dgm:t>
        <a:bodyPr/>
        <a:lstStyle/>
        <a:p>
          <a:endParaRPr lang="ru-RU" sz="3200"/>
        </a:p>
      </dgm:t>
    </dgm:pt>
    <dgm:pt modelId="{6D83DB4B-FB76-49EE-8D43-E77D8909EA20}" type="sibTrans" cxnId="{8DE15978-992C-4B15-9356-6B710D7FD06A}">
      <dgm:prSet/>
      <dgm:spPr/>
      <dgm:t>
        <a:bodyPr/>
        <a:lstStyle/>
        <a:p>
          <a:endParaRPr lang="ru-RU" sz="3200"/>
        </a:p>
      </dgm:t>
    </dgm:pt>
    <dgm:pt modelId="{BB3E031F-E5DE-4335-B9A3-53944136CA4D}">
      <dgm:prSet phldrT="[Текст]" custT="1"/>
      <dgm:spPr/>
      <dgm:t>
        <a:bodyPr/>
        <a:lstStyle/>
        <a:p>
          <a:r>
            <a:rPr lang="uk-UA" sz="2000" dirty="0" smtClean="0"/>
            <a:t>Мовленнєва</a:t>
          </a:r>
          <a:r>
            <a:rPr lang="uk-UA" sz="3200" dirty="0" smtClean="0"/>
            <a:t> </a:t>
          </a:r>
          <a:r>
            <a:rPr lang="uk-UA" sz="2000" dirty="0" smtClean="0"/>
            <a:t>діяльність</a:t>
          </a:r>
          <a:endParaRPr lang="ru-RU" sz="2000" dirty="0"/>
        </a:p>
      </dgm:t>
    </dgm:pt>
    <dgm:pt modelId="{292761AC-21CA-449F-8CDD-162309593B80}" type="parTrans" cxnId="{F25EE379-58B3-4971-A111-FCDDE280C896}">
      <dgm:prSet/>
      <dgm:spPr/>
      <dgm:t>
        <a:bodyPr/>
        <a:lstStyle/>
        <a:p>
          <a:endParaRPr lang="ru-RU" sz="3200"/>
        </a:p>
      </dgm:t>
    </dgm:pt>
    <dgm:pt modelId="{5314C8B8-57B1-43B7-B857-9B7C3A4C760D}" type="sibTrans" cxnId="{F25EE379-58B3-4971-A111-FCDDE280C896}">
      <dgm:prSet/>
      <dgm:spPr/>
      <dgm:t>
        <a:bodyPr/>
        <a:lstStyle/>
        <a:p>
          <a:endParaRPr lang="ru-RU" sz="3200"/>
        </a:p>
      </dgm:t>
    </dgm:pt>
    <dgm:pt modelId="{A41480B8-4CBC-4FA1-AB5B-B4CAC817AED0}" type="pres">
      <dgm:prSet presAssocID="{8A504934-47FB-42D5-A129-13D7BA44A555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uk-UA"/>
        </a:p>
      </dgm:t>
    </dgm:pt>
    <dgm:pt modelId="{68895CC5-1485-46AB-A897-AB2234D5FFE4}" type="pres">
      <dgm:prSet presAssocID="{6F18AB8B-63BE-4F6D-ACB2-A59C30E8EFBC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72E603D3-6382-4AA6-9AC9-97756C389FA8}" type="pres">
      <dgm:prSet presAssocID="{6F18AB8B-63BE-4F6D-ACB2-A59C30E8EFBC}" presName="Accent1" presStyleLbl="node1" presStyleIdx="0" presStyleCnt="15"/>
      <dgm:spPr/>
    </dgm:pt>
    <dgm:pt modelId="{F5685C55-4304-4088-B5A5-E27EE6CED691}" type="pres">
      <dgm:prSet presAssocID="{6F18AB8B-63BE-4F6D-ACB2-A59C30E8EFBC}" presName="Accent2" presStyleLbl="node1" presStyleIdx="1" presStyleCnt="15"/>
      <dgm:spPr/>
    </dgm:pt>
    <dgm:pt modelId="{FBF89F76-4787-4DE0-A4BD-0AA83061F0D1}" type="pres">
      <dgm:prSet presAssocID="{6F18AB8B-63BE-4F6D-ACB2-A59C30E8EFBC}" presName="Accent3" presStyleLbl="node1" presStyleIdx="2" presStyleCnt="15"/>
      <dgm:spPr/>
    </dgm:pt>
    <dgm:pt modelId="{ADA32709-A3BB-4F3A-9BAB-70F587B7D1CD}" type="pres">
      <dgm:prSet presAssocID="{6F18AB8B-63BE-4F6D-ACB2-A59C30E8EFBC}" presName="Accent4" presStyleLbl="node1" presStyleIdx="3" presStyleCnt="15"/>
      <dgm:spPr/>
    </dgm:pt>
    <dgm:pt modelId="{3200628F-A9F5-4061-907E-E188E9874287}" type="pres">
      <dgm:prSet presAssocID="{6F18AB8B-63BE-4F6D-ACB2-A59C30E8EFBC}" presName="Accent5" presStyleLbl="node1" presStyleIdx="4" presStyleCnt="15"/>
      <dgm:spPr/>
    </dgm:pt>
    <dgm:pt modelId="{341CC135-4CEB-48DC-B090-19C59087BE49}" type="pres">
      <dgm:prSet presAssocID="{6F18AB8B-63BE-4F6D-ACB2-A59C30E8EFBC}" presName="Accent6" presStyleLbl="node1" presStyleIdx="5" presStyleCnt="15"/>
      <dgm:spPr/>
    </dgm:pt>
    <dgm:pt modelId="{2EF67F15-645B-4B82-8AD5-2CBF16E74CC9}" type="pres">
      <dgm:prSet presAssocID="{D7DBFD41-9AF8-4217-8F24-A4A4567D0ED3}" presName="Child1" presStyleLbl="node1" presStyleIdx="6" presStyleCnt="15" custScaleX="161674" custScaleY="15357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63623E03-DEAA-4AAC-8911-0E8CB7EF600C}" type="pres">
      <dgm:prSet presAssocID="{D7DBFD41-9AF8-4217-8F24-A4A4567D0ED3}" presName="Accent7" presStyleCnt="0"/>
      <dgm:spPr/>
    </dgm:pt>
    <dgm:pt modelId="{EFB5A4B6-B462-49F1-A7C3-1B938753D991}" type="pres">
      <dgm:prSet presAssocID="{D7DBFD41-9AF8-4217-8F24-A4A4567D0ED3}" presName="AccentHold1" presStyleLbl="node1" presStyleIdx="7" presStyleCnt="15"/>
      <dgm:spPr/>
    </dgm:pt>
    <dgm:pt modelId="{E698D9B3-DBE6-4C7A-BCFD-75554334E967}" type="pres">
      <dgm:prSet presAssocID="{D7DBFD41-9AF8-4217-8F24-A4A4567D0ED3}" presName="Accent8" presStyleCnt="0"/>
      <dgm:spPr/>
    </dgm:pt>
    <dgm:pt modelId="{3B2CAC9F-54DA-4F82-83FD-7D3085FAA2A1}" type="pres">
      <dgm:prSet presAssocID="{D7DBFD41-9AF8-4217-8F24-A4A4567D0ED3}" presName="AccentHold2" presStyleLbl="node1" presStyleIdx="8" presStyleCnt="15"/>
      <dgm:spPr/>
    </dgm:pt>
    <dgm:pt modelId="{67A709C4-5411-4691-8B9F-C0047BE25E54}" type="pres">
      <dgm:prSet presAssocID="{0997ACEA-BDDC-45F3-A1F4-FC57399C54D8}" presName="Child2" presStyleLbl="node1" presStyleIdx="9" presStyleCnt="15" custScaleX="148264" custScaleY="144858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13DE1A80-B098-4116-BFD7-90EA4049C1EE}" type="pres">
      <dgm:prSet presAssocID="{0997ACEA-BDDC-45F3-A1F4-FC57399C54D8}" presName="Accent9" presStyleCnt="0"/>
      <dgm:spPr/>
    </dgm:pt>
    <dgm:pt modelId="{7674AF56-9F25-4B1A-97E5-38C30C265F3E}" type="pres">
      <dgm:prSet presAssocID="{0997ACEA-BDDC-45F3-A1F4-FC57399C54D8}" presName="AccentHold1" presStyleLbl="node1" presStyleIdx="10" presStyleCnt="15"/>
      <dgm:spPr/>
    </dgm:pt>
    <dgm:pt modelId="{3F8E5C23-0DCD-416E-A7F0-A546CD0F0123}" type="pres">
      <dgm:prSet presAssocID="{0997ACEA-BDDC-45F3-A1F4-FC57399C54D8}" presName="Accent10" presStyleCnt="0"/>
      <dgm:spPr/>
    </dgm:pt>
    <dgm:pt modelId="{582A5905-3715-415F-A079-B67D9032DB14}" type="pres">
      <dgm:prSet presAssocID="{0997ACEA-BDDC-45F3-A1F4-FC57399C54D8}" presName="AccentHold2" presStyleLbl="node1" presStyleIdx="11" presStyleCnt="15"/>
      <dgm:spPr/>
    </dgm:pt>
    <dgm:pt modelId="{754C37CD-86FB-4AEA-BD8B-FFFF6F141F06}" type="pres">
      <dgm:prSet presAssocID="{0997ACEA-BDDC-45F3-A1F4-FC57399C54D8}" presName="Accent11" presStyleCnt="0"/>
      <dgm:spPr/>
    </dgm:pt>
    <dgm:pt modelId="{485F6B64-AD51-470D-BF6D-D397A515AB35}" type="pres">
      <dgm:prSet presAssocID="{0997ACEA-BDDC-45F3-A1F4-FC57399C54D8}" presName="AccentHold3" presStyleLbl="node1" presStyleIdx="12" presStyleCnt="15"/>
      <dgm:spPr/>
    </dgm:pt>
    <dgm:pt modelId="{3659EFCC-29C7-441F-99B8-B009CD493400}" type="pres">
      <dgm:prSet presAssocID="{BB3E031F-E5DE-4335-B9A3-53944136CA4D}" presName="Child3" presStyleLbl="node1" presStyleIdx="13" presStyleCnt="15" custScaleX="171603" custScaleY="162891">
        <dgm:presLayoutVars>
          <dgm:chMax val="0"/>
          <dgm:chPref val="0"/>
        </dgm:presLayoutVars>
      </dgm:prSet>
      <dgm:spPr/>
      <dgm:t>
        <a:bodyPr/>
        <a:lstStyle/>
        <a:p>
          <a:endParaRPr lang="uk-UA"/>
        </a:p>
      </dgm:t>
    </dgm:pt>
    <dgm:pt modelId="{C72B25D5-1758-450C-B9D9-9BB892DCE357}" type="pres">
      <dgm:prSet presAssocID="{BB3E031F-E5DE-4335-B9A3-53944136CA4D}" presName="Accent12" presStyleCnt="0"/>
      <dgm:spPr/>
    </dgm:pt>
    <dgm:pt modelId="{C03765AA-3734-4341-BEA1-397B6B3FC1ED}" type="pres">
      <dgm:prSet presAssocID="{BB3E031F-E5DE-4335-B9A3-53944136CA4D}" presName="AccentHold1" presStyleLbl="node1" presStyleIdx="14" presStyleCnt="15"/>
      <dgm:spPr/>
    </dgm:pt>
  </dgm:ptLst>
  <dgm:cxnLst>
    <dgm:cxn modelId="{15E4C350-E49F-4A3F-BF93-99965E054F9A}" srcId="{8A504934-47FB-42D5-A129-13D7BA44A555}" destId="{6F18AB8B-63BE-4F6D-ACB2-A59C30E8EFBC}" srcOrd="0" destOrd="0" parTransId="{DCD73ED6-EB63-4C28-9B13-F9F08C9F86E4}" sibTransId="{A1FE2970-F24C-4D83-B175-5B47A1778944}"/>
    <dgm:cxn modelId="{C28A8EC1-C710-457A-A1C5-4A38F528D52B}" srcId="{6F18AB8B-63BE-4F6D-ACB2-A59C30E8EFBC}" destId="{D7DBFD41-9AF8-4217-8F24-A4A4567D0ED3}" srcOrd="0" destOrd="0" parTransId="{E5F41BD6-40AD-493A-8F22-ED6BDAEB9E22}" sibTransId="{F5FEC846-8B3F-46AD-AEB3-2312246ABECA}"/>
    <dgm:cxn modelId="{5B796BD5-059C-43B0-8C9A-E448298222D9}" type="presOf" srcId="{8A504934-47FB-42D5-A129-13D7BA44A555}" destId="{A41480B8-4CBC-4FA1-AB5B-B4CAC817AED0}" srcOrd="0" destOrd="0" presId="urn:microsoft.com/office/officeart/2009/3/layout/CircleRelationship"/>
    <dgm:cxn modelId="{527C8822-0CB3-487D-97C1-557880B1C809}" type="presOf" srcId="{6F18AB8B-63BE-4F6D-ACB2-A59C30E8EFBC}" destId="{68895CC5-1485-46AB-A897-AB2234D5FFE4}" srcOrd="0" destOrd="0" presId="urn:microsoft.com/office/officeart/2009/3/layout/CircleRelationship"/>
    <dgm:cxn modelId="{528C7407-A9B2-40E8-839D-0B15A457B7F1}" type="presOf" srcId="{0997ACEA-BDDC-45F3-A1F4-FC57399C54D8}" destId="{67A709C4-5411-4691-8B9F-C0047BE25E54}" srcOrd="0" destOrd="0" presId="urn:microsoft.com/office/officeart/2009/3/layout/CircleRelationship"/>
    <dgm:cxn modelId="{66DD4372-AF12-4B0C-A3F3-98A6B46D087E}" srcId="{8A504934-47FB-42D5-A129-13D7BA44A555}" destId="{648592C7-0901-48BD-820E-B5B09169D9DD}" srcOrd="1" destOrd="0" parTransId="{AA69B13E-F00D-4512-BF34-F829520BEECA}" sibTransId="{5AA1CBAD-FB40-4103-AAF0-13EED68EE07A}"/>
    <dgm:cxn modelId="{8DE15978-992C-4B15-9356-6B710D7FD06A}" srcId="{6F18AB8B-63BE-4F6D-ACB2-A59C30E8EFBC}" destId="{0997ACEA-BDDC-45F3-A1F4-FC57399C54D8}" srcOrd="1" destOrd="0" parTransId="{92874F2A-EDF8-4202-ADDD-8711B2906E85}" sibTransId="{6D83DB4B-FB76-49EE-8D43-E77D8909EA20}"/>
    <dgm:cxn modelId="{F25EE379-58B3-4971-A111-FCDDE280C896}" srcId="{6F18AB8B-63BE-4F6D-ACB2-A59C30E8EFBC}" destId="{BB3E031F-E5DE-4335-B9A3-53944136CA4D}" srcOrd="2" destOrd="0" parTransId="{292761AC-21CA-449F-8CDD-162309593B80}" sibTransId="{5314C8B8-57B1-43B7-B857-9B7C3A4C760D}"/>
    <dgm:cxn modelId="{B585EB37-F44E-4B21-876C-65763D47DB23}" type="presOf" srcId="{BB3E031F-E5DE-4335-B9A3-53944136CA4D}" destId="{3659EFCC-29C7-441F-99B8-B009CD493400}" srcOrd="0" destOrd="0" presId="urn:microsoft.com/office/officeart/2009/3/layout/CircleRelationship"/>
    <dgm:cxn modelId="{B7375ADB-018A-4260-9979-5DF706987EA8}" type="presOf" srcId="{D7DBFD41-9AF8-4217-8F24-A4A4567D0ED3}" destId="{2EF67F15-645B-4B82-8AD5-2CBF16E74CC9}" srcOrd="0" destOrd="0" presId="urn:microsoft.com/office/officeart/2009/3/layout/CircleRelationship"/>
    <dgm:cxn modelId="{EE4BDC5A-F57B-4774-8042-76B3AAB3D431}" type="presParOf" srcId="{A41480B8-4CBC-4FA1-AB5B-B4CAC817AED0}" destId="{68895CC5-1485-46AB-A897-AB2234D5FFE4}" srcOrd="0" destOrd="0" presId="urn:microsoft.com/office/officeart/2009/3/layout/CircleRelationship"/>
    <dgm:cxn modelId="{BC9269CA-6925-49CC-93E0-38F67F639ECC}" type="presParOf" srcId="{A41480B8-4CBC-4FA1-AB5B-B4CAC817AED0}" destId="{72E603D3-6382-4AA6-9AC9-97756C389FA8}" srcOrd="1" destOrd="0" presId="urn:microsoft.com/office/officeart/2009/3/layout/CircleRelationship"/>
    <dgm:cxn modelId="{FC49B9D7-BB39-4332-B49B-45B4D9BC371A}" type="presParOf" srcId="{A41480B8-4CBC-4FA1-AB5B-B4CAC817AED0}" destId="{F5685C55-4304-4088-B5A5-E27EE6CED691}" srcOrd="2" destOrd="0" presId="urn:microsoft.com/office/officeart/2009/3/layout/CircleRelationship"/>
    <dgm:cxn modelId="{A0F1AF55-ECC3-40C8-B946-52D2298BA6A6}" type="presParOf" srcId="{A41480B8-4CBC-4FA1-AB5B-B4CAC817AED0}" destId="{FBF89F76-4787-4DE0-A4BD-0AA83061F0D1}" srcOrd="3" destOrd="0" presId="urn:microsoft.com/office/officeart/2009/3/layout/CircleRelationship"/>
    <dgm:cxn modelId="{6F3945FE-4CFD-4F2B-A8AA-A340CDED5A25}" type="presParOf" srcId="{A41480B8-4CBC-4FA1-AB5B-B4CAC817AED0}" destId="{ADA32709-A3BB-4F3A-9BAB-70F587B7D1CD}" srcOrd="4" destOrd="0" presId="urn:microsoft.com/office/officeart/2009/3/layout/CircleRelationship"/>
    <dgm:cxn modelId="{56120463-1DB0-4D18-913B-25126620DBE3}" type="presParOf" srcId="{A41480B8-4CBC-4FA1-AB5B-B4CAC817AED0}" destId="{3200628F-A9F5-4061-907E-E188E9874287}" srcOrd="5" destOrd="0" presId="urn:microsoft.com/office/officeart/2009/3/layout/CircleRelationship"/>
    <dgm:cxn modelId="{032737B9-9BEA-4CB3-9819-FD01F0F661E6}" type="presParOf" srcId="{A41480B8-4CBC-4FA1-AB5B-B4CAC817AED0}" destId="{341CC135-4CEB-48DC-B090-19C59087BE49}" srcOrd="6" destOrd="0" presId="urn:microsoft.com/office/officeart/2009/3/layout/CircleRelationship"/>
    <dgm:cxn modelId="{3854E22B-E1E3-4E70-83AF-CA0ACBAAD6E3}" type="presParOf" srcId="{A41480B8-4CBC-4FA1-AB5B-B4CAC817AED0}" destId="{2EF67F15-645B-4B82-8AD5-2CBF16E74CC9}" srcOrd="7" destOrd="0" presId="urn:microsoft.com/office/officeart/2009/3/layout/CircleRelationship"/>
    <dgm:cxn modelId="{71D041E3-B00C-4264-BD3C-16E48E4E7834}" type="presParOf" srcId="{A41480B8-4CBC-4FA1-AB5B-B4CAC817AED0}" destId="{63623E03-DEAA-4AAC-8911-0E8CB7EF600C}" srcOrd="8" destOrd="0" presId="urn:microsoft.com/office/officeart/2009/3/layout/CircleRelationship"/>
    <dgm:cxn modelId="{9973D8B9-D9C0-4FEC-8FE4-A4372DF69E5F}" type="presParOf" srcId="{63623E03-DEAA-4AAC-8911-0E8CB7EF600C}" destId="{EFB5A4B6-B462-49F1-A7C3-1B938753D991}" srcOrd="0" destOrd="0" presId="urn:microsoft.com/office/officeart/2009/3/layout/CircleRelationship"/>
    <dgm:cxn modelId="{68FEFEE8-EBCA-4082-99EB-843E6BCBFDBA}" type="presParOf" srcId="{A41480B8-4CBC-4FA1-AB5B-B4CAC817AED0}" destId="{E698D9B3-DBE6-4C7A-BCFD-75554334E967}" srcOrd="9" destOrd="0" presId="urn:microsoft.com/office/officeart/2009/3/layout/CircleRelationship"/>
    <dgm:cxn modelId="{B25F57BA-60BF-4E98-B997-C85BD565E8A0}" type="presParOf" srcId="{E698D9B3-DBE6-4C7A-BCFD-75554334E967}" destId="{3B2CAC9F-54DA-4F82-83FD-7D3085FAA2A1}" srcOrd="0" destOrd="0" presId="urn:microsoft.com/office/officeart/2009/3/layout/CircleRelationship"/>
    <dgm:cxn modelId="{F9B483CB-3070-4077-9F6A-54D6323DA3A1}" type="presParOf" srcId="{A41480B8-4CBC-4FA1-AB5B-B4CAC817AED0}" destId="{67A709C4-5411-4691-8B9F-C0047BE25E54}" srcOrd="10" destOrd="0" presId="urn:microsoft.com/office/officeart/2009/3/layout/CircleRelationship"/>
    <dgm:cxn modelId="{55B8C9CB-D267-415C-AA7F-915CFB4CB0DE}" type="presParOf" srcId="{A41480B8-4CBC-4FA1-AB5B-B4CAC817AED0}" destId="{13DE1A80-B098-4116-BFD7-90EA4049C1EE}" srcOrd="11" destOrd="0" presId="urn:microsoft.com/office/officeart/2009/3/layout/CircleRelationship"/>
    <dgm:cxn modelId="{ABB809C1-D1A9-4554-A472-BA842B1D6C05}" type="presParOf" srcId="{13DE1A80-B098-4116-BFD7-90EA4049C1EE}" destId="{7674AF56-9F25-4B1A-97E5-38C30C265F3E}" srcOrd="0" destOrd="0" presId="urn:microsoft.com/office/officeart/2009/3/layout/CircleRelationship"/>
    <dgm:cxn modelId="{854899E5-2FE4-4A0E-98FF-CB46CEB301C5}" type="presParOf" srcId="{A41480B8-4CBC-4FA1-AB5B-B4CAC817AED0}" destId="{3F8E5C23-0DCD-416E-A7F0-A546CD0F0123}" srcOrd="12" destOrd="0" presId="urn:microsoft.com/office/officeart/2009/3/layout/CircleRelationship"/>
    <dgm:cxn modelId="{BAB65FF5-4A48-4F4C-B00C-6AE06501F41B}" type="presParOf" srcId="{3F8E5C23-0DCD-416E-A7F0-A546CD0F0123}" destId="{582A5905-3715-415F-A079-B67D9032DB14}" srcOrd="0" destOrd="0" presId="urn:microsoft.com/office/officeart/2009/3/layout/CircleRelationship"/>
    <dgm:cxn modelId="{344C0B71-81F5-47E5-932E-8AD05C18FEE7}" type="presParOf" srcId="{A41480B8-4CBC-4FA1-AB5B-B4CAC817AED0}" destId="{754C37CD-86FB-4AEA-BD8B-FFFF6F141F06}" srcOrd="13" destOrd="0" presId="urn:microsoft.com/office/officeart/2009/3/layout/CircleRelationship"/>
    <dgm:cxn modelId="{C33BB5EF-D1AB-4BD4-BACA-949DFD9C1CCB}" type="presParOf" srcId="{754C37CD-86FB-4AEA-BD8B-FFFF6F141F06}" destId="{485F6B64-AD51-470D-BF6D-D397A515AB35}" srcOrd="0" destOrd="0" presId="urn:microsoft.com/office/officeart/2009/3/layout/CircleRelationship"/>
    <dgm:cxn modelId="{D3C6FE4D-BC9A-4D94-ABBD-82B464CECA3A}" type="presParOf" srcId="{A41480B8-4CBC-4FA1-AB5B-B4CAC817AED0}" destId="{3659EFCC-29C7-441F-99B8-B009CD493400}" srcOrd="14" destOrd="0" presId="urn:microsoft.com/office/officeart/2009/3/layout/CircleRelationship"/>
    <dgm:cxn modelId="{0038A6B1-C20D-41B5-A707-3D08DE226A19}" type="presParOf" srcId="{A41480B8-4CBC-4FA1-AB5B-B4CAC817AED0}" destId="{C72B25D5-1758-450C-B9D9-9BB892DCE357}" srcOrd="15" destOrd="0" presId="urn:microsoft.com/office/officeart/2009/3/layout/CircleRelationship"/>
    <dgm:cxn modelId="{34DA38AE-D687-40EA-A470-0EE9ACE6E8A0}" type="presParOf" srcId="{C72B25D5-1758-450C-B9D9-9BB892DCE357}" destId="{C03765AA-3734-4341-BEA1-397B6B3FC1ED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58C039-59BA-490D-87EB-81C15F994BAC}" type="doc">
      <dgm:prSet loTypeId="urn:microsoft.com/office/officeart/2005/8/layout/gear1" loCatId="process" qsTypeId="urn:microsoft.com/office/officeart/2005/8/quickstyle/3d6" qsCatId="3D" csTypeId="urn:microsoft.com/office/officeart/2005/8/colors/accent1_2" csCatId="accent1" phldr="1"/>
      <dgm:spPr/>
    </dgm:pt>
    <dgm:pt modelId="{0787B5E0-C0BE-4F83-B9DC-5BDF95A95DAC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uk-UA" sz="4000" dirty="0" smtClean="0"/>
            <a:t>Мовний матеріал</a:t>
          </a:r>
          <a:endParaRPr lang="ru-RU" sz="4000" dirty="0"/>
        </a:p>
      </dgm:t>
    </dgm:pt>
    <dgm:pt modelId="{C130539A-72B8-414B-A8A3-2BFE5F193647}" type="parTrans" cxnId="{969CB90D-F810-4FD1-B861-F4D5077DE45C}">
      <dgm:prSet/>
      <dgm:spPr/>
      <dgm:t>
        <a:bodyPr/>
        <a:lstStyle/>
        <a:p>
          <a:endParaRPr lang="ru-RU"/>
        </a:p>
      </dgm:t>
    </dgm:pt>
    <dgm:pt modelId="{B0366591-5B38-4EC5-B2F8-BC7744A6C22C}" type="sibTrans" cxnId="{969CB90D-F810-4FD1-B861-F4D5077DE45C}">
      <dgm:prSet/>
      <dgm:spPr/>
      <dgm:t>
        <a:bodyPr/>
        <a:lstStyle/>
        <a:p>
          <a:endParaRPr lang="ru-RU"/>
        </a:p>
      </dgm:t>
    </dgm:pt>
    <dgm:pt modelId="{56060675-61A6-482A-818F-91B9DE757113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uk-UA" sz="2800" dirty="0" smtClean="0"/>
            <a:t>Мовна система</a:t>
          </a:r>
          <a:endParaRPr lang="ru-RU" sz="2800" dirty="0"/>
        </a:p>
      </dgm:t>
    </dgm:pt>
    <dgm:pt modelId="{1A469E50-BC7F-4609-AB9B-FDE264AB5C46}" type="parTrans" cxnId="{AD186410-2DF8-470B-83C3-16E3A65F26AF}">
      <dgm:prSet/>
      <dgm:spPr/>
      <dgm:t>
        <a:bodyPr/>
        <a:lstStyle/>
        <a:p>
          <a:endParaRPr lang="ru-RU"/>
        </a:p>
      </dgm:t>
    </dgm:pt>
    <dgm:pt modelId="{F645C0F1-D28D-4280-8365-B4BC70B338D4}" type="sibTrans" cxnId="{AD186410-2DF8-470B-83C3-16E3A65F26AF}">
      <dgm:prSet/>
      <dgm:spPr/>
      <dgm:t>
        <a:bodyPr/>
        <a:lstStyle/>
        <a:p>
          <a:endParaRPr lang="ru-RU"/>
        </a:p>
      </dgm:t>
    </dgm:pt>
    <dgm:pt modelId="{779BFF5E-8361-46F6-8FF3-544412936A9D}">
      <dgm:prSet phldrT="[Текст]"/>
      <dgm:spPr>
        <a:solidFill>
          <a:srgbClr val="FF0000"/>
        </a:solidFill>
      </dgm:spPr>
      <dgm:t>
        <a:bodyPr/>
        <a:lstStyle/>
        <a:p>
          <a:r>
            <a:rPr lang="uk-UA" dirty="0" smtClean="0"/>
            <a:t>Мовленнєві дії</a:t>
          </a:r>
          <a:endParaRPr lang="ru-RU" dirty="0"/>
        </a:p>
      </dgm:t>
    </dgm:pt>
    <dgm:pt modelId="{7264DC49-5B4D-4B63-9E2E-38D3C84FF859}" type="parTrans" cxnId="{A0B61B93-2F7F-48C1-8469-82BCCF971775}">
      <dgm:prSet/>
      <dgm:spPr/>
      <dgm:t>
        <a:bodyPr/>
        <a:lstStyle/>
        <a:p>
          <a:endParaRPr lang="ru-RU"/>
        </a:p>
      </dgm:t>
    </dgm:pt>
    <dgm:pt modelId="{63542ADB-4DA9-4D23-B974-8752206CF574}" type="sibTrans" cxnId="{A0B61B93-2F7F-48C1-8469-82BCCF971775}">
      <dgm:prSet/>
      <dgm:spPr/>
      <dgm:t>
        <a:bodyPr/>
        <a:lstStyle/>
        <a:p>
          <a:endParaRPr lang="ru-RU"/>
        </a:p>
      </dgm:t>
    </dgm:pt>
    <dgm:pt modelId="{F9D44C28-4179-4EED-A3B3-CE215603DE8E}" type="pres">
      <dgm:prSet presAssocID="{B058C039-59BA-490D-87EB-81C15F994BAC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24860EB-9E3A-4837-9635-948406B57679}" type="pres">
      <dgm:prSet presAssocID="{0787B5E0-C0BE-4F83-B9DC-5BDF95A95DAC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2DB3643-8A53-461E-B423-DACADBD22A55}" type="pres">
      <dgm:prSet presAssocID="{0787B5E0-C0BE-4F83-B9DC-5BDF95A95DAC}" presName="gear1srcNode" presStyleLbl="node1" presStyleIdx="0" presStyleCnt="3"/>
      <dgm:spPr/>
      <dgm:t>
        <a:bodyPr/>
        <a:lstStyle/>
        <a:p>
          <a:endParaRPr lang="uk-UA"/>
        </a:p>
      </dgm:t>
    </dgm:pt>
    <dgm:pt modelId="{C7CD2751-AFC6-42B2-8389-98EC6B030817}" type="pres">
      <dgm:prSet presAssocID="{0787B5E0-C0BE-4F83-B9DC-5BDF95A95DAC}" presName="gear1dstNode" presStyleLbl="node1" presStyleIdx="0" presStyleCnt="3"/>
      <dgm:spPr/>
      <dgm:t>
        <a:bodyPr/>
        <a:lstStyle/>
        <a:p>
          <a:endParaRPr lang="uk-UA"/>
        </a:p>
      </dgm:t>
    </dgm:pt>
    <dgm:pt modelId="{36E1BD94-5C28-4974-8ED4-35FD626E2B45}" type="pres">
      <dgm:prSet presAssocID="{56060675-61A6-482A-818F-91B9DE757113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343470B-95CD-40BE-A5CC-33CB9CF12F03}" type="pres">
      <dgm:prSet presAssocID="{56060675-61A6-482A-818F-91B9DE757113}" presName="gear2srcNode" presStyleLbl="node1" presStyleIdx="1" presStyleCnt="3"/>
      <dgm:spPr/>
      <dgm:t>
        <a:bodyPr/>
        <a:lstStyle/>
        <a:p>
          <a:endParaRPr lang="uk-UA"/>
        </a:p>
      </dgm:t>
    </dgm:pt>
    <dgm:pt modelId="{4A6FDC75-D478-43F9-9D55-2B430E09A908}" type="pres">
      <dgm:prSet presAssocID="{56060675-61A6-482A-818F-91B9DE757113}" presName="gear2dstNode" presStyleLbl="node1" presStyleIdx="1" presStyleCnt="3"/>
      <dgm:spPr/>
      <dgm:t>
        <a:bodyPr/>
        <a:lstStyle/>
        <a:p>
          <a:endParaRPr lang="uk-UA"/>
        </a:p>
      </dgm:t>
    </dgm:pt>
    <dgm:pt modelId="{40B91BE1-F58B-44E5-BE42-9443179DA59B}" type="pres">
      <dgm:prSet presAssocID="{779BFF5E-8361-46F6-8FF3-544412936A9D}" presName="gear3" presStyleLbl="node1" presStyleIdx="2" presStyleCnt="3"/>
      <dgm:spPr/>
      <dgm:t>
        <a:bodyPr/>
        <a:lstStyle/>
        <a:p>
          <a:endParaRPr lang="uk-UA"/>
        </a:p>
      </dgm:t>
    </dgm:pt>
    <dgm:pt modelId="{98D9826F-E2B6-4B34-9F78-4E3EBC9E45B8}" type="pres">
      <dgm:prSet presAssocID="{779BFF5E-8361-46F6-8FF3-544412936A9D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D804670-DF69-4286-9CCB-83CD44C18ACB}" type="pres">
      <dgm:prSet presAssocID="{779BFF5E-8361-46F6-8FF3-544412936A9D}" presName="gear3srcNode" presStyleLbl="node1" presStyleIdx="2" presStyleCnt="3"/>
      <dgm:spPr/>
      <dgm:t>
        <a:bodyPr/>
        <a:lstStyle/>
        <a:p>
          <a:endParaRPr lang="uk-UA"/>
        </a:p>
      </dgm:t>
    </dgm:pt>
    <dgm:pt modelId="{3E72C8F4-CB3A-4FEE-8951-F4A021434AA3}" type="pres">
      <dgm:prSet presAssocID="{779BFF5E-8361-46F6-8FF3-544412936A9D}" presName="gear3dstNode" presStyleLbl="node1" presStyleIdx="2" presStyleCnt="3"/>
      <dgm:spPr/>
      <dgm:t>
        <a:bodyPr/>
        <a:lstStyle/>
        <a:p>
          <a:endParaRPr lang="uk-UA"/>
        </a:p>
      </dgm:t>
    </dgm:pt>
    <dgm:pt modelId="{5AEEB6D1-DB10-49A4-8D3B-27F277414C49}" type="pres">
      <dgm:prSet presAssocID="{B0366591-5B38-4EC5-B2F8-BC7744A6C22C}" presName="connector1" presStyleLbl="sibTrans2D1" presStyleIdx="0" presStyleCnt="3"/>
      <dgm:spPr/>
      <dgm:t>
        <a:bodyPr/>
        <a:lstStyle/>
        <a:p>
          <a:endParaRPr lang="uk-UA"/>
        </a:p>
      </dgm:t>
    </dgm:pt>
    <dgm:pt modelId="{CDA9396A-BBF3-4995-84EB-965D924886D1}" type="pres">
      <dgm:prSet presAssocID="{F645C0F1-D28D-4280-8365-B4BC70B338D4}" presName="connector2" presStyleLbl="sibTrans2D1" presStyleIdx="1" presStyleCnt="3" custLinFactNeighborX="72831" custLinFactNeighborY="-35302"/>
      <dgm:spPr>
        <a:prstGeom prst="circularArrow">
          <a:avLst/>
        </a:prstGeom>
      </dgm:spPr>
      <dgm:t>
        <a:bodyPr/>
        <a:lstStyle/>
        <a:p>
          <a:endParaRPr lang="uk-UA"/>
        </a:p>
      </dgm:t>
    </dgm:pt>
    <dgm:pt modelId="{ECF442CB-1AA9-47D0-8F49-1B6453C9B1F9}" type="pres">
      <dgm:prSet presAssocID="{63542ADB-4DA9-4D23-B974-8752206CF574}" presName="connector3" presStyleLbl="sibTrans2D1" presStyleIdx="2" presStyleCnt="3" custLinFactNeighborX="-43138" custLinFactNeighborY="78934"/>
      <dgm:spPr/>
      <dgm:t>
        <a:bodyPr/>
        <a:lstStyle/>
        <a:p>
          <a:endParaRPr lang="ru-RU"/>
        </a:p>
      </dgm:t>
    </dgm:pt>
  </dgm:ptLst>
  <dgm:cxnLst>
    <dgm:cxn modelId="{15C6212E-F316-487F-A6A6-39D8986513FB}" type="presOf" srcId="{56060675-61A6-482A-818F-91B9DE757113}" destId="{36E1BD94-5C28-4974-8ED4-35FD626E2B45}" srcOrd="0" destOrd="0" presId="urn:microsoft.com/office/officeart/2005/8/layout/gear1"/>
    <dgm:cxn modelId="{969CB90D-F810-4FD1-B861-F4D5077DE45C}" srcId="{B058C039-59BA-490D-87EB-81C15F994BAC}" destId="{0787B5E0-C0BE-4F83-B9DC-5BDF95A95DAC}" srcOrd="0" destOrd="0" parTransId="{C130539A-72B8-414B-A8A3-2BFE5F193647}" sibTransId="{B0366591-5B38-4EC5-B2F8-BC7744A6C22C}"/>
    <dgm:cxn modelId="{0F1C4124-8BD8-40DB-9FA6-3C233DB963EE}" type="presOf" srcId="{779BFF5E-8361-46F6-8FF3-544412936A9D}" destId="{40B91BE1-F58B-44E5-BE42-9443179DA59B}" srcOrd="0" destOrd="0" presId="urn:microsoft.com/office/officeart/2005/8/layout/gear1"/>
    <dgm:cxn modelId="{3E5FA105-6A97-4751-903D-DE64DDF6297F}" type="presOf" srcId="{B0366591-5B38-4EC5-B2F8-BC7744A6C22C}" destId="{5AEEB6D1-DB10-49A4-8D3B-27F277414C49}" srcOrd="0" destOrd="0" presId="urn:microsoft.com/office/officeart/2005/8/layout/gear1"/>
    <dgm:cxn modelId="{35EB7598-CAF1-4B45-BBD2-5D1AF4C3F5BF}" type="presOf" srcId="{779BFF5E-8361-46F6-8FF3-544412936A9D}" destId="{3E72C8F4-CB3A-4FEE-8951-F4A021434AA3}" srcOrd="3" destOrd="0" presId="urn:microsoft.com/office/officeart/2005/8/layout/gear1"/>
    <dgm:cxn modelId="{C33204F7-81AF-44AF-9D1F-0231D11411D4}" type="presOf" srcId="{B058C039-59BA-490D-87EB-81C15F994BAC}" destId="{F9D44C28-4179-4EED-A3B3-CE215603DE8E}" srcOrd="0" destOrd="0" presId="urn:microsoft.com/office/officeart/2005/8/layout/gear1"/>
    <dgm:cxn modelId="{E13553DC-C0F8-4560-AE46-93007D1D09E0}" type="presOf" srcId="{56060675-61A6-482A-818F-91B9DE757113}" destId="{4A6FDC75-D478-43F9-9D55-2B430E09A908}" srcOrd="2" destOrd="0" presId="urn:microsoft.com/office/officeart/2005/8/layout/gear1"/>
    <dgm:cxn modelId="{A9758E79-54D8-48EE-B73A-A481F9C2790D}" type="presOf" srcId="{0787B5E0-C0BE-4F83-B9DC-5BDF95A95DAC}" destId="{824860EB-9E3A-4837-9635-948406B57679}" srcOrd="0" destOrd="0" presId="urn:microsoft.com/office/officeart/2005/8/layout/gear1"/>
    <dgm:cxn modelId="{AD186410-2DF8-470B-83C3-16E3A65F26AF}" srcId="{B058C039-59BA-490D-87EB-81C15F994BAC}" destId="{56060675-61A6-482A-818F-91B9DE757113}" srcOrd="1" destOrd="0" parTransId="{1A469E50-BC7F-4609-AB9B-FDE264AB5C46}" sibTransId="{F645C0F1-D28D-4280-8365-B4BC70B338D4}"/>
    <dgm:cxn modelId="{A0B61B93-2F7F-48C1-8469-82BCCF971775}" srcId="{B058C039-59BA-490D-87EB-81C15F994BAC}" destId="{779BFF5E-8361-46F6-8FF3-544412936A9D}" srcOrd="2" destOrd="0" parTransId="{7264DC49-5B4D-4B63-9E2E-38D3C84FF859}" sibTransId="{63542ADB-4DA9-4D23-B974-8752206CF574}"/>
    <dgm:cxn modelId="{9C7FCF50-8D47-4159-A6D4-113E1B12C915}" type="presOf" srcId="{F645C0F1-D28D-4280-8365-B4BC70B338D4}" destId="{CDA9396A-BBF3-4995-84EB-965D924886D1}" srcOrd="0" destOrd="0" presId="urn:microsoft.com/office/officeart/2005/8/layout/gear1"/>
    <dgm:cxn modelId="{79EE258B-B5F5-4AEF-90C1-DE53A6B59F76}" type="presOf" srcId="{0787B5E0-C0BE-4F83-B9DC-5BDF95A95DAC}" destId="{C7CD2751-AFC6-42B2-8389-98EC6B030817}" srcOrd="2" destOrd="0" presId="urn:microsoft.com/office/officeart/2005/8/layout/gear1"/>
    <dgm:cxn modelId="{FAF27AB2-D1F8-483E-93CC-4191E50B87B2}" type="presOf" srcId="{0787B5E0-C0BE-4F83-B9DC-5BDF95A95DAC}" destId="{A2DB3643-8A53-461E-B423-DACADBD22A55}" srcOrd="1" destOrd="0" presId="urn:microsoft.com/office/officeart/2005/8/layout/gear1"/>
    <dgm:cxn modelId="{329AF9EE-A035-4923-A76A-689F515D44B5}" type="presOf" srcId="{779BFF5E-8361-46F6-8FF3-544412936A9D}" destId="{98D9826F-E2B6-4B34-9F78-4E3EBC9E45B8}" srcOrd="1" destOrd="0" presId="urn:microsoft.com/office/officeart/2005/8/layout/gear1"/>
    <dgm:cxn modelId="{2E541B28-CD2F-4FDF-B3E0-450225A83A93}" type="presOf" srcId="{63542ADB-4DA9-4D23-B974-8752206CF574}" destId="{ECF442CB-1AA9-47D0-8F49-1B6453C9B1F9}" srcOrd="0" destOrd="0" presId="urn:microsoft.com/office/officeart/2005/8/layout/gear1"/>
    <dgm:cxn modelId="{EE7A42E2-09E5-4684-8080-CDC59EA3EB1D}" type="presOf" srcId="{779BFF5E-8361-46F6-8FF3-544412936A9D}" destId="{0D804670-DF69-4286-9CCB-83CD44C18ACB}" srcOrd="2" destOrd="0" presId="urn:microsoft.com/office/officeart/2005/8/layout/gear1"/>
    <dgm:cxn modelId="{9D4D4234-F6D4-49E7-BABE-5257A50275B2}" type="presOf" srcId="{56060675-61A6-482A-818F-91B9DE757113}" destId="{1343470B-95CD-40BE-A5CC-33CB9CF12F03}" srcOrd="1" destOrd="0" presId="urn:microsoft.com/office/officeart/2005/8/layout/gear1"/>
    <dgm:cxn modelId="{EF650BCF-5A89-43CC-ACFD-9B78F590C127}" type="presParOf" srcId="{F9D44C28-4179-4EED-A3B3-CE215603DE8E}" destId="{824860EB-9E3A-4837-9635-948406B57679}" srcOrd="0" destOrd="0" presId="urn:microsoft.com/office/officeart/2005/8/layout/gear1"/>
    <dgm:cxn modelId="{2BC32890-AD74-4EB7-AFD1-98816BE0C649}" type="presParOf" srcId="{F9D44C28-4179-4EED-A3B3-CE215603DE8E}" destId="{A2DB3643-8A53-461E-B423-DACADBD22A55}" srcOrd="1" destOrd="0" presId="urn:microsoft.com/office/officeart/2005/8/layout/gear1"/>
    <dgm:cxn modelId="{6A9BFEBA-6332-4677-9B69-EFBED3BCB31E}" type="presParOf" srcId="{F9D44C28-4179-4EED-A3B3-CE215603DE8E}" destId="{C7CD2751-AFC6-42B2-8389-98EC6B030817}" srcOrd="2" destOrd="0" presId="urn:microsoft.com/office/officeart/2005/8/layout/gear1"/>
    <dgm:cxn modelId="{5AB8E22E-93CB-4E66-81DC-F555F6C144FC}" type="presParOf" srcId="{F9D44C28-4179-4EED-A3B3-CE215603DE8E}" destId="{36E1BD94-5C28-4974-8ED4-35FD626E2B45}" srcOrd="3" destOrd="0" presId="urn:microsoft.com/office/officeart/2005/8/layout/gear1"/>
    <dgm:cxn modelId="{099AB3BB-2A67-41F7-AE42-0F828B2B9FAC}" type="presParOf" srcId="{F9D44C28-4179-4EED-A3B3-CE215603DE8E}" destId="{1343470B-95CD-40BE-A5CC-33CB9CF12F03}" srcOrd="4" destOrd="0" presId="urn:microsoft.com/office/officeart/2005/8/layout/gear1"/>
    <dgm:cxn modelId="{653F5E04-C39E-4AD8-B1D0-CA49FBBDB5FF}" type="presParOf" srcId="{F9D44C28-4179-4EED-A3B3-CE215603DE8E}" destId="{4A6FDC75-D478-43F9-9D55-2B430E09A908}" srcOrd="5" destOrd="0" presId="urn:microsoft.com/office/officeart/2005/8/layout/gear1"/>
    <dgm:cxn modelId="{538026AA-9046-47E8-BD0D-56DEC72F99C3}" type="presParOf" srcId="{F9D44C28-4179-4EED-A3B3-CE215603DE8E}" destId="{40B91BE1-F58B-44E5-BE42-9443179DA59B}" srcOrd="6" destOrd="0" presId="urn:microsoft.com/office/officeart/2005/8/layout/gear1"/>
    <dgm:cxn modelId="{BC14E39D-4C8B-40E2-A258-E1EC382C08D8}" type="presParOf" srcId="{F9D44C28-4179-4EED-A3B3-CE215603DE8E}" destId="{98D9826F-E2B6-4B34-9F78-4E3EBC9E45B8}" srcOrd="7" destOrd="0" presId="urn:microsoft.com/office/officeart/2005/8/layout/gear1"/>
    <dgm:cxn modelId="{5CCDEB7E-1D81-4A4E-A406-AEC97C1FA395}" type="presParOf" srcId="{F9D44C28-4179-4EED-A3B3-CE215603DE8E}" destId="{0D804670-DF69-4286-9CCB-83CD44C18ACB}" srcOrd="8" destOrd="0" presId="urn:microsoft.com/office/officeart/2005/8/layout/gear1"/>
    <dgm:cxn modelId="{082A8DC8-ECFB-4D47-8E90-7974FB8C0CE7}" type="presParOf" srcId="{F9D44C28-4179-4EED-A3B3-CE215603DE8E}" destId="{3E72C8F4-CB3A-4FEE-8951-F4A021434AA3}" srcOrd="9" destOrd="0" presId="urn:microsoft.com/office/officeart/2005/8/layout/gear1"/>
    <dgm:cxn modelId="{105982F5-FE6A-4FCB-BCBA-16498CE68180}" type="presParOf" srcId="{F9D44C28-4179-4EED-A3B3-CE215603DE8E}" destId="{5AEEB6D1-DB10-49A4-8D3B-27F277414C49}" srcOrd="10" destOrd="0" presId="urn:microsoft.com/office/officeart/2005/8/layout/gear1"/>
    <dgm:cxn modelId="{557B5DAA-E766-4A74-86B2-46016C11EFB2}" type="presParOf" srcId="{F9D44C28-4179-4EED-A3B3-CE215603DE8E}" destId="{CDA9396A-BBF3-4995-84EB-965D924886D1}" srcOrd="11" destOrd="0" presId="urn:microsoft.com/office/officeart/2005/8/layout/gear1"/>
    <dgm:cxn modelId="{BBAB946F-1559-4428-ACA5-45E7C0CBC4EB}" type="presParOf" srcId="{F9D44C28-4179-4EED-A3B3-CE215603DE8E}" destId="{ECF442CB-1AA9-47D0-8F49-1B6453C9B1F9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B10ACE-3A98-4FD9-9E40-C3B2C8EEA6A3}" type="doc">
      <dgm:prSet loTypeId="urn:microsoft.com/office/officeart/2005/8/layout/vProcess5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0FB4A85-7558-4BE1-AB04-51E5688D8AC4}">
      <dgm:prSet phldrT="[Текст]"/>
      <dgm:spPr>
        <a:solidFill>
          <a:srgbClr val="FF0000"/>
        </a:solidFill>
      </dgm:spPr>
      <dgm:t>
        <a:bodyPr/>
        <a:lstStyle/>
        <a:p>
          <a:r>
            <a:rPr lang="uk-UA" dirty="0" smtClean="0"/>
            <a:t>Мотиваційно-орієнтувальна</a:t>
          </a:r>
          <a:endParaRPr lang="ru-RU" dirty="0"/>
        </a:p>
      </dgm:t>
    </dgm:pt>
    <dgm:pt modelId="{9DA3666A-1790-4B33-A0FD-D112D86CF811}" type="parTrans" cxnId="{E4FFAF52-47C4-45F6-9D93-031131FC6B4E}">
      <dgm:prSet/>
      <dgm:spPr/>
      <dgm:t>
        <a:bodyPr/>
        <a:lstStyle/>
        <a:p>
          <a:endParaRPr lang="ru-RU"/>
        </a:p>
      </dgm:t>
    </dgm:pt>
    <dgm:pt modelId="{7CA702A7-4477-4801-A104-D8104D2290A8}" type="sibTrans" cxnId="{E4FFAF52-47C4-45F6-9D93-031131FC6B4E}">
      <dgm:prSet/>
      <dgm:spPr/>
      <dgm:t>
        <a:bodyPr/>
        <a:lstStyle/>
        <a:p>
          <a:endParaRPr lang="ru-RU"/>
        </a:p>
      </dgm:t>
    </dgm:pt>
    <dgm:pt modelId="{36AF22FC-1180-4262-B79D-944924578057}">
      <dgm:prSet phldrT="[Текст]"/>
      <dgm:spPr>
        <a:solidFill>
          <a:srgbClr val="0070C0"/>
        </a:solidFill>
      </dgm:spPr>
      <dgm:t>
        <a:bodyPr/>
        <a:lstStyle/>
        <a:p>
          <a:r>
            <a:rPr lang="uk-UA" dirty="0" smtClean="0"/>
            <a:t>Внутрішнє програмування</a:t>
          </a:r>
          <a:endParaRPr lang="ru-RU" dirty="0"/>
        </a:p>
      </dgm:t>
    </dgm:pt>
    <dgm:pt modelId="{ADB76D71-B12E-4833-B50C-4BB707017F97}" type="parTrans" cxnId="{17FA136C-1697-4FF8-91DC-985D026AD089}">
      <dgm:prSet/>
      <dgm:spPr/>
      <dgm:t>
        <a:bodyPr/>
        <a:lstStyle/>
        <a:p>
          <a:endParaRPr lang="ru-RU"/>
        </a:p>
      </dgm:t>
    </dgm:pt>
    <dgm:pt modelId="{485CB5C0-F6D0-4D79-951D-43FCD02BE8D1}" type="sibTrans" cxnId="{17FA136C-1697-4FF8-91DC-985D026AD089}">
      <dgm:prSet/>
      <dgm:spPr/>
      <dgm:t>
        <a:bodyPr/>
        <a:lstStyle/>
        <a:p>
          <a:endParaRPr lang="ru-RU"/>
        </a:p>
      </dgm:t>
    </dgm:pt>
    <dgm:pt modelId="{8805EFBE-425A-41D2-A99F-B96D5CB4B17F}">
      <dgm:prSet phldrT="[Текст]"/>
      <dgm:spPr>
        <a:solidFill>
          <a:srgbClr val="7030A0"/>
        </a:solidFill>
      </dgm:spPr>
      <dgm:t>
        <a:bodyPr/>
        <a:lstStyle/>
        <a:p>
          <a:r>
            <a:rPr lang="uk-UA" dirty="0" smtClean="0"/>
            <a:t>Виконання програми</a:t>
          </a:r>
          <a:endParaRPr lang="ru-RU" dirty="0"/>
        </a:p>
      </dgm:t>
    </dgm:pt>
    <dgm:pt modelId="{7AAD7E01-FA75-4232-A496-2A1263CC5BDC}" type="parTrans" cxnId="{7605DCB8-B080-400C-A0C8-2AD09ABCBCE9}">
      <dgm:prSet/>
      <dgm:spPr/>
      <dgm:t>
        <a:bodyPr/>
        <a:lstStyle/>
        <a:p>
          <a:endParaRPr lang="ru-RU"/>
        </a:p>
      </dgm:t>
    </dgm:pt>
    <dgm:pt modelId="{23661971-971B-4F96-9A5B-5A884F8797C5}" type="sibTrans" cxnId="{7605DCB8-B080-400C-A0C8-2AD09ABCBCE9}">
      <dgm:prSet/>
      <dgm:spPr/>
      <dgm:t>
        <a:bodyPr/>
        <a:lstStyle/>
        <a:p>
          <a:endParaRPr lang="ru-RU"/>
        </a:p>
      </dgm:t>
    </dgm:pt>
    <dgm:pt modelId="{F3761BAA-CDCA-4FB3-BEED-93725BBE1792}">
      <dgm:prSet/>
      <dgm:spPr>
        <a:solidFill>
          <a:srgbClr val="002060"/>
        </a:solidFill>
      </dgm:spPr>
      <dgm:t>
        <a:bodyPr/>
        <a:lstStyle/>
        <a:p>
          <a:r>
            <a:rPr lang="uk-UA" dirty="0" smtClean="0"/>
            <a:t>Порівняння результату з очікуваним</a:t>
          </a:r>
          <a:endParaRPr lang="ru-RU" dirty="0"/>
        </a:p>
      </dgm:t>
    </dgm:pt>
    <dgm:pt modelId="{5BFAB9D1-B808-42A1-9A20-5DC194D99C8A}" type="parTrans" cxnId="{A2E3FE71-8DAF-4C3B-91FF-53D96BAED2AA}">
      <dgm:prSet/>
      <dgm:spPr/>
      <dgm:t>
        <a:bodyPr/>
        <a:lstStyle/>
        <a:p>
          <a:endParaRPr lang="ru-RU"/>
        </a:p>
      </dgm:t>
    </dgm:pt>
    <dgm:pt modelId="{D4EE6785-BFB9-4E3F-942A-124F69ED881F}" type="sibTrans" cxnId="{A2E3FE71-8DAF-4C3B-91FF-53D96BAED2AA}">
      <dgm:prSet/>
      <dgm:spPr/>
      <dgm:t>
        <a:bodyPr/>
        <a:lstStyle/>
        <a:p>
          <a:endParaRPr lang="ru-RU"/>
        </a:p>
      </dgm:t>
    </dgm:pt>
    <dgm:pt modelId="{1C520585-BA8A-4EDF-83AD-E77652AE13AD}" type="pres">
      <dgm:prSet presAssocID="{62B10ACE-3A98-4FD9-9E40-C3B2C8EEA6A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EE2ABC7-B814-4D2F-A88E-6E59FC8D4FA3}" type="pres">
      <dgm:prSet presAssocID="{62B10ACE-3A98-4FD9-9E40-C3B2C8EEA6A3}" presName="dummyMaxCanvas" presStyleCnt="0">
        <dgm:presLayoutVars/>
      </dgm:prSet>
      <dgm:spPr/>
    </dgm:pt>
    <dgm:pt modelId="{1067C460-CAC1-4932-AC46-BDDF3842F52F}" type="pres">
      <dgm:prSet presAssocID="{62B10ACE-3A98-4FD9-9E40-C3B2C8EEA6A3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108ACE7-8326-4D57-9DD1-7E144B90D64F}" type="pres">
      <dgm:prSet presAssocID="{62B10ACE-3A98-4FD9-9E40-C3B2C8EEA6A3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CBA44F-5614-483A-B59F-9BB36E940E03}" type="pres">
      <dgm:prSet presAssocID="{62B10ACE-3A98-4FD9-9E40-C3B2C8EEA6A3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9646865-EF50-4E7B-AD4E-58630D95A387}" type="pres">
      <dgm:prSet presAssocID="{62B10ACE-3A98-4FD9-9E40-C3B2C8EEA6A3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886F03-6647-41D8-919B-68F30CB3DF15}" type="pres">
      <dgm:prSet presAssocID="{62B10ACE-3A98-4FD9-9E40-C3B2C8EEA6A3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4BBF449-987F-4265-BD20-AA22425D8BBB}" type="pres">
      <dgm:prSet presAssocID="{62B10ACE-3A98-4FD9-9E40-C3B2C8EEA6A3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4936883-5EBF-4FA5-AB9C-C6F7A9319492}" type="pres">
      <dgm:prSet presAssocID="{62B10ACE-3A98-4FD9-9E40-C3B2C8EEA6A3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C998D0B-B82A-4096-BB48-D65BC45B398D}" type="pres">
      <dgm:prSet presAssocID="{62B10ACE-3A98-4FD9-9E40-C3B2C8EEA6A3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BE1D14D-E779-4AEF-84C2-DFAFDD037066}" type="pres">
      <dgm:prSet presAssocID="{62B10ACE-3A98-4FD9-9E40-C3B2C8EEA6A3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F207F8-F67E-47D5-BF87-547B7A929664}" type="pres">
      <dgm:prSet presAssocID="{62B10ACE-3A98-4FD9-9E40-C3B2C8EEA6A3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0DE9E6E-E279-44C2-BEAF-C7284CF999D7}" type="pres">
      <dgm:prSet presAssocID="{62B10ACE-3A98-4FD9-9E40-C3B2C8EEA6A3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29D014-2189-4D04-9A9F-6734583E0538}" type="presOf" srcId="{8805EFBE-425A-41D2-A99F-B96D5CB4B17F}" destId="{3FF207F8-F67E-47D5-BF87-547B7A929664}" srcOrd="1" destOrd="0" presId="urn:microsoft.com/office/officeart/2005/8/layout/vProcess5"/>
    <dgm:cxn modelId="{E4FFAF52-47C4-45F6-9D93-031131FC6B4E}" srcId="{62B10ACE-3A98-4FD9-9E40-C3B2C8EEA6A3}" destId="{90FB4A85-7558-4BE1-AB04-51E5688D8AC4}" srcOrd="0" destOrd="0" parTransId="{9DA3666A-1790-4B33-A0FD-D112D86CF811}" sibTransId="{7CA702A7-4477-4801-A104-D8104D2290A8}"/>
    <dgm:cxn modelId="{CA11028B-2FEF-450A-9881-C469CD50B7E0}" type="presOf" srcId="{36AF22FC-1180-4262-B79D-944924578057}" destId="{8108ACE7-8326-4D57-9DD1-7E144B90D64F}" srcOrd="0" destOrd="0" presId="urn:microsoft.com/office/officeart/2005/8/layout/vProcess5"/>
    <dgm:cxn modelId="{FFCDF802-5A51-44F0-804C-AA10507637A0}" type="presOf" srcId="{36AF22FC-1180-4262-B79D-944924578057}" destId="{8BE1D14D-E779-4AEF-84C2-DFAFDD037066}" srcOrd="1" destOrd="0" presId="urn:microsoft.com/office/officeart/2005/8/layout/vProcess5"/>
    <dgm:cxn modelId="{434F8847-7BC6-47E8-A595-DAA57562F5B1}" type="presOf" srcId="{485CB5C0-F6D0-4D79-951D-43FCD02BE8D1}" destId="{24BBF449-987F-4265-BD20-AA22425D8BBB}" srcOrd="0" destOrd="0" presId="urn:microsoft.com/office/officeart/2005/8/layout/vProcess5"/>
    <dgm:cxn modelId="{17C35898-DF3C-428C-AC37-99FD9F3558E9}" type="presOf" srcId="{7CA702A7-4477-4801-A104-D8104D2290A8}" destId="{97886F03-6647-41D8-919B-68F30CB3DF15}" srcOrd="0" destOrd="0" presId="urn:microsoft.com/office/officeart/2005/8/layout/vProcess5"/>
    <dgm:cxn modelId="{0C5AD5AF-52C1-416F-8D6B-34CFE0FFEF0E}" type="presOf" srcId="{23661971-971B-4F96-9A5B-5A884F8797C5}" destId="{04936883-5EBF-4FA5-AB9C-C6F7A9319492}" srcOrd="0" destOrd="0" presId="urn:microsoft.com/office/officeart/2005/8/layout/vProcess5"/>
    <dgm:cxn modelId="{0F95CF5A-443B-4A9A-B343-01B420892D7C}" type="presOf" srcId="{8805EFBE-425A-41D2-A99F-B96D5CB4B17F}" destId="{F6CBA44F-5614-483A-B59F-9BB36E940E03}" srcOrd="0" destOrd="0" presId="urn:microsoft.com/office/officeart/2005/8/layout/vProcess5"/>
    <dgm:cxn modelId="{7605DCB8-B080-400C-A0C8-2AD09ABCBCE9}" srcId="{62B10ACE-3A98-4FD9-9E40-C3B2C8EEA6A3}" destId="{8805EFBE-425A-41D2-A99F-B96D5CB4B17F}" srcOrd="2" destOrd="0" parTransId="{7AAD7E01-FA75-4232-A496-2A1263CC5BDC}" sibTransId="{23661971-971B-4F96-9A5B-5A884F8797C5}"/>
    <dgm:cxn modelId="{C9E5FC93-38BD-4360-9F8A-6ED89CE19399}" type="presOf" srcId="{90FB4A85-7558-4BE1-AB04-51E5688D8AC4}" destId="{EC998D0B-B82A-4096-BB48-D65BC45B398D}" srcOrd="1" destOrd="0" presId="urn:microsoft.com/office/officeart/2005/8/layout/vProcess5"/>
    <dgm:cxn modelId="{17FA136C-1697-4FF8-91DC-985D026AD089}" srcId="{62B10ACE-3A98-4FD9-9E40-C3B2C8EEA6A3}" destId="{36AF22FC-1180-4262-B79D-944924578057}" srcOrd="1" destOrd="0" parTransId="{ADB76D71-B12E-4833-B50C-4BB707017F97}" sibTransId="{485CB5C0-F6D0-4D79-951D-43FCD02BE8D1}"/>
    <dgm:cxn modelId="{2765E6B4-931B-40C1-BD8F-ECBD50F5C50D}" type="presOf" srcId="{F3761BAA-CDCA-4FB3-BEED-93725BBE1792}" destId="{80DE9E6E-E279-44C2-BEAF-C7284CF999D7}" srcOrd="1" destOrd="0" presId="urn:microsoft.com/office/officeart/2005/8/layout/vProcess5"/>
    <dgm:cxn modelId="{A2E3FE71-8DAF-4C3B-91FF-53D96BAED2AA}" srcId="{62B10ACE-3A98-4FD9-9E40-C3B2C8EEA6A3}" destId="{F3761BAA-CDCA-4FB3-BEED-93725BBE1792}" srcOrd="3" destOrd="0" parTransId="{5BFAB9D1-B808-42A1-9A20-5DC194D99C8A}" sibTransId="{D4EE6785-BFB9-4E3F-942A-124F69ED881F}"/>
    <dgm:cxn modelId="{9B0EEABA-3EF0-4AC9-AF77-31D1D944D358}" type="presOf" srcId="{62B10ACE-3A98-4FD9-9E40-C3B2C8EEA6A3}" destId="{1C520585-BA8A-4EDF-83AD-E77652AE13AD}" srcOrd="0" destOrd="0" presId="urn:microsoft.com/office/officeart/2005/8/layout/vProcess5"/>
    <dgm:cxn modelId="{BB13F30A-E9B8-49FA-AA09-F62FC1D77A51}" type="presOf" srcId="{90FB4A85-7558-4BE1-AB04-51E5688D8AC4}" destId="{1067C460-CAC1-4932-AC46-BDDF3842F52F}" srcOrd="0" destOrd="0" presId="urn:microsoft.com/office/officeart/2005/8/layout/vProcess5"/>
    <dgm:cxn modelId="{803CE046-6F7C-4E2D-9EE9-52DC3C796FF5}" type="presOf" srcId="{F3761BAA-CDCA-4FB3-BEED-93725BBE1792}" destId="{59646865-EF50-4E7B-AD4E-58630D95A387}" srcOrd="0" destOrd="0" presId="urn:microsoft.com/office/officeart/2005/8/layout/vProcess5"/>
    <dgm:cxn modelId="{613B64D8-3694-4697-BB11-DDEB3D311492}" type="presParOf" srcId="{1C520585-BA8A-4EDF-83AD-E77652AE13AD}" destId="{DEE2ABC7-B814-4D2F-A88E-6E59FC8D4FA3}" srcOrd="0" destOrd="0" presId="urn:microsoft.com/office/officeart/2005/8/layout/vProcess5"/>
    <dgm:cxn modelId="{D1C01544-7A36-4BE9-9955-514D03F6D07C}" type="presParOf" srcId="{1C520585-BA8A-4EDF-83AD-E77652AE13AD}" destId="{1067C460-CAC1-4932-AC46-BDDF3842F52F}" srcOrd="1" destOrd="0" presId="urn:microsoft.com/office/officeart/2005/8/layout/vProcess5"/>
    <dgm:cxn modelId="{BD3E9695-8EBE-45A2-86CB-42B6B97FBB34}" type="presParOf" srcId="{1C520585-BA8A-4EDF-83AD-E77652AE13AD}" destId="{8108ACE7-8326-4D57-9DD1-7E144B90D64F}" srcOrd="2" destOrd="0" presId="urn:microsoft.com/office/officeart/2005/8/layout/vProcess5"/>
    <dgm:cxn modelId="{8C8EFC8D-2D74-403E-8495-3B7766521FA7}" type="presParOf" srcId="{1C520585-BA8A-4EDF-83AD-E77652AE13AD}" destId="{F6CBA44F-5614-483A-B59F-9BB36E940E03}" srcOrd="3" destOrd="0" presId="urn:microsoft.com/office/officeart/2005/8/layout/vProcess5"/>
    <dgm:cxn modelId="{969E34C4-36F1-40EC-9C14-F99E663113A3}" type="presParOf" srcId="{1C520585-BA8A-4EDF-83AD-E77652AE13AD}" destId="{59646865-EF50-4E7B-AD4E-58630D95A387}" srcOrd="4" destOrd="0" presId="urn:microsoft.com/office/officeart/2005/8/layout/vProcess5"/>
    <dgm:cxn modelId="{DA66EAB0-CF7A-46D1-A362-4E9867F09F15}" type="presParOf" srcId="{1C520585-BA8A-4EDF-83AD-E77652AE13AD}" destId="{97886F03-6647-41D8-919B-68F30CB3DF15}" srcOrd="5" destOrd="0" presId="urn:microsoft.com/office/officeart/2005/8/layout/vProcess5"/>
    <dgm:cxn modelId="{85CD65B3-6248-4EFB-B330-0A322B8F2895}" type="presParOf" srcId="{1C520585-BA8A-4EDF-83AD-E77652AE13AD}" destId="{24BBF449-987F-4265-BD20-AA22425D8BBB}" srcOrd="6" destOrd="0" presId="urn:microsoft.com/office/officeart/2005/8/layout/vProcess5"/>
    <dgm:cxn modelId="{06DDF63A-7788-42E6-81E3-A6FC666F3429}" type="presParOf" srcId="{1C520585-BA8A-4EDF-83AD-E77652AE13AD}" destId="{04936883-5EBF-4FA5-AB9C-C6F7A9319492}" srcOrd="7" destOrd="0" presId="urn:microsoft.com/office/officeart/2005/8/layout/vProcess5"/>
    <dgm:cxn modelId="{32F6280D-5A0D-4541-A1DA-93FF7EBE5683}" type="presParOf" srcId="{1C520585-BA8A-4EDF-83AD-E77652AE13AD}" destId="{EC998D0B-B82A-4096-BB48-D65BC45B398D}" srcOrd="8" destOrd="0" presId="urn:microsoft.com/office/officeart/2005/8/layout/vProcess5"/>
    <dgm:cxn modelId="{F3984F98-FDE8-43F6-BA62-B404BC36E9F7}" type="presParOf" srcId="{1C520585-BA8A-4EDF-83AD-E77652AE13AD}" destId="{8BE1D14D-E779-4AEF-84C2-DFAFDD037066}" srcOrd="9" destOrd="0" presId="urn:microsoft.com/office/officeart/2005/8/layout/vProcess5"/>
    <dgm:cxn modelId="{3BA03BAC-7531-444C-A130-C8D2707FF543}" type="presParOf" srcId="{1C520585-BA8A-4EDF-83AD-E77652AE13AD}" destId="{3FF207F8-F67E-47D5-BF87-547B7A929664}" srcOrd="10" destOrd="0" presId="urn:microsoft.com/office/officeart/2005/8/layout/vProcess5"/>
    <dgm:cxn modelId="{56122B8D-F44F-45B9-A1C6-CFD4D5362C8F}" type="presParOf" srcId="{1C520585-BA8A-4EDF-83AD-E77652AE13AD}" destId="{80DE9E6E-E279-44C2-BEAF-C7284CF999D7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14E261-71A9-4492-A47C-7697FC30DAA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8A546B8-B442-4B22-AC0A-7A25E7B133DC}">
      <dgm:prSet phldrT="[Текст]" custT="1"/>
      <dgm:spPr/>
      <dgm:t>
        <a:bodyPr/>
        <a:lstStyle/>
        <a:p>
          <a:r>
            <a:rPr lang="uk-UA" sz="3200" dirty="0" smtClean="0"/>
            <a:t>Види мовлення</a:t>
          </a:r>
          <a:endParaRPr lang="ru-RU" sz="3200" dirty="0"/>
        </a:p>
      </dgm:t>
    </dgm:pt>
    <dgm:pt modelId="{9C5E46D2-74F1-4E1E-BFCA-05292FA7D2AB}" type="parTrans" cxnId="{E185F610-B9C0-4A68-AE8A-68C767ECF4DD}">
      <dgm:prSet/>
      <dgm:spPr/>
      <dgm:t>
        <a:bodyPr/>
        <a:lstStyle/>
        <a:p>
          <a:endParaRPr lang="ru-RU"/>
        </a:p>
      </dgm:t>
    </dgm:pt>
    <dgm:pt modelId="{D9233F23-3785-45DA-9E23-CD7721385FC4}" type="sibTrans" cxnId="{E185F610-B9C0-4A68-AE8A-68C767ECF4DD}">
      <dgm:prSet/>
      <dgm:spPr/>
      <dgm:t>
        <a:bodyPr/>
        <a:lstStyle/>
        <a:p>
          <a:endParaRPr lang="ru-RU"/>
        </a:p>
      </dgm:t>
    </dgm:pt>
    <dgm:pt modelId="{34969B74-3620-4733-8D0B-CA850FB688D3}" type="asst">
      <dgm:prSet phldrT="[Текст]"/>
      <dgm:spPr/>
      <dgm:t>
        <a:bodyPr/>
        <a:lstStyle/>
        <a:p>
          <a:r>
            <a:rPr lang="uk-UA" dirty="0" smtClean="0"/>
            <a:t>Зовнішнє </a:t>
          </a:r>
          <a:endParaRPr lang="ru-RU" dirty="0"/>
        </a:p>
      </dgm:t>
    </dgm:pt>
    <dgm:pt modelId="{0623679C-6F73-4DFF-8EBA-210CD07FF703}" type="parTrans" cxnId="{C05A4352-A5D7-457B-B6BB-5737D6715593}">
      <dgm:prSet/>
      <dgm:spPr/>
      <dgm:t>
        <a:bodyPr/>
        <a:lstStyle/>
        <a:p>
          <a:endParaRPr lang="ru-RU"/>
        </a:p>
      </dgm:t>
    </dgm:pt>
    <dgm:pt modelId="{EC42BC19-BF30-4D19-9900-566B2926CFBD}" type="sibTrans" cxnId="{C05A4352-A5D7-457B-B6BB-5737D6715593}">
      <dgm:prSet/>
      <dgm:spPr/>
      <dgm:t>
        <a:bodyPr/>
        <a:lstStyle/>
        <a:p>
          <a:endParaRPr lang="ru-RU"/>
        </a:p>
      </dgm:t>
    </dgm:pt>
    <dgm:pt modelId="{ADFDDC69-6041-417F-B59D-952177376174}" type="asst">
      <dgm:prSet/>
      <dgm:spPr/>
      <dgm:t>
        <a:bodyPr/>
        <a:lstStyle/>
        <a:p>
          <a:r>
            <a:rPr lang="uk-UA" dirty="0" smtClean="0"/>
            <a:t>Внутрішнє </a:t>
          </a:r>
          <a:endParaRPr lang="ru-RU" dirty="0"/>
        </a:p>
      </dgm:t>
    </dgm:pt>
    <dgm:pt modelId="{4AF7AF3D-5E0A-4EA1-9E3B-701CEC30733C}" type="parTrans" cxnId="{BD8961B4-C39A-4B68-B570-B7E34481B78E}">
      <dgm:prSet/>
      <dgm:spPr/>
      <dgm:t>
        <a:bodyPr/>
        <a:lstStyle/>
        <a:p>
          <a:endParaRPr lang="ru-RU"/>
        </a:p>
      </dgm:t>
    </dgm:pt>
    <dgm:pt modelId="{4EF37BE4-FA3C-4D58-821F-A7F80B351A59}" type="sibTrans" cxnId="{BD8961B4-C39A-4B68-B570-B7E34481B78E}">
      <dgm:prSet/>
      <dgm:spPr/>
      <dgm:t>
        <a:bodyPr/>
        <a:lstStyle/>
        <a:p>
          <a:endParaRPr lang="ru-RU"/>
        </a:p>
      </dgm:t>
    </dgm:pt>
    <dgm:pt modelId="{A5FE364E-2411-4724-9512-AC3816E0D43C}" type="asst">
      <dgm:prSet/>
      <dgm:spPr/>
      <dgm:t>
        <a:bodyPr/>
        <a:lstStyle/>
        <a:p>
          <a:r>
            <a:rPr lang="uk-UA" dirty="0" smtClean="0"/>
            <a:t>Усне </a:t>
          </a:r>
          <a:endParaRPr lang="ru-RU" dirty="0"/>
        </a:p>
      </dgm:t>
    </dgm:pt>
    <dgm:pt modelId="{9DD1158A-41ED-4C2B-AE2B-BCA6FE53A85E}" type="parTrans" cxnId="{52FD9D38-5D64-4D08-B390-31B2F5F1FB0D}">
      <dgm:prSet/>
      <dgm:spPr/>
      <dgm:t>
        <a:bodyPr/>
        <a:lstStyle/>
        <a:p>
          <a:endParaRPr lang="ru-RU"/>
        </a:p>
      </dgm:t>
    </dgm:pt>
    <dgm:pt modelId="{DA674BC3-59A6-4E66-B1C5-E842ACAD2519}" type="sibTrans" cxnId="{52FD9D38-5D64-4D08-B390-31B2F5F1FB0D}">
      <dgm:prSet/>
      <dgm:spPr/>
      <dgm:t>
        <a:bodyPr/>
        <a:lstStyle/>
        <a:p>
          <a:endParaRPr lang="ru-RU"/>
        </a:p>
      </dgm:t>
    </dgm:pt>
    <dgm:pt modelId="{2D8C3B0E-C843-4703-8EFB-B9428338DFF0}" type="asst">
      <dgm:prSet/>
      <dgm:spPr/>
      <dgm:t>
        <a:bodyPr/>
        <a:lstStyle/>
        <a:p>
          <a:r>
            <a:rPr lang="uk-UA" dirty="0" smtClean="0"/>
            <a:t>Беззвучне, вторинне,  фрагментарне, узагальнене, велика скорість, відсутність строгого граматичного оформлення</a:t>
          </a:r>
          <a:endParaRPr lang="ru-RU" dirty="0"/>
        </a:p>
      </dgm:t>
    </dgm:pt>
    <dgm:pt modelId="{2A369465-9982-4FA3-861C-D49CA848F422}" type="parTrans" cxnId="{0C242707-CE39-4921-A4E0-4E396ED5F5E8}">
      <dgm:prSet/>
      <dgm:spPr/>
      <dgm:t>
        <a:bodyPr/>
        <a:lstStyle/>
        <a:p>
          <a:endParaRPr lang="ru-RU"/>
        </a:p>
      </dgm:t>
    </dgm:pt>
    <dgm:pt modelId="{F5ADB54C-1669-4B3F-A0A8-F5965C7E6ACE}" type="sibTrans" cxnId="{0C242707-CE39-4921-A4E0-4E396ED5F5E8}">
      <dgm:prSet/>
      <dgm:spPr/>
      <dgm:t>
        <a:bodyPr/>
        <a:lstStyle/>
        <a:p>
          <a:endParaRPr lang="ru-RU"/>
        </a:p>
      </dgm:t>
    </dgm:pt>
    <dgm:pt modelId="{8DA52EF5-F473-4C23-BA73-559F2C53A5B5}" type="asst">
      <dgm:prSet/>
      <dgm:spPr/>
      <dgm:t>
        <a:bodyPr/>
        <a:lstStyle/>
        <a:p>
          <a:r>
            <a:rPr lang="uk-UA" dirty="0" smtClean="0"/>
            <a:t>Писемне </a:t>
          </a:r>
          <a:endParaRPr lang="ru-RU" dirty="0"/>
        </a:p>
      </dgm:t>
    </dgm:pt>
    <dgm:pt modelId="{0847F27E-E57A-43E6-8FC2-B3FC8FE62A21}" type="parTrans" cxnId="{E84A1BC2-B495-4DF1-9D5E-43BE11E6B5BA}">
      <dgm:prSet/>
      <dgm:spPr/>
      <dgm:t>
        <a:bodyPr/>
        <a:lstStyle/>
        <a:p>
          <a:endParaRPr lang="ru-RU"/>
        </a:p>
      </dgm:t>
    </dgm:pt>
    <dgm:pt modelId="{8CBE6B87-EFC1-4E72-9149-A0A35B00486D}" type="sibTrans" cxnId="{E84A1BC2-B495-4DF1-9D5E-43BE11E6B5BA}">
      <dgm:prSet/>
      <dgm:spPr/>
      <dgm:t>
        <a:bodyPr/>
        <a:lstStyle/>
        <a:p>
          <a:endParaRPr lang="ru-RU"/>
        </a:p>
      </dgm:t>
    </dgm:pt>
    <dgm:pt modelId="{1BD5C54E-174F-4888-890A-09FA4E15E5C7}" type="asst">
      <dgm:prSet/>
      <dgm:spPr/>
      <dgm:t>
        <a:bodyPr/>
        <a:lstStyle/>
        <a:p>
          <a:r>
            <a:rPr lang="uk-UA" dirty="0" smtClean="0"/>
            <a:t>Говоріння </a:t>
          </a:r>
          <a:endParaRPr lang="ru-RU" dirty="0"/>
        </a:p>
      </dgm:t>
    </dgm:pt>
    <dgm:pt modelId="{B92D3DFC-6269-410A-B73C-5D0E59299CB9}" type="parTrans" cxnId="{635B503E-BB5B-420F-A2E5-13EAF4E96314}">
      <dgm:prSet/>
      <dgm:spPr/>
      <dgm:t>
        <a:bodyPr/>
        <a:lstStyle/>
        <a:p>
          <a:endParaRPr lang="ru-RU"/>
        </a:p>
      </dgm:t>
    </dgm:pt>
    <dgm:pt modelId="{9141F7DF-BD06-4CC4-8521-D78841D30787}" type="sibTrans" cxnId="{635B503E-BB5B-420F-A2E5-13EAF4E96314}">
      <dgm:prSet/>
      <dgm:spPr/>
      <dgm:t>
        <a:bodyPr/>
        <a:lstStyle/>
        <a:p>
          <a:endParaRPr lang="ru-RU"/>
        </a:p>
      </dgm:t>
    </dgm:pt>
    <dgm:pt modelId="{22CF92F6-45EC-4D50-AB2F-212C12ECE184}" type="asst">
      <dgm:prSet/>
      <dgm:spPr/>
      <dgm:t>
        <a:bodyPr/>
        <a:lstStyle/>
        <a:p>
          <a:r>
            <a:rPr lang="uk-UA" dirty="0" smtClean="0"/>
            <a:t>Слухання </a:t>
          </a:r>
          <a:endParaRPr lang="ru-RU" dirty="0"/>
        </a:p>
      </dgm:t>
    </dgm:pt>
    <dgm:pt modelId="{728ECDF1-EB27-4B0B-8A85-0638237BEB68}" type="parTrans" cxnId="{1A7B1A27-0753-4491-91A9-949A6D1D155B}">
      <dgm:prSet/>
      <dgm:spPr/>
      <dgm:t>
        <a:bodyPr/>
        <a:lstStyle/>
        <a:p>
          <a:endParaRPr lang="ru-RU"/>
        </a:p>
      </dgm:t>
    </dgm:pt>
    <dgm:pt modelId="{B9461373-BADB-4D7F-B0C3-BE96788C63E9}" type="sibTrans" cxnId="{1A7B1A27-0753-4491-91A9-949A6D1D155B}">
      <dgm:prSet/>
      <dgm:spPr/>
      <dgm:t>
        <a:bodyPr/>
        <a:lstStyle/>
        <a:p>
          <a:endParaRPr lang="ru-RU"/>
        </a:p>
      </dgm:t>
    </dgm:pt>
    <dgm:pt modelId="{80753351-6447-4689-8E62-DDA144D1879E}" type="asst">
      <dgm:prSet/>
      <dgm:spPr/>
      <dgm:t>
        <a:bodyPr/>
        <a:lstStyle/>
        <a:p>
          <a:r>
            <a:rPr lang="uk-UA" dirty="0" smtClean="0"/>
            <a:t>Читання </a:t>
          </a:r>
          <a:endParaRPr lang="ru-RU" dirty="0"/>
        </a:p>
      </dgm:t>
    </dgm:pt>
    <dgm:pt modelId="{AD37EF55-DAC4-4260-9E9C-64D3BF5DDDCE}" type="parTrans" cxnId="{66B4AFCF-B68B-4D66-A907-2C50D7774DF1}">
      <dgm:prSet/>
      <dgm:spPr/>
      <dgm:t>
        <a:bodyPr/>
        <a:lstStyle/>
        <a:p>
          <a:endParaRPr lang="ru-RU"/>
        </a:p>
      </dgm:t>
    </dgm:pt>
    <dgm:pt modelId="{2D03F3F2-0F57-4AF7-9D0B-699B2AB433EE}" type="sibTrans" cxnId="{66B4AFCF-B68B-4D66-A907-2C50D7774DF1}">
      <dgm:prSet/>
      <dgm:spPr/>
      <dgm:t>
        <a:bodyPr/>
        <a:lstStyle/>
        <a:p>
          <a:endParaRPr lang="ru-RU"/>
        </a:p>
      </dgm:t>
    </dgm:pt>
    <dgm:pt modelId="{06035593-0098-4DBE-B637-C191F583A62F}" type="asst">
      <dgm:prSet/>
      <dgm:spPr/>
      <dgm:t>
        <a:bodyPr/>
        <a:lstStyle/>
        <a:p>
          <a:r>
            <a:rPr lang="uk-UA" dirty="0" smtClean="0"/>
            <a:t>Письмо </a:t>
          </a:r>
          <a:endParaRPr lang="ru-RU" dirty="0"/>
        </a:p>
      </dgm:t>
    </dgm:pt>
    <dgm:pt modelId="{1EFAE335-46E9-49CA-8967-4028036060F2}" type="parTrans" cxnId="{4BC79BFF-163A-46CA-BC28-275805EC48B8}">
      <dgm:prSet/>
      <dgm:spPr/>
      <dgm:t>
        <a:bodyPr/>
        <a:lstStyle/>
        <a:p>
          <a:endParaRPr lang="ru-RU"/>
        </a:p>
      </dgm:t>
    </dgm:pt>
    <dgm:pt modelId="{21439A0C-A518-40B4-96E8-EC9FC1703C28}" type="sibTrans" cxnId="{4BC79BFF-163A-46CA-BC28-275805EC48B8}">
      <dgm:prSet/>
      <dgm:spPr/>
      <dgm:t>
        <a:bodyPr/>
        <a:lstStyle/>
        <a:p>
          <a:endParaRPr lang="ru-RU"/>
        </a:p>
      </dgm:t>
    </dgm:pt>
    <dgm:pt modelId="{336F434B-0A88-42F4-B7C2-251D952A51B3}" type="pres">
      <dgm:prSet presAssocID="{6314E261-71A9-4492-A47C-7697FC30DAA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E047BBE5-6389-43F6-A775-BDB095FDC181}" type="pres">
      <dgm:prSet presAssocID="{98A546B8-B442-4B22-AC0A-7A25E7B133DC}" presName="hierRoot1" presStyleCnt="0">
        <dgm:presLayoutVars>
          <dgm:hierBranch val="init"/>
        </dgm:presLayoutVars>
      </dgm:prSet>
      <dgm:spPr/>
    </dgm:pt>
    <dgm:pt modelId="{C90C2E23-F57A-4D2A-816D-06924A1B444D}" type="pres">
      <dgm:prSet presAssocID="{98A546B8-B442-4B22-AC0A-7A25E7B133DC}" presName="rootComposite1" presStyleCnt="0"/>
      <dgm:spPr/>
    </dgm:pt>
    <dgm:pt modelId="{AF33FE33-5D05-4186-BE5B-126D6887BCA9}" type="pres">
      <dgm:prSet presAssocID="{98A546B8-B442-4B22-AC0A-7A25E7B133DC}" presName="rootText1" presStyleLbl="node0" presStyleIdx="0" presStyleCnt="1" custScaleX="300852" custScaleY="174396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F000EACB-6009-4F93-AA88-B3D5F0F6CFDB}" type="pres">
      <dgm:prSet presAssocID="{98A546B8-B442-4B22-AC0A-7A25E7B133DC}" presName="rootConnector1" presStyleLbl="node1" presStyleIdx="0" presStyleCnt="0"/>
      <dgm:spPr/>
      <dgm:t>
        <a:bodyPr/>
        <a:lstStyle/>
        <a:p>
          <a:endParaRPr lang="uk-UA"/>
        </a:p>
      </dgm:t>
    </dgm:pt>
    <dgm:pt modelId="{F06D713B-8BA7-466B-AF1E-387F3ECE227A}" type="pres">
      <dgm:prSet presAssocID="{98A546B8-B442-4B22-AC0A-7A25E7B133DC}" presName="hierChild2" presStyleCnt="0"/>
      <dgm:spPr/>
    </dgm:pt>
    <dgm:pt modelId="{E39DD683-A321-49F7-8FA3-CC4503D7C02F}" type="pres">
      <dgm:prSet presAssocID="{98A546B8-B442-4B22-AC0A-7A25E7B133DC}" presName="hierChild3" presStyleCnt="0"/>
      <dgm:spPr/>
    </dgm:pt>
    <dgm:pt modelId="{A87F8F89-1BB6-4F60-B0C8-8EFE7B07E843}" type="pres">
      <dgm:prSet presAssocID="{0623679C-6F73-4DFF-8EBA-210CD07FF703}" presName="Name111" presStyleLbl="parChTrans1D2" presStyleIdx="0" presStyleCnt="2"/>
      <dgm:spPr/>
      <dgm:t>
        <a:bodyPr/>
        <a:lstStyle/>
        <a:p>
          <a:endParaRPr lang="uk-UA"/>
        </a:p>
      </dgm:t>
    </dgm:pt>
    <dgm:pt modelId="{358BB721-539D-4781-8645-9FBBB14631BE}" type="pres">
      <dgm:prSet presAssocID="{34969B74-3620-4733-8D0B-CA850FB688D3}" presName="hierRoot3" presStyleCnt="0">
        <dgm:presLayoutVars>
          <dgm:hierBranch val="init"/>
        </dgm:presLayoutVars>
      </dgm:prSet>
      <dgm:spPr/>
    </dgm:pt>
    <dgm:pt modelId="{0C88FCBF-DBD9-403D-B672-49E4E8923A2E}" type="pres">
      <dgm:prSet presAssocID="{34969B74-3620-4733-8D0B-CA850FB688D3}" presName="rootComposite3" presStyleCnt="0"/>
      <dgm:spPr/>
    </dgm:pt>
    <dgm:pt modelId="{09272DF5-7B9C-401B-8900-347636632577}" type="pres">
      <dgm:prSet presAssocID="{34969B74-3620-4733-8D0B-CA850FB688D3}" presName="rootText3" presStyleLbl="asst1" presStyleIdx="0" presStyleCnt="9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8DEC8B25-F739-450C-97E3-EFE866302B69}" type="pres">
      <dgm:prSet presAssocID="{34969B74-3620-4733-8D0B-CA850FB688D3}" presName="rootConnector3" presStyleLbl="asst1" presStyleIdx="0" presStyleCnt="9"/>
      <dgm:spPr/>
      <dgm:t>
        <a:bodyPr/>
        <a:lstStyle/>
        <a:p>
          <a:endParaRPr lang="uk-UA"/>
        </a:p>
      </dgm:t>
    </dgm:pt>
    <dgm:pt modelId="{B162062E-D292-4E42-A4C9-9458D8391B69}" type="pres">
      <dgm:prSet presAssocID="{34969B74-3620-4733-8D0B-CA850FB688D3}" presName="hierChild6" presStyleCnt="0"/>
      <dgm:spPr/>
    </dgm:pt>
    <dgm:pt modelId="{F24F2D75-E0F4-456F-A8DA-2201649FD6A2}" type="pres">
      <dgm:prSet presAssocID="{34969B74-3620-4733-8D0B-CA850FB688D3}" presName="hierChild7" presStyleCnt="0"/>
      <dgm:spPr/>
    </dgm:pt>
    <dgm:pt modelId="{13234CF0-947A-40C9-8A0D-3305F821B388}" type="pres">
      <dgm:prSet presAssocID="{9DD1158A-41ED-4C2B-AE2B-BCA6FE53A85E}" presName="Name111" presStyleLbl="parChTrans1D3" presStyleIdx="0" presStyleCnt="3"/>
      <dgm:spPr/>
      <dgm:t>
        <a:bodyPr/>
        <a:lstStyle/>
        <a:p>
          <a:endParaRPr lang="uk-UA"/>
        </a:p>
      </dgm:t>
    </dgm:pt>
    <dgm:pt modelId="{2B9616C4-0CE2-4159-8CBF-EBE38D8BF3A5}" type="pres">
      <dgm:prSet presAssocID="{A5FE364E-2411-4724-9512-AC3816E0D43C}" presName="hierRoot3" presStyleCnt="0">
        <dgm:presLayoutVars>
          <dgm:hierBranch val="init"/>
        </dgm:presLayoutVars>
      </dgm:prSet>
      <dgm:spPr/>
    </dgm:pt>
    <dgm:pt modelId="{BB11EC30-09B7-4425-9C89-CF4FF09969E3}" type="pres">
      <dgm:prSet presAssocID="{A5FE364E-2411-4724-9512-AC3816E0D43C}" presName="rootComposite3" presStyleCnt="0"/>
      <dgm:spPr/>
    </dgm:pt>
    <dgm:pt modelId="{5543B0E7-8C75-43B5-91F0-67F5F666D6EC}" type="pres">
      <dgm:prSet presAssocID="{A5FE364E-2411-4724-9512-AC3816E0D43C}" presName="rootText3" presStyleLbl="asst1" presStyleIdx="1" presStyleCnt="9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1C36CE5D-C406-4F03-8364-C6576CD0BBB7}" type="pres">
      <dgm:prSet presAssocID="{A5FE364E-2411-4724-9512-AC3816E0D43C}" presName="rootConnector3" presStyleLbl="asst1" presStyleIdx="1" presStyleCnt="9"/>
      <dgm:spPr/>
      <dgm:t>
        <a:bodyPr/>
        <a:lstStyle/>
        <a:p>
          <a:endParaRPr lang="uk-UA"/>
        </a:p>
      </dgm:t>
    </dgm:pt>
    <dgm:pt modelId="{9FAEB2F8-C12B-469E-B76E-2C778B45E261}" type="pres">
      <dgm:prSet presAssocID="{A5FE364E-2411-4724-9512-AC3816E0D43C}" presName="hierChild6" presStyleCnt="0"/>
      <dgm:spPr/>
    </dgm:pt>
    <dgm:pt modelId="{C2C02B0B-43C1-454E-A1DD-2BF73C9FE386}" type="pres">
      <dgm:prSet presAssocID="{A5FE364E-2411-4724-9512-AC3816E0D43C}" presName="hierChild7" presStyleCnt="0"/>
      <dgm:spPr/>
    </dgm:pt>
    <dgm:pt modelId="{3C48585C-44D9-42FA-B456-018F468067BE}" type="pres">
      <dgm:prSet presAssocID="{B92D3DFC-6269-410A-B73C-5D0E59299CB9}" presName="Name111" presStyleLbl="parChTrans1D4" presStyleIdx="0" presStyleCnt="4"/>
      <dgm:spPr/>
      <dgm:t>
        <a:bodyPr/>
        <a:lstStyle/>
        <a:p>
          <a:endParaRPr lang="uk-UA"/>
        </a:p>
      </dgm:t>
    </dgm:pt>
    <dgm:pt modelId="{96C8494E-1599-4208-BAAE-A3F2C6689EB3}" type="pres">
      <dgm:prSet presAssocID="{1BD5C54E-174F-4888-890A-09FA4E15E5C7}" presName="hierRoot3" presStyleCnt="0">
        <dgm:presLayoutVars>
          <dgm:hierBranch val="init"/>
        </dgm:presLayoutVars>
      </dgm:prSet>
      <dgm:spPr/>
    </dgm:pt>
    <dgm:pt modelId="{061D404E-A2E4-4F00-B59B-44EADFC36AB5}" type="pres">
      <dgm:prSet presAssocID="{1BD5C54E-174F-4888-890A-09FA4E15E5C7}" presName="rootComposite3" presStyleCnt="0"/>
      <dgm:spPr/>
    </dgm:pt>
    <dgm:pt modelId="{6A85DDB6-D2DB-4E41-9E61-EE54F457A8EA}" type="pres">
      <dgm:prSet presAssocID="{1BD5C54E-174F-4888-890A-09FA4E15E5C7}" presName="rootText3" presStyleLbl="asst1" presStyleIdx="2" presStyleCnt="9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46644609-1BAB-4F0E-BF09-307E09AB32B6}" type="pres">
      <dgm:prSet presAssocID="{1BD5C54E-174F-4888-890A-09FA4E15E5C7}" presName="rootConnector3" presStyleLbl="asst1" presStyleIdx="2" presStyleCnt="9"/>
      <dgm:spPr/>
      <dgm:t>
        <a:bodyPr/>
        <a:lstStyle/>
        <a:p>
          <a:endParaRPr lang="uk-UA"/>
        </a:p>
      </dgm:t>
    </dgm:pt>
    <dgm:pt modelId="{D461575A-AA08-40AB-BF24-BB2943D31432}" type="pres">
      <dgm:prSet presAssocID="{1BD5C54E-174F-4888-890A-09FA4E15E5C7}" presName="hierChild6" presStyleCnt="0"/>
      <dgm:spPr/>
    </dgm:pt>
    <dgm:pt modelId="{FC3F4D23-04D9-4365-BC91-70FAFDF785C0}" type="pres">
      <dgm:prSet presAssocID="{1BD5C54E-174F-4888-890A-09FA4E15E5C7}" presName="hierChild7" presStyleCnt="0"/>
      <dgm:spPr/>
    </dgm:pt>
    <dgm:pt modelId="{2FF9A35C-612D-414F-A572-72BFE2E589EC}" type="pres">
      <dgm:prSet presAssocID="{728ECDF1-EB27-4B0B-8A85-0638237BEB68}" presName="Name111" presStyleLbl="parChTrans1D4" presStyleIdx="1" presStyleCnt="4"/>
      <dgm:spPr/>
      <dgm:t>
        <a:bodyPr/>
        <a:lstStyle/>
        <a:p>
          <a:endParaRPr lang="uk-UA"/>
        </a:p>
      </dgm:t>
    </dgm:pt>
    <dgm:pt modelId="{FF0D2E12-6C76-46B5-B902-259BB19CB9A9}" type="pres">
      <dgm:prSet presAssocID="{22CF92F6-45EC-4D50-AB2F-212C12ECE184}" presName="hierRoot3" presStyleCnt="0">
        <dgm:presLayoutVars>
          <dgm:hierBranch val="init"/>
        </dgm:presLayoutVars>
      </dgm:prSet>
      <dgm:spPr/>
    </dgm:pt>
    <dgm:pt modelId="{F9DD20F0-8EF3-4495-B5C4-56169873A914}" type="pres">
      <dgm:prSet presAssocID="{22CF92F6-45EC-4D50-AB2F-212C12ECE184}" presName="rootComposite3" presStyleCnt="0"/>
      <dgm:spPr/>
    </dgm:pt>
    <dgm:pt modelId="{6E257EE9-0562-452C-B1C6-35793D5FC59F}" type="pres">
      <dgm:prSet presAssocID="{22CF92F6-45EC-4D50-AB2F-212C12ECE184}" presName="rootText3" presStyleLbl="asst1" presStyleIdx="3" presStyleCnt="9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7B6F9E21-ABD3-49AE-8C1A-D65D780E5DF0}" type="pres">
      <dgm:prSet presAssocID="{22CF92F6-45EC-4D50-AB2F-212C12ECE184}" presName="rootConnector3" presStyleLbl="asst1" presStyleIdx="3" presStyleCnt="9"/>
      <dgm:spPr/>
      <dgm:t>
        <a:bodyPr/>
        <a:lstStyle/>
        <a:p>
          <a:endParaRPr lang="uk-UA"/>
        </a:p>
      </dgm:t>
    </dgm:pt>
    <dgm:pt modelId="{DAABD3F4-B20C-4D47-A78B-D18FB098D399}" type="pres">
      <dgm:prSet presAssocID="{22CF92F6-45EC-4D50-AB2F-212C12ECE184}" presName="hierChild6" presStyleCnt="0"/>
      <dgm:spPr/>
    </dgm:pt>
    <dgm:pt modelId="{128F7553-3817-4AE0-92EC-C83874957165}" type="pres">
      <dgm:prSet presAssocID="{22CF92F6-45EC-4D50-AB2F-212C12ECE184}" presName="hierChild7" presStyleCnt="0"/>
      <dgm:spPr/>
    </dgm:pt>
    <dgm:pt modelId="{7FF30212-CC49-40CD-838F-2409AC88B846}" type="pres">
      <dgm:prSet presAssocID="{0847F27E-E57A-43E6-8FC2-B3FC8FE62A21}" presName="Name111" presStyleLbl="parChTrans1D3" presStyleIdx="1" presStyleCnt="3"/>
      <dgm:spPr/>
      <dgm:t>
        <a:bodyPr/>
        <a:lstStyle/>
        <a:p>
          <a:endParaRPr lang="uk-UA"/>
        </a:p>
      </dgm:t>
    </dgm:pt>
    <dgm:pt modelId="{FBDFC25B-2FC7-47BF-AFE0-39378045DD65}" type="pres">
      <dgm:prSet presAssocID="{8DA52EF5-F473-4C23-BA73-559F2C53A5B5}" presName="hierRoot3" presStyleCnt="0">
        <dgm:presLayoutVars>
          <dgm:hierBranch val="init"/>
        </dgm:presLayoutVars>
      </dgm:prSet>
      <dgm:spPr/>
    </dgm:pt>
    <dgm:pt modelId="{86B3B815-CA2A-406F-AD10-F5E64F11AE7B}" type="pres">
      <dgm:prSet presAssocID="{8DA52EF5-F473-4C23-BA73-559F2C53A5B5}" presName="rootComposite3" presStyleCnt="0"/>
      <dgm:spPr/>
    </dgm:pt>
    <dgm:pt modelId="{E276511E-AE91-4D21-AB2E-30C92448978B}" type="pres">
      <dgm:prSet presAssocID="{8DA52EF5-F473-4C23-BA73-559F2C53A5B5}" presName="rootText3" presStyleLbl="asst1" presStyleIdx="4" presStyleCnt="9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ECD4480E-6F4A-48B0-9150-859A5939B8F6}" type="pres">
      <dgm:prSet presAssocID="{8DA52EF5-F473-4C23-BA73-559F2C53A5B5}" presName="rootConnector3" presStyleLbl="asst1" presStyleIdx="4" presStyleCnt="9"/>
      <dgm:spPr/>
      <dgm:t>
        <a:bodyPr/>
        <a:lstStyle/>
        <a:p>
          <a:endParaRPr lang="uk-UA"/>
        </a:p>
      </dgm:t>
    </dgm:pt>
    <dgm:pt modelId="{FD3956A4-F093-44AE-A07A-35EF645C9130}" type="pres">
      <dgm:prSet presAssocID="{8DA52EF5-F473-4C23-BA73-559F2C53A5B5}" presName="hierChild6" presStyleCnt="0"/>
      <dgm:spPr/>
    </dgm:pt>
    <dgm:pt modelId="{6FAE4CB7-4FD0-49D1-825C-439BEB9D136D}" type="pres">
      <dgm:prSet presAssocID="{8DA52EF5-F473-4C23-BA73-559F2C53A5B5}" presName="hierChild7" presStyleCnt="0"/>
      <dgm:spPr/>
    </dgm:pt>
    <dgm:pt modelId="{AC1ED281-BB3F-43C4-AC1A-BF037741DDE5}" type="pres">
      <dgm:prSet presAssocID="{AD37EF55-DAC4-4260-9E9C-64D3BF5DDDCE}" presName="Name111" presStyleLbl="parChTrans1D4" presStyleIdx="2" presStyleCnt="4"/>
      <dgm:spPr/>
      <dgm:t>
        <a:bodyPr/>
        <a:lstStyle/>
        <a:p>
          <a:endParaRPr lang="uk-UA"/>
        </a:p>
      </dgm:t>
    </dgm:pt>
    <dgm:pt modelId="{0E802976-E47B-48DA-A9F3-B24F07F8BA37}" type="pres">
      <dgm:prSet presAssocID="{80753351-6447-4689-8E62-DDA144D1879E}" presName="hierRoot3" presStyleCnt="0">
        <dgm:presLayoutVars>
          <dgm:hierBranch val="init"/>
        </dgm:presLayoutVars>
      </dgm:prSet>
      <dgm:spPr/>
    </dgm:pt>
    <dgm:pt modelId="{CC2F9C28-2591-491F-BC98-02D18CF1C083}" type="pres">
      <dgm:prSet presAssocID="{80753351-6447-4689-8E62-DDA144D1879E}" presName="rootComposite3" presStyleCnt="0"/>
      <dgm:spPr/>
    </dgm:pt>
    <dgm:pt modelId="{C2D5359B-B57B-431A-AD4A-1BC50ABD5E32}" type="pres">
      <dgm:prSet presAssocID="{80753351-6447-4689-8E62-DDA144D1879E}" presName="rootText3" presStyleLbl="asst1" presStyleIdx="5" presStyleCnt="9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65DEF210-5E4E-44B2-B220-BC9EEA362254}" type="pres">
      <dgm:prSet presAssocID="{80753351-6447-4689-8E62-DDA144D1879E}" presName="rootConnector3" presStyleLbl="asst1" presStyleIdx="5" presStyleCnt="9"/>
      <dgm:spPr/>
      <dgm:t>
        <a:bodyPr/>
        <a:lstStyle/>
        <a:p>
          <a:endParaRPr lang="uk-UA"/>
        </a:p>
      </dgm:t>
    </dgm:pt>
    <dgm:pt modelId="{8BE9B706-DD25-473A-8701-1E35A86E2158}" type="pres">
      <dgm:prSet presAssocID="{80753351-6447-4689-8E62-DDA144D1879E}" presName="hierChild6" presStyleCnt="0"/>
      <dgm:spPr/>
    </dgm:pt>
    <dgm:pt modelId="{87A6BDFD-93B1-47E3-917E-522111270CD7}" type="pres">
      <dgm:prSet presAssocID="{80753351-6447-4689-8E62-DDA144D1879E}" presName="hierChild7" presStyleCnt="0"/>
      <dgm:spPr/>
    </dgm:pt>
    <dgm:pt modelId="{88DFCFB0-C148-43E5-8944-C71AE1362E5F}" type="pres">
      <dgm:prSet presAssocID="{1EFAE335-46E9-49CA-8967-4028036060F2}" presName="Name111" presStyleLbl="parChTrans1D4" presStyleIdx="3" presStyleCnt="4"/>
      <dgm:spPr/>
      <dgm:t>
        <a:bodyPr/>
        <a:lstStyle/>
        <a:p>
          <a:endParaRPr lang="uk-UA"/>
        </a:p>
      </dgm:t>
    </dgm:pt>
    <dgm:pt modelId="{0E531D8D-C5DE-440B-AE8E-5E96F9D94C13}" type="pres">
      <dgm:prSet presAssocID="{06035593-0098-4DBE-B637-C191F583A62F}" presName="hierRoot3" presStyleCnt="0">
        <dgm:presLayoutVars>
          <dgm:hierBranch val="init"/>
        </dgm:presLayoutVars>
      </dgm:prSet>
      <dgm:spPr/>
    </dgm:pt>
    <dgm:pt modelId="{4769015B-AC63-4634-AC46-6940D35DC5DE}" type="pres">
      <dgm:prSet presAssocID="{06035593-0098-4DBE-B637-C191F583A62F}" presName="rootComposite3" presStyleCnt="0"/>
      <dgm:spPr/>
    </dgm:pt>
    <dgm:pt modelId="{9BC1E9F7-7C5E-4B38-87D4-15293E623876}" type="pres">
      <dgm:prSet presAssocID="{06035593-0098-4DBE-B637-C191F583A62F}" presName="rootText3" presStyleLbl="asst1" presStyleIdx="6" presStyleCnt="9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C836D4F9-227F-46C8-AE84-CE2E7E318BEE}" type="pres">
      <dgm:prSet presAssocID="{06035593-0098-4DBE-B637-C191F583A62F}" presName="rootConnector3" presStyleLbl="asst1" presStyleIdx="6" presStyleCnt="9"/>
      <dgm:spPr/>
      <dgm:t>
        <a:bodyPr/>
        <a:lstStyle/>
        <a:p>
          <a:endParaRPr lang="uk-UA"/>
        </a:p>
      </dgm:t>
    </dgm:pt>
    <dgm:pt modelId="{3D8F76CB-7613-449C-963C-2457F411C49A}" type="pres">
      <dgm:prSet presAssocID="{06035593-0098-4DBE-B637-C191F583A62F}" presName="hierChild6" presStyleCnt="0"/>
      <dgm:spPr/>
    </dgm:pt>
    <dgm:pt modelId="{04760F82-85BC-4AD4-906A-867865D69CF3}" type="pres">
      <dgm:prSet presAssocID="{06035593-0098-4DBE-B637-C191F583A62F}" presName="hierChild7" presStyleCnt="0"/>
      <dgm:spPr/>
    </dgm:pt>
    <dgm:pt modelId="{E0971546-F193-4B19-A944-6BE49EE2A903}" type="pres">
      <dgm:prSet presAssocID="{4AF7AF3D-5E0A-4EA1-9E3B-701CEC30733C}" presName="Name111" presStyleLbl="parChTrans1D2" presStyleIdx="1" presStyleCnt="2"/>
      <dgm:spPr/>
      <dgm:t>
        <a:bodyPr/>
        <a:lstStyle/>
        <a:p>
          <a:endParaRPr lang="uk-UA"/>
        </a:p>
      </dgm:t>
    </dgm:pt>
    <dgm:pt modelId="{8952DF84-1740-41EE-AE2F-A9491D8FCB3A}" type="pres">
      <dgm:prSet presAssocID="{ADFDDC69-6041-417F-B59D-952177376174}" presName="hierRoot3" presStyleCnt="0">
        <dgm:presLayoutVars>
          <dgm:hierBranch val="init"/>
        </dgm:presLayoutVars>
      </dgm:prSet>
      <dgm:spPr/>
    </dgm:pt>
    <dgm:pt modelId="{8143B8EC-512F-4C1F-AE63-FD4516B180AF}" type="pres">
      <dgm:prSet presAssocID="{ADFDDC69-6041-417F-B59D-952177376174}" presName="rootComposite3" presStyleCnt="0"/>
      <dgm:spPr/>
    </dgm:pt>
    <dgm:pt modelId="{95603BDA-5457-4FDA-93E4-430AC37E4C62}" type="pres">
      <dgm:prSet presAssocID="{ADFDDC69-6041-417F-B59D-952177376174}" presName="rootText3" presStyleLbl="asst1" presStyleIdx="7" presStyleCnt="9" custLinFactNeighborX="-60822" custLinFactNeighborY="588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E03354D8-B2BB-4DB6-8012-1212E50DED89}" type="pres">
      <dgm:prSet presAssocID="{ADFDDC69-6041-417F-B59D-952177376174}" presName="rootConnector3" presStyleLbl="asst1" presStyleIdx="7" presStyleCnt="9"/>
      <dgm:spPr/>
      <dgm:t>
        <a:bodyPr/>
        <a:lstStyle/>
        <a:p>
          <a:endParaRPr lang="uk-UA"/>
        </a:p>
      </dgm:t>
    </dgm:pt>
    <dgm:pt modelId="{E2C55DB0-7635-46EC-BFB2-41D6D328634E}" type="pres">
      <dgm:prSet presAssocID="{ADFDDC69-6041-417F-B59D-952177376174}" presName="hierChild6" presStyleCnt="0"/>
      <dgm:spPr/>
    </dgm:pt>
    <dgm:pt modelId="{791E9C86-C543-4AE5-8708-E51618649C44}" type="pres">
      <dgm:prSet presAssocID="{ADFDDC69-6041-417F-B59D-952177376174}" presName="hierChild7" presStyleCnt="0"/>
      <dgm:spPr/>
    </dgm:pt>
    <dgm:pt modelId="{DA22D36E-F2BD-478C-860D-11D7F00B8DCF}" type="pres">
      <dgm:prSet presAssocID="{2A369465-9982-4FA3-861C-D49CA848F422}" presName="Name111" presStyleLbl="parChTrans1D3" presStyleIdx="2" presStyleCnt="3"/>
      <dgm:spPr/>
      <dgm:t>
        <a:bodyPr/>
        <a:lstStyle/>
        <a:p>
          <a:endParaRPr lang="uk-UA"/>
        </a:p>
      </dgm:t>
    </dgm:pt>
    <dgm:pt modelId="{697BB188-C368-4787-A5EF-C4B050D4E10E}" type="pres">
      <dgm:prSet presAssocID="{2D8C3B0E-C843-4703-8EFB-B9428338DFF0}" presName="hierRoot3" presStyleCnt="0">
        <dgm:presLayoutVars>
          <dgm:hierBranch val="init"/>
        </dgm:presLayoutVars>
      </dgm:prSet>
      <dgm:spPr/>
    </dgm:pt>
    <dgm:pt modelId="{F1434062-2109-4B5E-9B5F-076E9B6A76D4}" type="pres">
      <dgm:prSet presAssocID="{2D8C3B0E-C843-4703-8EFB-B9428338DFF0}" presName="rootComposite3" presStyleCnt="0"/>
      <dgm:spPr/>
    </dgm:pt>
    <dgm:pt modelId="{25AF6EBD-C2A9-43ED-AB01-45997310E8C8}" type="pres">
      <dgm:prSet presAssocID="{2D8C3B0E-C843-4703-8EFB-B9428338DFF0}" presName="rootText3" presStyleLbl="asst1" presStyleIdx="8" presStyleCnt="9" custScaleX="143998" custScaleY="483787" custLinFactNeighborX="48064" custLinFactNeighborY="87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031F0C-6180-4639-9D48-38E5795A91CB}" type="pres">
      <dgm:prSet presAssocID="{2D8C3B0E-C843-4703-8EFB-B9428338DFF0}" presName="rootConnector3" presStyleLbl="asst1" presStyleIdx="8" presStyleCnt="9"/>
      <dgm:spPr/>
      <dgm:t>
        <a:bodyPr/>
        <a:lstStyle/>
        <a:p>
          <a:endParaRPr lang="uk-UA"/>
        </a:p>
      </dgm:t>
    </dgm:pt>
    <dgm:pt modelId="{F5C79620-B3E3-43B3-A772-855770A0BC12}" type="pres">
      <dgm:prSet presAssocID="{2D8C3B0E-C843-4703-8EFB-B9428338DFF0}" presName="hierChild6" presStyleCnt="0"/>
      <dgm:spPr/>
    </dgm:pt>
    <dgm:pt modelId="{FAA90C8C-A6E9-45BD-B521-93CC5E5FA12D}" type="pres">
      <dgm:prSet presAssocID="{2D8C3B0E-C843-4703-8EFB-B9428338DFF0}" presName="hierChild7" presStyleCnt="0"/>
      <dgm:spPr/>
    </dgm:pt>
  </dgm:ptLst>
  <dgm:cxnLst>
    <dgm:cxn modelId="{960407E4-A7BB-4E58-BC10-245696183952}" type="presOf" srcId="{8DA52EF5-F473-4C23-BA73-559F2C53A5B5}" destId="{E276511E-AE91-4D21-AB2E-30C92448978B}" srcOrd="0" destOrd="0" presId="urn:microsoft.com/office/officeart/2005/8/layout/orgChart1"/>
    <dgm:cxn modelId="{799E8811-1B3C-4DF7-869B-E02153376277}" type="presOf" srcId="{2D8C3B0E-C843-4703-8EFB-B9428338DFF0}" destId="{25AF6EBD-C2A9-43ED-AB01-45997310E8C8}" srcOrd="0" destOrd="0" presId="urn:microsoft.com/office/officeart/2005/8/layout/orgChart1"/>
    <dgm:cxn modelId="{CE098C0E-795C-404D-8909-7E92D3CCE748}" type="presOf" srcId="{80753351-6447-4689-8E62-DDA144D1879E}" destId="{C2D5359B-B57B-431A-AD4A-1BC50ABD5E32}" srcOrd="0" destOrd="0" presId="urn:microsoft.com/office/officeart/2005/8/layout/orgChart1"/>
    <dgm:cxn modelId="{F23836B8-0119-44E6-A0BB-C3F49DA9D043}" type="presOf" srcId="{1EFAE335-46E9-49CA-8967-4028036060F2}" destId="{88DFCFB0-C148-43E5-8944-C71AE1362E5F}" srcOrd="0" destOrd="0" presId="urn:microsoft.com/office/officeart/2005/8/layout/orgChart1"/>
    <dgm:cxn modelId="{1A7B1A27-0753-4491-91A9-949A6D1D155B}" srcId="{A5FE364E-2411-4724-9512-AC3816E0D43C}" destId="{22CF92F6-45EC-4D50-AB2F-212C12ECE184}" srcOrd="1" destOrd="0" parTransId="{728ECDF1-EB27-4B0B-8A85-0638237BEB68}" sibTransId="{B9461373-BADB-4D7F-B0C3-BE96788C63E9}"/>
    <dgm:cxn modelId="{53DFD857-5388-4D1B-9E92-F701025DC027}" type="presOf" srcId="{22CF92F6-45EC-4D50-AB2F-212C12ECE184}" destId="{7B6F9E21-ABD3-49AE-8C1A-D65D780E5DF0}" srcOrd="1" destOrd="0" presId="urn:microsoft.com/office/officeart/2005/8/layout/orgChart1"/>
    <dgm:cxn modelId="{B341CB28-C0DC-43AD-B3F1-7B7E3D2EE861}" type="presOf" srcId="{98A546B8-B442-4B22-AC0A-7A25E7B133DC}" destId="{AF33FE33-5D05-4186-BE5B-126D6887BCA9}" srcOrd="0" destOrd="0" presId="urn:microsoft.com/office/officeart/2005/8/layout/orgChart1"/>
    <dgm:cxn modelId="{B3BF3ADF-502E-4778-9B39-0A2D4A0923A2}" type="presOf" srcId="{ADFDDC69-6041-417F-B59D-952177376174}" destId="{95603BDA-5457-4FDA-93E4-430AC37E4C62}" srcOrd="0" destOrd="0" presId="urn:microsoft.com/office/officeart/2005/8/layout/orgChart1"/>
    <dgm:cxn modelId="{C2943015-05D7-46F9-8696-6F5A48C4E454}" type="presOf" srcId="{1BD5C54E-174F-4888-890A-09FA4E15E5C7}" destId="{46644609-1BAB-4F0E-BF09-307E09AB32B6}" srcOrd="1" destOrd="0" presId="urn:microsoft.com/office/officeart/2005/8/layout/orgChart1"/>
    <dgm:cxn modelId="{66B4AFCF-B68B-4D66-A907-2C50D7774DF1}" srcId="{8DA52EF5-F473-4C23-BA73-559F2C53A5B5}" destId="{80753351-6447-4689-8E62-DDA144D1879E}" srcOrd="0" destOrd="0" parTransId="{AD37EF55-DAC4-4260-9E9C-64D3BF5DDDCE}" sibTransId="{2D03F3F2-0F57-4AF7-9D0B-699B2AB433EE}"/>
    <dgm:cxn modelId="{BD8961B4-C39A-4B68-B570-B7E34481B78E}" srcId="{98A546B8-B442-4B22-AC0A-7A25E7B133DC}" destId="{ADFDDC69-6041-417F-B59D-952177376174}" srcOrd="1" destOrd="0" parTransId="{4AF7AF3D-5E0A-4EA1-9E3B-701CEC30733C}" sibTransId="{4EF37BE4-FA3C-4D58-821F-A7F80B351A59}"/>
    <dgm:cxn modelId="{EF28FAEE-716C-4F3F-B65B-34FF17BCAE29}" type="presOf" srcId="{A5FE364E-2411-4724-9512-AC3816E0D43C}" destId="{1C36CE5D-C406-4F03-8364-C6576CD0BBB7}" srcOrd="1" destOrd="0" presId="urn:microsoft.com/office/officeart/2005/8/layout/orgChart1"/>
    <dgm:cxn modelId="{0C242707-CE39-4921-A4E0-4E396ED5F5E8}" srcId="{ADFDDC69-6041-417F-B59D-952177376174}" destId="{2D8C3B0E-C843-4703-8EFB-B9428338DFF0}" srcOrd="0" destOrd="0" parTransId="{2A369465-9982-4FA3-861C-D49CA848F422}" sibTransId="{F5ADB54C-1669-4B3F-A0A8-F5965C7E6ACE}"/>
    <dgm:cxn modelId="{C05A4352-A5D7-457B-B6BB-5737D6715593}" srcId="{98A546B8-B442-4B22-AC0A-7A25E7B133DC}" destId="{34969B74-3620-4733-8D0B-CA850FB688D3}" srcOrd="0" destOrd="0" parTransId="{0623679C-6F73-4DFF-8EBA-210CD07FF703}" sibTransId="{EC42BC19-BF30-4D19-9900-566B2926CFBD}"/>
    <dgm:cxn modelId="{4BC79BFF-163A-46CA-BC28-275805EC48B8}" srcId="{8DA52EF5-F473-4C23-BA73-559F2C53A5B5}" destId="{06035593-0098-4DBE-B637-C191F583A62F}" srcOrd="1" destOrd="0" parTransId="{1EFAE335-46E9-49CA-8967-4028036060F2}" sibTransId="{21439A0C-A518-40B4-96E8-EC9FC1703C28}"/>
    <dgm:cxn modelId="{CA08F04D-868A-4878-AB0C-F9F13D021CB3}" type="presOf" srcId="{6314E261-71A9-4492-A47C-7697FC30DAA8}" destId="{336F434B-0A88-42F4-B7C2-251D952A51B3}" srcOrd="0" destOrd="0" presId="urn:microsoft.com/office/officeart/2005/8/layout/orgChart1"/>
    <dgm:cxn modelId="{2FDC5FA6-7CE6-47B1-BD35-176CE2D81F01}" type="presOf" srcId="{4AF7AF3D-5E0A-4EA1-9E3B-701CEC30733C}" destId="{E0971546-F193-4B19-A944-6BE49EE2A903}" srcOrd="0" destOrd="0" presId="urn:microsoft.com/office/officeart/2005/8/layout/orgChart1"/>
    <dgm:cxn modelId="{E807976C-34D6-498D-9C5B-9354D3CDFF0D}" type="presOf" srcId="{1BD5C54E-174F-4888-890A-09FA4E15E5C7}" destId="{6A85DDB6-D2DB-4E41-9E61-EE54F457A8EA}" srcOrd="0" destOrd="0" presId="urn:microsoft.com/office/officeart/2005/8/layout/orgChart1"/>
    <dgm:cxn modelId="{0126B0B2-38B9-4617-8928-4B3FB78973FD}" type="presOf" srcId="{0623679C-6F73-4DFF-8EBA-210CD07FF703}" destId="{A87F8F89-1BB6-4F60-B0C8-8EFE7B07E843}" srcOrd="0" destOrd="0" presId="urn:microsoft.com/office/officeart/2005/8/layout/orgChart1"/>
    <dgm:cxn modelId="{A6DF6D80-FFD9-4628-B668-6045348108E1}" type="presOf" srcId="{06035593-0098-4DBE-B637-C191F583A62F}" destId="{9BC1E9F7-7C5E-4B38-87D4-15293E623876}" srcOrd="0" destOrd="0" presId="urn:microsoft.com/office/officeart/2005/8/layout/orgChart1"/>
    <dgm:cxn modelId="{931BCEDA-20D5-4594-BB72-ADC1A607FEF8}" type="presOf" srcId="{B92D3DFC-6269-410A-B73C-5D0E59299CB9}" destId="{3C48585C-44D9-42FA-B456-018F468067BE}" srcOrd="0" destOrd="0" presId="urn:microsoft.com/office/officeart/2005/8/layout/orgChart1"/>
    <dgm:cxn modelId="{B4ED84BB-F6AA-44CA-99A5-64BCEBAA6645}" type="presOf" srcId="{34969B74-3620-4733-8D0B-CA850FB688D3}" destId="{09272DF5-7B9C-401B-8900-347636632577}" srcOrd="0" destOrd="0" presId="urn:microsoft.com/office/officeart/2005/8/layout/orgChart1"/>
    <dgm:cxn modelId="{D38AA12C-EF29-45F6-A099-2B171AE8FF23}" type="presOf" srcId="{8DA52EF5-F473-4C23-BA73-559F2C53A5B5}" destId="{ECD4480E-6F4A-48B0-9150-859A5939B8F6}" srcOrd="1" destOrd="0" presId="urn:microsoft.com/office/officeart/2005/8/layout/orgChart1"/>
    <dgm:cxn modelId="{CCE19231-E315-42B8-8345-0B1039957625}" type="presOf" srcId="{2A369465-9982-4FA3-861C-D49CA848F422}" destId="{DA22D36E-F2BD-478C-860D-11D7F00B8DCF}" srcOrd="0" destOrd="0" presId="urn:microsoft.com/office/officeart/2005/8/layout/orgChart1"/>
    <dgm:cxn modelId="{C4B03F84-43B9-428F-8564-EC1308AFFE14}" type="presOf" srcId="{0847F27E-E57A-43E6-8FC2-B3FC8FE62A21}" destId="{7FF30212-CC49-40CD-838F-2409AC88B846}" srcOrd="0" destOrd="0" presId="urn:microsoft.com/office/officeart/2005/8/layout/orgChart1"/>
    <dgm:cxn modelId="{4B767667-FB39-4A1D-BC2D-B8A123B50AA3}" type="presOf" srcId="{80753351-6447-4689-8E62-DDA144D1879E}" destId="{65DEF210-5E4E-44B2-B220-BC9EEA362254}" srcOrd="1" destOrd="0" presId="urn:microsoft.com/office/officeart/2005/8/layout/orgChart1"/>
    <dgm:cxn modelId="{BB64AB31-EDC0-4FEA-A876-D102083927DC}" type="presOf" srcId="{728ECDF1-EB27-4B0B-8A85-0638237BEB68}" destId="{2FF9A35C-612D-414F-A572-72BFE2E589EC}" srcOrd="0" destOrd="0" presId="urn:microsoft.com/office/officeart/2005/8/layout/orgChart1"/>
    <dgm:cxn modelId="{91B44F63-68F5-4024-A0C5-CD9C9E02BBE0}" type="presOf" srcId="{2D8C3B0E-C843-4703-8EFB-B9428338DFF0}" destId="{8D031F0C-6180-4639-9D48-38E5795A91CB}" srcOrd="1" destOrd="0" presId="urn:microsoft.com/office/officeart/2005/8/layout/orgChart1"/>
    <dgm:cxn modelId="{AFE7D898-D4A0-4DB5-80BD-20300127A0CD}" type="presOf" srcId="{98A546B8-B442-4B22-AC0A-7A25E7B133DC}" destId="{F000EACB-6009-4F93-AA88-B3D5F0F6CFDB}" srcOrd="1" destOrd="0" presId="urn:microsoft.com/office/officeart/2005/8/layout/orgChart1"/>
    <dgm:cxn modelId="{0F93053A-703C-4E13-B06F-26685BAC5C6A}" type="presOf" srcId="{AD37EF55-DAC4-4260-9E9C-64D3BF5DDDCE}" destId="{AC1ED281-BB3F-43C4-AC1A-BF037741DDE5}" srcOrd="0" destOrd="0" presId="urn:microsoft.com/office/officeart/2005/8/layout/orgChart1"/>
    <dgm:cxn modelId="{E84A1BC2-B495-4DF1-9D5E-43BE11E6B5BA}" srcId="{34969B74-3620-4733-8D0B-CA850FB688D3}" destId="{8DA52EF5-F473-4C23-BA73-559F2C53A5B5}" srcOrd="1" destOrd="0" parTransId="{0847F27E-E57A-43E6-8FC2-B3FC8FE62A21}" sibTransId="{8CBE6B87-EFC1-4E72-9149-A0A35B00486D}"/>
    <dgm:cxn modelId="{5725A2F0-5349-4373-A240-5B2BD41CA1C4}" type="presOf" srcId="{06035593-0098-4DBE-B637-C191F583A62F}" destId="{C836D4F9-227F-46C8-AE84-CE2E7E318BEE}" srcOrd="1" destOrd="0" presId="urn:microsoft.com/office/officeart/2005/8/layout/orgChart1"/>
    <dgm:cxn modelId="{192AEE8F-7D2F-4429-B519-E9CDD76133DA}" type="presOf" srcId="{34969B74-3620-4733-8D0B-CA850FB688D3}" destId="{8DEC8B25-F739-450C-97E3-EFE866302B69}" srcOrd="1" destOrd="0" presId="urn:microsoft.com/office/officeart/2005/8/layout/orgChart1"/>
    <dgm:cxn modelId="{ADCDB301-C3A2-4AF3-9360-4363159AEED1}" type="presOf" srcId="{22CF92F6-45EC-4D50-AB2F-212C12ECE184}" destId="{6E257EE9-0562-452C-B1C6-35793D5FC59F}" srcOrd="0" destOrd="0" presId="urn:microsoft.com/office/officeart/2005/8/layout/orgChart1"/>
    <dgm:cxn modelId="{E185F610-B9C0-4A68-AE8A-68C767ECF4DD}" srcId="{6314E261-71A9-4492-A47C-7697FC30DAA8}" destId="{98A546B8-B442-4B22-AC0A-7A25E7B133DC}" srcOrd="0" destOrd="0" parTransId="{9C5E46D2-74F1-4E1E-BFCA-05292FA7D2AB}" sibTransId="{D9233F23-3785-45DA-9E23-CD7721385FC4}"/>
    <dgm:cxn modelId="{D17D68BF-60EA-4994-8163-FA0EC8289BA4}" type="presOf" srcId="{ADFDDC69-6041-417F-B59D-952177376174}" destId="{E03354D8-B2BB-4DB6-8012-1212E50DED89}" srcOrd="1" destOrd="0" presId="urn:microsoft.com/office/officeart/2005/8/layout/orgChart1"/>
    <dgm:cxn modelId="{635B503E-BB5B-420F-A2E5-13EAF4E96314}" srcId="{A5FE364E-2411-4724-9512-AC3816E0D43C}" destId="{1BD5C54E-174F-4888-890A-09FA4E15E5C7}" srcOrd="0" destOrd="0" parTransId="{B92D3DFC-6269-410A-B73C-5D0E59299CB9}" sibTransId="{9141F7DF-BD06-4CC4-8521-D78841D30787}"/>
    <dgm:cxn modelId="{D1570E3A-13EA-4BEC-AD0D-E98506F45C2C}" type="presOf" srcId="{A5FE364E-2411-4724-9512-AC3816E0D43C}" destId="{5543B0E7-8C75-43B5-91F0-67F5F666D6EC}" srcOrd="0" destOrd="0" presId="urn:microsoft.com/office/officeart/2005/8/layout/orgChart1"/>
    <dgm:cxn modelId="{52FD9D38-5D64-4D08-B390-31B2F5F1FB0D}" srcId="{34969B74-3620-4733-8D0B-CA850FB688D3}" destId="{A5FE364E-2411-4724-9512-AC3816E0D43C}" srcOrd="0" destOrd="0" parTransId="{9DD1158A-41ED-4C2B-AE2B-BCA6FE53A85E}" sibTransId="{DA674BC3-59A6-4E66-B1C5-E842ACAD2519}"/>
    <dgm:cxn modelId="{4AAF9E86-1DD6-4AD1-BD05-3566ED7D5246}" type="presOf" srcId="{9DD1158A-41ED-4C2B-AE2B-BCA6FE53A85E}" destId="{13234CF0-947A-40C9-8A0D-3305F821B388}" srcOrd="0" destOrd="0" presId="urn:microsoft.com/office/officeart/2005/8/layout/orgChart1"/>
    <dgm:cxn modelId="{10C14C14-83E7-4802-902B-A75760A191A0}" type="presParOf" srcId="{336F434B-0A88-42F4-B7C2-251D952A51B3}" destId="{E047BBE5-6389-43F6-A775-BDB095FDC181}" srcOrd="0" destOrd="0" presId="urn:microsoft.com/office/officeart/2005/8/layout/orgChart1"/>
    <dgm:cxn modelId="{76F50679-09D4-4803-830C-05D2FF8AEA56}" type="presParOf" srcId="{E047BBE5-6389-43F6-A775-BDB095FDC181}" destId="{C90C2E23-F57A-4D2A-816D-06924A1B444D}" srcOrd="0" destOrd="0" presId="urn:microsoft.com/office/officeart/2005/8/layout/orgChart1"/>
    <dgm:cxn modelId="{EA6EFE9E-EF53-4CC4-A141-1D8AD361056B}" type="presParOf" srcId="{C90C2E23-F57A-4D2A-816D-06924A1B444D}" destId="{AF33FE33-5D05-4186-BE5B-126D6887BCA9}" srcOrd="0" destOrd="0" presId="urn:microsoft.com/office/officeart/2005/8/layout/orgChart1"/>
    <dgm:cxn modelId="{5469EEDE-B49B-4819-9104-DF1CEF3E12A0}" type="presParOf" srcId="{C90C2E23-F57A-4D2A-816D-06924A1B444D}" destId="{F000EACB-6009-4F93-AA88-B3D5F0F6CFDB}" srcOrd="1" destOrd="0" presId="urn:microsoft.com/office/officeart/2005/8/layout/orgChart1"/>
    <dgm:cxn modelId="{687A2126-2BA5-49C4-8063-EE786BAE484E}" type="presParOf" srcId="{E047BBE5-6389-43F6-A775-BDB095FDC181}" destId="{F06D713B-8BA7-466B-AF1E-387F3ECE227A}" srcOrd="1" destOrd="0" presId="urn:microsoft.com/office/officeart/2005/8/layout/orgChart1"/>
    <dgm:cxn modelId="{D0BEDE91-8410-4ED8-A66E-057FDF77C79B}" type="presParOf" srcId="{E047BBE5-6389-43F6-A775-BDB095FDC181}" destId="{E39DD683-A321-49F7-8FA3-CC4503D7C02F}" srcOrd="2" destOrd="0" presId="urn:microsoft.com/office/officeart/2005/8/layout/orgChart1"/>
    <dgm:cxn modelId="{35F1683C-4394-495A-AA61-D68E1668A7D5}" type="presParOf" srcId="{E39DD683-A321-49F7-8FA3-CC4503D7C02F}" destId="{A87F8F89-1BB6-4F60-B0C8-8EFE7B07E843}" srcOrd="0" destOrd="0" presId="urn:microsoft.com/office/officeart/2005/8/layout/orgChart1"/>
    <dgm:cxn modelId="{9D495831-FB6F-4471-9D17-573EDD4B16E5}" type="presParOf" srcId="{E39DD683-A321-49F7-8FA3-CC4503D7C02F}" destId="{358BB721-539D-4781-8645-9FBBB14631BE}" srcOrd="1" destOrd="0" presId="urn:microsoft.com/office/officeart/2005/8/layout/orgChart1"/>
    <dgm:cxn modelId="{9EB04CB3-291B-4ADF-ACCF-CF02DAA99674}" type="presParOf" srcId="{358BB721-539D-4781-8645-9FBBB14631BE}" destId="{0C88FCBF-DBD9-403D-B672-49E4E8923A2E}" srcOrd="0" destOrd="0" presId="urn:microsoft.com/office/officeart/2005/8/layout/orgChart1"/>
    <dgm:cxn modelId="{793CA458-86FF-4287-91CD-C3FCD14F096A}" type="presParOf" srcId="{0C88FCBF-DBD9-403D-B672-49E4E8923A2E}" destId="{09272DF5-7B9C-401B-8900-347636632577}" srcOrd="0" destOrd="0" presId="urn:microsoft.com/office/officeart/2005/8/layout/orgChart1"/>
    <dgm:cxn modelId="{C562A575-1FEA-4551-88C9-3566547062F0}" type="presParOf" srcId="{0C88FCBF-DBD9-403D-B672-49E4E8923A2E}" destId="{8DEC8B25-F739-450C-97E3-EFE866302B69}" srcOrd="1" destOrd="0" presId="urn:microsoft.com/office/officeart/2005/8/layout/orgChart1"/>
    <dgm:cxn modelId="{80B9441B-F446-4B35-87E5-D4D9EC8ACD1F}" type="presParOf" srcId="{358BB721-539D-4781-8645-9FBBB14631BE}" destId="{B162062E-D292-4E42-A4C9-9458D8391B69}" srcOrd="1" destOrd="0" presId="urn:microsoft.com/office/officeart/2005/8/layout/orgChart1"/>
    <dgm:cxn modelId="{F4EF453E-7D16-4263-9CA7-504FE430A9BD}" type="presParOf" srcId="{358BB721-539D-4781-8645-9FBBB14631BE}" destId="{F24F2D75-E0F4-456F-A8DA-2201649FD6A2}" srcOrd="2" destOrd="0" presId="urn:microsoft.com/office/officeart/2005/8/layout/orgChart1"/>
    <dgm:cxn modelId="{C9C84AE0-473E-4AB3-B88F-ED4E8E20D440}" type="presParOf" srcId="{F24F2D75-E0F4-456F-A8DA-2201649FD6A2}" destId="{13234CF0-947A-40C9-8A0D-3305F821B388}" srcOrd="0" destOrd="0" presId="urn:microsoft.com/office/officeart/2005/8/layout/orgChart1"/>
    <dgm:cxn modelId="{21F3857D-ACF7-4FDA-976E-5E2D2C04D3F8}" type="presParOf" srcId="{F24F2D75-E0F4-456F-A8DA-2201649FD6A2}" destId="{2B9616C4-0CE2-4159-8CBF-EBE38D8BF3A5}" srcOrd="1" destOrd="0" presId="urn:microsoft.com/office/officeart/2005/8/layout/orgChart1"/>
    <dgm:cxn modelId="{BFE85805-B141-4627-8C69-8F40E412567D}" type="presParOf" srcId="{2B9616C4-0CE2-4159-8CBF-EBE38D8BF3A5}" destId="{BB11EC30-09B7-4425-9C89-CF4FF09969E3}" srcOrd="0" destOrd="0" presId="urn:microsoft.com/office/officeart/2005/8/layout/orgChart1"/>
    <dgm:cxn modelId="{2226F2CA-9C79-486B-956F-12FA7CBECC99}" type="presParOf" srcId="{BB11EC30-09B7-4425-9C89-CF4FF09969E3}" destId="{5543B0E7-8C75-43B5-91F0-67F5F666D6EC}" srcOrd="0" destOrd="0" presId="urn:microsoft.com/office/officeart/2005/8/layout/orgChart1"/>
    <dgm:cxn modelId="{04F9C646-3C88-42D0-B081-2DFF08A7D3D1}" type="presParOf" srcId="{BB11EC30-09B7-4425-9C89-CF4FF09969E3}" destId="{1C36CE5D-C406-4F03-8364-C6576CD0BBB7}" srcOrd="1" destOrd="0" presId="urn:microsoft.com/office/officeart/2005/8/layout/orgChart1"/>
    <dgm:cxn modelId="{47061990-4CFE-4483-BAA6-8F4A192E4679}" type="presParOf" srcId="{2B9616C4-0CE2-4159-8CBF-EBE38D8BF3A5}" destId="{9FAEB2F8-C12B-469E-B76E-2C778B45E261}" srcOrd="1" destOrd="0" presId="urn:microsoft.com/office/officeart/2005/8/layout/orgChart1"/>
    <dgm:cxn modelId="{D29E7804-2DB4-4178-8466-C9C981E0AA63}" type="presParOf" srcId="{2B9616C4-0CE2-4159-8CBF-EBE38D8BF3A5}" destId="{C2C02B0B-43C1-454E-A1DD-2BF73C9FE386}" srcOrd="2" destOrd="0" presId="urn:microsoft.com/office/officeart/2005/8/layout/orgChart1"/>
    <dgm:cxn modelId="{4E035727-48E1-46F4-9B87-708999ED7198}" type="presParOf" srcId="{C2C02B0B-43C1-454E-A1DD-2BF73C9FE386}" destId="{3C48585C-44D9-42FA-B456-018F468067BE}" srcOrd="0" destOrd="0" presId="urn:microsoft.com/office/officeart/2005/8/layout/orgChart1"/>
    <dgm:cxn modelId="{CF89B53B-2970-4B9B-AE1E-87ED6AF21310}" type="presParOf" srcId="{C2C02B0B-43C1-454E-A1DD-2BF73C9FE386}" destId="{96C8494E-1599-4208-BAAE-A3F2C6689EB3}" srcOrd="1" destOrd="0" presId="urn:microsoft.com/office/officeart/2005/8/layout/orgChart1"/>
    <dgm:cxn modelId="{E757AE26-6839-45E0-BD8C-78AC0A0932EA}" type="presParOf" srcId="{96C8494E-1599-4208-BAAE-A3F2C6689EB3}" destId="{061D404E-A2E4-4F00-B59B-44EADFC36AB5}" srcOrd="0" destOrd="0" presId="urn:microsoft.com/office/officeart/2005/8/layout/orgChart1"/>
    <dgm:cxn modelId="{6561E43A-95FD-41A4-901C-16C3453DBECD}" type="presParOf" srcId="{061D404E-A2E4-4F00-B59B-44EADFC36AB5}" destId="{6A85DDB6-D2DB-4E41-9E61-EE54F457A8EA}" srcOrd="0" destOrd="0" presId="urn:microsoft.com/office/officeart/2005/8/layout/orgChart1"/>
    <dgm:cxn modelId="{462D11A3-2EFF-4843-AC53-B877E8BAFB19}" type="presParOf" srcId="{061D404E-A2E4-4F00-B59B-44EADFC36AB5}" destId="{46644609-1BAB-4F0E-BF09-307E09AB32B6}" srcOrd="1" destOrd="0" presId="urn:microsoft.com/office/officeart/2005/8/layout/orgChart1"/>
    <dgm:cxn modelId="{475BF392-581B-4225-A254-1B0CA3CDB888}" type="presParOf" srcId="{96C8494E-1599-4208-BAAE-A3F2C6689EB3}" destId="{D461575A-AA08-40AB-BF24-BB2943D31432}" srcOrd="1" destOrd="0" presId="urn:microsoft.com/office/officeart/2005/8/layout/orgChart1"/>
    <dgm:cxn modelId="{FA9936A8-9041-4A97-A5CD-E729F0719266}" type="presParOf" srcId="{96C8494E-1599-4208-BAAE-A3F2C6689EB3}" destId="{FC3F4D23-04D9-4365-BC91-70FAFDF785C0}" srcOrd="2" destOrd="0" presId="urn:microsoft.com/office/officeart/2005/8/layout/orgChart1"/>
    <dgm:cxn modelId="{4B53C53C-6FE6-495A-B646-9AF28919DF6D}" type="presParOf" srcId="{C2C02B0B-43C1-454E-A1DD-2BF73C9FE386}" destId="{2FF9A35C-612D-414F-A572-72BFE2E589EC}" srcOrd="2" destOrd="0" presId="urn:microsoft.com/office/officeart/2005/8/layout/orgChart1"/>
    <dgm:cxn modelId="{C0CA2B3D-9DE4-48E4-A21C-B44766347245}" type="presParOf" srcId="{C2C02B0B-43C1-454E-A1DD-2BF73C9FE386}" destId="{FF0D2E12-6C76-46B5-B902-259BB19CB9A9}" srcOrd="3" destOrd="0" presId="urn:microsoft.com/office/officeart/2005/8/layout/orgChart1"/>
    <dgm:cxn modelId="{DC17DDD9-3457-41DD-BA7F-4A513A633089}" type="presParOf" srcId="{FF0D2E12-6C76-46B5-B902-259BB19CB9A9}" destId="{F9DD20F0-8EF3-4495-B5C4-56169873A914}" srcOrd="0" destOrd="0" presId="urn:microsoft.com/office/officeart/2005/8/layout/orgChart1"/>
    <dgm:cxn modelId="{FB15B2CF-7648-4738-9D20-8EC8793A3AB5}" type="presParOf" srcId="{F9DD20F0-8EF3-4495-B5C4-56169873A914}" destId="{6E257EE9-0562-452C-B1C6-35793D5FC59F}" srcOrd="0" destOrd="0" presId="urn:microsoft.com/office/officeart/2005/8/layout/orgChart1"/>
    <dgm:cxn modelId="{17139E82-F393-4348-953A-1B6F4C3DCBA2}" type="presParOf" srcId="{F9DD20F0-8EF3-4495-B5C4-56169873A914}" destId="{7B6F9E21-ABD3-49AE-8C1A-D65D780E5DF0}" srcOrd="1" destOrd="0" presId="urn:microsoft.com/office/officeart/2005/8/layout/orgChart1"/>
    <dgm:cxn modelId="{9630A92E-9D47-403D-BC12-31628D434C76}" type="presParOf" srcId="{FF0D2E12-6C76-46B5-B902-259BB19CB9A9}" destId="{DAABD3F4-B20C-4D47-A78B-D18FB098D399}" srcOrd="1" destOrd="0" presId="urn:microsoft.com/office/officeart/2005/8/layout/orgChart1"/>
    <dgm:cxn modelId="{DE9F65B0-756C-45C0-A6A3-77104894B282}" type="presParOf" srcId="{FF0D2E12-6C76-46B5-B902-259BB19CB9A9}" destId="{128F7553-3817-4AE0-92EC-C83874957165}" srcOrd="2" destOrd="0" presId="urn:microsoft.com/office/officeart/2005/8/layout/orgChart1"/>
    <dgm:cxn modelId="{8D3DD1DE-6A34-4375-B304-407E40252061}" type="presParOf" srcId="{F24F2D75-E0F4-456F-A8DA-2201649FD6A2}" destId="{7FF30212-CC49-40CD-838F-2409AC88B846}" srcOrd="2" destOrd="0" presId="urn:microsoft.com/office/officeart/2005/8/layout/orgChart1"/>
    <dgm:cxn modelId="{FCA75D89-1D00-404D-8939-465C010A0620}" type="presParOf" srcId="{F24F2D75-E0F4-456F-A8DA-2201649FD6A2}" destId="{FBDFC25B-2FC7-47BF-AFE0-39378045DD65}" srcOrd="3" destOrd="0" presId="urn:microsoft.com/office/officeart/2005/8/layout/orgChart1"/>
    <dgm:cxn modelId="{656DC4A2-FDA4-41E6-9CC6-6DD9539AC9FD}" type="presParOf" srcId="{FBDFC25B-2FC7-47BF-AFE0-39378045DD65}" destId="{86B3B815-CA2A-406F-AD10-F5E64F11AE7B}" srcOrd="0" destOrd="0" presId="urn:microsoft.com/office/officeart/2005/8/layout/orgChart1"/>
    <dgm:cxn modelId="{6E0617E4-1CD2-4CBB-9BA5-D7E65A358415}" type="presParOf" srcId="{86B3B815-CA2A-406F-AD10-F5E64F11AE7B}" destId="{E276511E-AE91-4D21-AB2E-30C92448978B}" srcOrd="0" destOrd="0" presId="urn:microsoft.com/office/officeart/2005/8/layout/orgChart1"/>
    <dgm:cxn modelId="{D70C2E56-D68C-42FC-8C74-B4454E47632A}" type="presParOf" srcId="{86B3B815-CA2A-406F-AD10-F5E64F11AE7B}" destId="{ECD4480E-6F4A-48B0-9150-859A5939B8F6}" srcOrd="1" destOrd="0" presId="urn:microsoft.com/office/officeart/2005/8/layout/orgChart1"/>
    <dgm:cxn modelId="{03B417C8-ED2C-4802-8E06-5AB43DBB503F}" type="presParOf" srcId="{FBDFC25B-2FC7-47BF-AFE0-39378045DD65}" destId="{FD3956A4-F093-44AE-A07A-35EF645C9130}" srcOrd="1" destOrd="0" presId="urn:microsoft.com/office/officeart/2005/8/layout/orgChart1"/>
    <dgm:cxn modelId="{2183B733-8889-4AAE-8B68-2E469365F608}" type="presParOf" srcId="{FBDFC25B-2FC7-47BF-AFE0-39378045DD65}" destId="{6FAE4CB7-4FD0-49D1-825C-439BEB9D136D}" srcOrd="2" destOrd="0" presId="urn:microsoft.com/office/officeart/2005/8/layout/orgChart1"/>
    <dgm:cxn modelId="{B97F346B-2B9B-4AFD-8BBD-B8D905CF5282}" type="presParOf" srcId="{6FAE4CB7-4FD0-49D1-825C-439BEB9D136D}" destId="{AC1ED281-BB3F-43C4-AC1A-BF037741DDE5}" srcOrd="0" destOrd="0" presId="urn:microsoft.com/office/officeart/2005/8/layout/orgChart1"/>
    <dgm:cxn modelId="{D5863473-523B-4878-AE58-B9C765015939}" type="presParOf" srcId="{6FAE4CB7-4FD0-49D1-825C-439BEB9D136D}" destId="{0E802976-E47B-48DA-A9F3-B24F07F8BA37}" srcOrd="1" destOrd="0" presId="urn:microsoft.com/office/officeart/2005/8/layout/orgChart1"/>
    <dgm:cxn modelId="{29BA4D9F-AF51-4524-80EA-ECF5D5065616}" type="presParOf" srcId="{0E802976-E47B-48DA-A9F3-B24F07F8BA37}" destId="{CC2F9C28-2591-491F-BC98-02D18CF1C083}" srcOrd="0" destOrd="0" presId="urn:microsoft.com/office/officeart/2005/8/layout/orgChart1"/>
    <dgm:cxn modelId="{16CA365D-D72A-47F0-9EAE-65802BF0233A}" type="presParOf" srcId="{CC2F9C28-2591-491F-BC98-02D18CF1C083}" destId="{C2D5359B-B57B-431A-AD4A-1BC50ABD5E32}" srcOrd="0" destOrd="0" presId="urn:microsoft.com/office/officeart/2005/8/layout/orgChart1"/>
    <dgm:cxn modelId="{C24A653F-ED95-4C0C-BE95-81D321AEC6AD}" type="presParOf" srcId="{CC2F9C28-2591-491F-BC98-02D18CF1C083}" destId="{65DEF210-5E4E-44B2-B220-BC9EEA362254}" srcOrd="1" destOrd="0" presId="urn:microsoft.com/office/officeart/2005/8/layout/orgChart1"/>
    <dgm:cxn modelId="{747EBE74-9C0E-4B32-993A-D075B3653E66}" type="presParOf" srcId="{0E802976-E47B-48DA-A9F3-B24F07F8BA37}" destId="{8BE9B706-DD25-473A-8701-1E35A86E2158}" srcOrd="1" destOrd="0" presId="urn:microsoft.com/office/officeart/2005/8/layout/orgChart1"/>
    <dgm:cxn modelId="{3DD26ABA-95AD-4E86-97A7-E69E85837576}" type="presParOf" srcId="{0E802976-E47B-48DA-A9F3-B24F07F8BA37}" destId="{87A6BDFD-93B1-47E3-917E-522111270CD7}" srcOrd="2" destOrd="0" presId="urn:microsoft.com/office/officeart/2005/8/layout/orgChart1"/>
    <dgm:cxn modelId="{1EE4A153-4B4D-4036-9E42-4A2B2FDF7339}" type="presParOf" srcId="{6FAE4CB7-4FD0-49D1-825C-439BEB9D136D}" destId="{88DFCFB0-C148-43E5-8944-C71AE1362E5F}" srcOrd="2" destOrd="0" presId="urn:microsoft.com/office/officeart/2005/8/layout/orgChart1"/>
    <dgm:cxn modelId="{C8739DCE-7431-49D4-BA4C-D787070526DD}" type="presParOf" srcId="{6FAE4CB7-4FD0-49D1-825C-439BEB9D136D}" destId="{0E531D8D-C5DE-440B-AE8E-5E96F9D94C13}" srcOrd="3" destOrd="0" presId="urn:microsoft.com/office/officeart/2005/8/layout/orgChart1"/>
    <dgm:cxn modelId="{D6C32457-06D3-41DD-A5E1-0494AFA89E17}" type="presParOf" srcId="{0E531D8D-C5DE-440B-AE8E-5E96F9D94C13}" destId="{4769015B-AC63-4634-AC46-6940D35DC5DE}" srcOrd="0" destOrd="0" presId="urn:microsoft.com/office/officeart/2005/8/layout/orgChart1"/>
    <dgm:cxn modelId="{2DC6B1F0-36E3-4B63-8DEB-B1877ACA7A83}" type="presParOf" srcId="{4769015B-AC63-4634-AC46-6940D35DC5DE}" destId="{9BC1E9F7-7C5E-4B38-87D4-15293E623876}" srcOrd="0" destOrd="0" presId="urn:microsoft.com/office/officeart/2005/8/layout/orgChart1"/>
    <dgm:cxn modelId="{F26F9D93-224B-4A47-8C55-7FA235CDB8E1}" type="presParOf" srcId="{4769015B-AC63-4634-AC46-6940D35DC5DE}" destId="{C836D4F9-227F-46C8-AE84-CE2E7E318BEE}" srcOrd="1" destOrd="0" presId="urn:microsoft.com/office/officeart/2005/8/layout/orgChart1"/>
    <dgm:cxn modelId="{B4A458C6-5656-43CB-AB81-DC41A241975E}" type="presParOf" srcId="{0E531D8D-C5DE-440B-AE8E-5E96F9D94C13}" destId="{3D8F76CB-7613-449C-963C-2457F411C49A}" srcOrd="1" destOrd="0" presId="urn:microsoft.com/office/officeart/2005/8/layout/orgChart1"/>
    <dgm:cxn modelId="{3B9189CE-3CA8-454D-9C42-6103EC258A89}" type="presParOf" srcId="{0E531D8D-C5DE-440B-AE8E-5E96F9D94C13}" destId="{04760F82-85BC-4AD4-906A-867865D69CF3}" srcOrd="2" destOrd="0" presId="urn:microsoft.com/office/officeart/2005/8/layout/orgChart1"/>
    <dgm:cxn modelId="{77C77732-0856-4A35-BF6C-0EC37386F229}" type="presParOf" srcId="{E39DD683-A321-49F7-8FA3-CC4503D7C02F}" destId="{E0971546-F193-4B19-A944-6BE49EE2A903}" srcOrd="2" destOrd="0" presId="urn:microsoft.com/office/officeart/2005/8/layout/orgChart1"/>
    <dgm:cxn modelId="{DDE5C300-521D-4C47-A9AB-D97DD40D1473}" type="presParOf" srcId="{E39DD683-A321-49F7-8FA3-CC4503D7C02F}" destId="{8952DF84-1740-41EE-AE2F-A9491D8FCB3A}" srcOrd="3" destOrd="0" presId="urn:microsoft.com/office/officeart/2005/8/layout/orgChart1"/>
    <dgm:cxn modelId="{219EB75C-F21C-4C39-BB82-CB905A4AA309}" type="presParOf" srcId="{8952DF84-1740-41EE-AE2F-A9491D8FCB3A}" destId="{8143B8EC-512F-4C1F-AE63-FD4516B180AF}" srcOrd="0" destOrd="0" presId="urn:microsoft.com/office/officeart/2005/8/layout/orgChart1"/>
    <dgm:cxn modelId="{C878E412-7BA0-4DCC-A277-4DDC23F24E34}" type="presParOf" srcId="{8143B8EC-512F-4C1F-AE63-FD4516B180AF}" destId="{95603BDA-5457-4FDA-93E4-430AC37E4C62}" srcOrd="0" destOrd="0" presId="urn:microsoft.com/office/officeart/2005/8/layout/orgChart1"/>
    <dgm:cxn modelId="{B0AAEDD2-17C6-4BAE-BE0B-177339992366}" type="presParOf" srcId="{8143B8EC-512F-4C1F-AE63-FD4516B180AF}" destId="{E03354D8-B2BB-4DB6-8012-1212E50DED89}" srcOrd="1" destOrd="0" presId="urn:microsoft.com/office/officeart/2005/8/layout/orgChart1"/>
    <dgm:cxn modelId="{A78D661E-5350-4C45-B8D9-E4705C346E8A}" type="presParOf" srcId="{8952DF84-1740-41EE-AE2F-A9491D8FCB3A}" destId="{E2C55DB0-7635-46EC-BFB2-41D6D328634E}" srcOrd="1" destOrd="0" presId="urn:microsoft.com/office/officeart/2005/8/layout/orgChart1"/>
    <dgm:cxn modelId="{39AA3BD3-5FF8-40DB-90C3-F0AF5857E51E}" type="presParOf" srcId="{8952DF84-1740-41EE-AE2F-A9491D8FCB3A}" destId="{791E9C86-C543-4AE5-8708-E51618649C44}" srcOrd="2" destOrd="0" presId="urn:microsoft.com/office/officeart/2005/8/layout/orgChart1"/>
    <dgm:cxn modelId="{4F7EA61E-5151-4B04-8F59-9854F31AEF86}" type="presParOf" srcId="{791E9C86-C543-4AE5-8708-E51618649C44}" destId="{DA22D36E-F2BD-478C-860D-11D7F00B8DCF}" srcOrd="0" destOrd="0" presId="urn:microsoft.com/office/officeart/2005/8/layout/orgChart1"/>
    <dgm:cxn modelId="{6CD6981B-A4D1-4125-867F-FC6B6824C173}" type="presParOf" srcId="{791E9C86-C543-4AE5-8708-E51618649C44}" destId="{697BB188-C368-4787-A5EF-C4B050D4E10E}" srcOrd="1" destOrd="0" presId="urn:microsoft.com/office/officeart/2005/8/layout/orgChart1"/>
    <dgm:cxn modelId="{B1BE912F-F78B-4574-AE4F-1AFE646F72A9}" type="presParOf" srcId="{697BB188-C368-4787-A5EF-C4B050D4E10E}" destId="{F1434062-2109-4B5E-9B5F-076E9B6A76D4}" srcOrd="0" destOrd="0" presId="urn:microsoft.com/office/officeart/2005/8/layout/orgChart1"/>
    <dgm:cxn modelId="{359717A4-87D5-4AE0-AEF1-93D8D54CD9DF}" type="presParOf" srcId="{F1434062-2109-4B5E-9B5F-076E9B6A76D4}" destId="{25AF6EBD-C2A9-43ED-AB01-45997310E8C8}" srcOrd="0" destOrd="0" presId="urn:microsoft.com/office/officeart/2005/8/layout/orgChart1"/>
    <dgm:cxn modelId="{5BAA623C-3523-428E-8768-F7C38CF0EFEE}" type="presParOf" srcId="{F1434062-2109-4B5E-9B5F-076E9B6A76D4}" destId="{8D031F0C-6180-4639-9D48-38E5795A91CB}" srcOrd="1" destOrd="0" presId="urn:microsoft.com/office/officeart/2005/8/layout/orgChart1"/>
    <dgm:cxn modelId="{B6A5D2ED-DE50-4CA7-BB0D-033BD2572F11}" type="presParOf" srcId="{697BB188-C368-4787-A5EF-C4B050D4E10E}" destId="{F5C79620-B3E3-43B3-A772-855770A0BC12}" srcOrd="1" destOrd="0" presId="urn:microsoft.com/office/officeart/2005/8/layout/orgChart1"/>
    <dgm:cxn modelId="{C1C3649C-6ED6-45CE-B8B2-B459124E50A0}" type="presParOf" srcId="{697BB188-C368-4787-A5EF-C4B050D4E10E}" destId="{FAA90C8C-A6E9-45BD-B521-93CC5E5FA12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895CC5-1485-46AB-A897-AB2234D5FFE4}">
      <dsp:nvSpPr>
        <dsp:cNvPr id="0" name=""/>
        <dsp:cNvSpPr/>
      </dsp:nvSpPr>
      <dsp:spPr>
        <a:xfrm>
          <a:off x="1536493" y="73166"/>
          <a:ext cx="3319419" cy="3319793"/>
        </a:xfrm>
        <a:prstGeom prst="ellipse">
          <a:avLst/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12700" dir="5400000" rotWithShape="0">
            <a:srgbClr val="000000">
              <a:alpha val="1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Аспекти мови</a:t>
          </a:r>
          <a:endParaRPr lang="ru-RU" sz="3200" kern="1200" dirty="0"/>
        </a:p>
      </dsp:txBody>
      <dsp:txXfrm>
        <a:off x="2022611" y="559338"/>
        <a:ext cx="2347183" cy="2347449"/>
      </dsp:txXfrm>
    </dsp:sp>
    <dsp:sp modelId="{72E603D3-6382-4AA6-9AC9-97756C389FA8}">
      <dsp:nvSpPr>
        <dsp:cNvPr id="0" name=""/>
        <dsp:cNvSpPr/>
      </dsp:nvSpPr>
      <dsp:spPr>
        <a:xfrm>
          <a:off x="3430775" y="-78085"/>
          <a:ext cx="369051" cy="369210"/>
        </a:xfrm>
        <a:prstGeom prst="ellips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685C55-4304-4088-B5A5-E27EE6CED691}">
      <dsp:nvSpPr>
        <dsp:cNvPr id="0" name=""/>
        <dsp:cNvSpPr/>
      </dsp:nvSpPr>
      <dsp:spPr>
        <a:xfrm>
          <a:off x="2557172" y="3146302"/>
          <a:ext cx="267596" cy="267600"/>
        </a:xfrm>
        <a:prstGeom prst="ellipse">
          <a:avLst/>
        </a:prstGeom>
        <a:solidFill>
          <a:schemeClr val="accent1">
            <a:shade val="50000"/>
            <a:hueOff val="-43428"/>
            <a:satOff val="-6064"/>
            <a:lumOff val="6807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BF89F76-4787-4DE0-A4BD-0AA83061F0D1}">
      <dsp:nvSpPr>
        <dsp:cNvPr id="0" name=""/>
        <dsp:cNvSpPr/>
      </dsp:nvSpPr>
      <dsp:spPr>
        <a:xfrm>
          <a:off x="5069718" y="1420475"/>
          <a:ext cx="267596" cy="267600"/>
        </a:xfrm>
        <a:prstGeom prst="ellipse">
          <a:avLst/>
        </a:prstGeom>
        <a:solidFill>
          <a:schemeClr val="accent1">
            <a:shade val="50000"/>
            <a:hueOff val="-86855"/>
            <a:satOff val="-12127"/>
            <a:lumOff val="13615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DA32709-A3BB-4F3A-9BAB-70F587B7D1CD}">
      <dsp:nvSpPr>
        <dsp:cNvPr id="0" name=""/>
        <dsp:cNvSpPr/>
      </dsp:nvSpPr>
      <dsp:spPr>
        <a:xfrm>
          <a:off x="3790975" y="3430966"/>
          <a:ext cx="369051" cy="369210"/>
        </a:xfrm>
        <a:prstGeom prst="ellipse">
          <a:avLst/>
        </a:prstGeom>
        <a:solidFill>
          <a:schemeClr val="accent1">
            <a:shade val="50000"/>
            <a:hueOff val="-130283"/>
            <a:satOff val="-18191"/>
            <a:lumOff val="20422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00628F-A9F5-4061-907E-E188E9874287}">
      <dsp:nvSpPr>
        <dsp:cNvPr id="0" name=""/>
        <dsp:cNvSpPr/>
      </dsp:nvSpPr>
      <dsp:spPr>
        <a:xfrm>
          <a:off x="2632072" y="446643"/>
          <a:ext cx="267596" cy="267600"/>
        </a:xfrm>
        <a:prstGeom prst="ellipse">
          <a:avLst/>
        </a:prstGeom>
        <a:solidFill>
          <a:schemeClr val="accent1">
            <a:shade val="50000"/>
            <a:hueOff val="-173711"/>
            <a:satOff val="-24254"/>
            <a:lumOff val="2723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41CC135-4CEB-48DC-B090-19C59087BE49}">
      <dsp:nvSpPr>
        <dsp:cNvPr id="0" name=""/>
        <dsp:cNvSpPr/>
      </dsp:nvSpPr>
      <dsp:spPr>
        <a:xfrm>
          <a:off x="1789790" y="1977393"/>
          <a:ext cx="267596" cy="267600"/>
        </a:xfrm>
        <a:prstGeom prst="ellipse">
          <a:avLst/>
        </a:prstGeom>
        <a:solidFill>
          <a:schemeClr val="accent1">
            <a:shade val="50000"/>
            <a:hueOff val="-217139"/>
            <a:satOff val="-30318"/>
            <a:lumOff val="34037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EF67F15-645B-4B82-8AD5-2CBF16E74CC9}">
      <dsp:nvSpPr>
        <dsp:cNvPr id="0" name=""/>
        <dsp:cNvSpPr/>
      </dsp:nvSpPr>
      <dsp:spPr>
        <a:xfrm>
          <a:off x="82628" y="310928"/>
          <a:ext cx="2181882" cy="2072107"/>
        </a:xfrm>
        <a:prstGeom prst="ellipse">
          <a:avLst/>
        </a:prstGeom>
        <a:solidFill>
          <a:schemeClr val="accent1">
            <a:shade val="50000"/>
            <a:hueOff val="-260566"/>
            <a:satOff val="-36382"/>
            <a:lumOff val="40845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Мова</a:t>
          </a:r>
          <a:endParaRPr lang="ru-RU" sz="3200" kern="1200" dirty="0"/>
        </a:p>
      </dsp:txBody>
      <dsp:txXfrm>
        <a:off x="402157" y="614381"/>
        <a:ext cx="1542824" cy="1465201"/>
      </dsp:txXfrm>
    </dsp:sp>
    <dsp:sp modelId="{EFB5A4B6-B462-49F1-A7C3-1B938753D991}">
      <dsp:nvSpPr>
        <dsp:cNvPr id="0" name=""/>
        <dsp:cNvSpPr/>
      </dsp:nvSpPr>
      <dsp:spPr>
        <a:xfrm>
          <a:off x="3057638" y="458278"/>
          <a:ext cx="369051" cy="369210"/>
        </a:xfrm>
        <a:prstGeom prst="ellipse">
          <a:avLst/>
        </a:prstGeom>
        <a:solidFill>
          <a:schemeClr val="accent1">
            <a:shade val="50000"/>
            <a:hueOff val="-303994"/>
            <a:satOff val="-42445"/>
            <a:lumOff val="47652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2CAC9F-54DA-4F82-83FD-7D3085FAA2A1}">
      <dsp:nvSpPr>
        <dsp:cNvPr id="0" name=""/>
        <dsp:cNvSpPr/>
      </dsp:nvSpPr>
      <dsp:spPr>
        <a:xfrm>
          <a:off x="626121" y="2417188"/>
          <a:ext cx="667288" cy="667449"/>
        </a:xfrm>
        <a:prstGeom prst="ellipse">
          <a:avLst/>
        </a:prstGeom>
        <a:solidFill>
          <a:schemeClr val="accent1">
            <a:shade val="50000"/>
            <a:hueOff val="-303994"/>
            <a:satOff val="-42445"/>
            <a:lumOff val="47652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A709C4-5411-4691-8B9F-C0047BE25E54}">
      <dsp:nvSpPr>
        <dsp:cNvPr id="0" name=""/>
        <dsp:cNvSpPr/>
      </dsp:nvSpPr>
      <dsp:spPr>
        <a:xfrm>
          <a:off x="4871372" y="-265136"/>
          <a:ext cx="2000907" cy="1954493"/>
        </a:xfrm>
        <a:prstGeom prst="ellipse">
          <a:avLst/>
        </a:prstGeom>
        <a:solidFill>
          <a:schemeClr val="accent1">
            <a:shade val="50000"/>
            <a:hueOff val="-260566"/>
            <a:satOff val="-36382"/>
            <a:lumOff val="40845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Мовлення</a:t>
          </a:r>
          <a:endParaRPr lang="ru-RU" sz="2000" kern="1200" dirty="0"/>
        </a:p>
      </dsp:txBody>
      <dsp:txXfrm>
        <a:off x="5164398" y="21093"/>
        <a:ext cx="1414855" cy="1382035"/>
      </dsp:txXfrm>
    </dsp:sp>
    <dsp:sp modelId="{7674AF56-9F25-4B1A-97E5-38C30C265F3E}">
      <dsp:nvSpPr>
        <dsp:cNvPr id="0" name=""/>
        <dsp:cNvSpPr/>
      </dsp:nvSpPr>
      <dsp:spPr>
        <a:xfrm>
          <a:off x="4594445" y="969045"/>
          <a:ext cx="369051" cy="369210"/>
        </a:xfrm>
        <a:prstGeom prst="ellipse">
          <a:avLst/>
        </a:prstGeom>
        <a:solidFill>
          <a:schemeClr val="accent1">
            <a:shade val="50000"/>
            <a:hueOff val="-217139"/>
            <a:satOff val="-30318"/>
            <a:lumOff val="34037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2A5905-3715-415F-A079-B67D9032DB14}">
      <dsp:nvSpPr>
        <dsp:cNvPr id="0" name=""/>
        <dsp:cNvSpPr/>
      </dsp:nvSpPr>
      <dsp:spPr>
        <a:xfrm>
          <a:off x="372143" y="3211456"/>
          <a:ext cx="267596" cy="267600"/>
        </a:xfrm>
        <a:prstGeom prst="ellipse">
          <a:avLst/>
        </a:prstGeom>
        <a:solidFill>
          <a:schemeClr val="accent1">
            <a:shade val="50000"/>
            <a:hueOff val="-173711"/>
            <a:satOff val="-24254"/>
            <a:lumOff val="2723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5F6B64-AD51-470D-BF6D-D397A515AB35}">
      <dsp:nvSpPr>
        <dsp:cNvPr id="0" name=""/>
        <dsp:cNvSpPr/>
      </dsp:nvSpPr>
      <dsp:spPr>
        <a:xfrm>
          <a:off x="3038573" y="2830611"/>
          <a:ext cx="267596" cy="267600"/>
        </a:xfrm>
        <a:prstGeom prst="ellipse">
          <a:avLst/>
        </a:prstGeom>
        <a:solidFill>
          <a:schemeClr val="accent1">
            <a:shade val="50000"/>
            <a:hueOff val="-130283"/>
            <a:satOff val="-18191"/>
            <a:lumOff val="20422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59EFCC-29C7-441F-99B8-B009CD493400}">
      <dsp:nvSpPr>
        <dsp:cNvPr id="0" name=""/>
        <dsp:cNvSpPr/>
      </dsp:nvSpPr>
      <dsp:spPr>
        <a:xfrm>
          <a:off x="5348490" y="1945596"/>
          <a:ext cx="2315880" cy="2197803"/>
        </a:xfrm>
        <a:prstGeom prst="ellipse">
          <a:avLst/>
        </a:prstGeom>
        <a:solidFill>
          <a:schemeClr val="accent1">
            <a:shade val="50000"/>
            <a:hueOff val="-86855"/>
            <a:satOff val="-12127"/>
            <a:lumOff val="13615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Мовленнєва</a:t>
          </a:r>
          <a:r>
            <a:rPr lang="uk-UA" sz="3200" kern="1200" dirty="0" smtClean="0"/>
            <a:t> </a:t>
          </a:r>
          <a:r>
            <a:rPr lang="uk-UA" sz="2000" kern="1200" dirty="0" smtClean="0"/>
            <a:t>діяльність</a:t>
          </a:r>
          <a:endParaRPr lang="ru-RU" sz="2000" kern="1200" dirty="0"/>
        </a:p>
      </dsp:txBody>
      <dsp:txXfrm>
        <a:off x="5687643" y="2267457"/>
        <a:ext cx="1637574" cy="1554081"/>
      </dsp:txXfrm>
    </dsp:sp>
    <dsp:sp modelId="{C03765AA-3734-4341-BEA1-397B6B3FC1ED}">
      <dsp:nvSpPr>
        <dsp:cNvPr id="0" name=""/>
        <dsp:cNvSpPr/>
      </dsp:nvSpPr>
      <dsp:spPr>
        <a:xfrm>
          <a:off x="5451025" y="2322559"/>
          <a:ext cx="267596" cy="267600"/>
        </a:xfrm>
        <a:prstGeom prst="ellipse">
          <a:avLst/>
        </a:prstGeom>
        <a:solidFill>
          <a:schemeClr val="accent1">
            <a:shade val="50000"/>
            <a:hueOff val="-43428"/>
            <a:satOff val="-6064"/>
            <a:lumOff val="6807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4860EB-9E3A-4837-9635-948406B57679}">
      <dsp:nvSpPr>
        <dsp:cNvPr id="0" name=""/>
        <dsp:cNvSpPr/>
      </dsp:nvSpPr>
      <dsp:spPr>
        <a:xfrm>
          <a:off x="4462264" y="3260440"/>
          <a:ext cx="3984983" cy="3984983"/>
        </a:xfrm>
        <a:prstGeom prst="gear9">
          <a:avLst/>
        </a:prstGeom>
        <a:solidFill>
          <a:srgbClr val="00B0F0"/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/>
            <a:t>Мовний матеріал</a:t>
          </a:r>
          <a:endParaRPr lang="ru-RU" sz="4000" kern="1200" dirty="0"/>
        </a:p>
      </dsp:txBody>
      <dsp:txXfrm>
        <a:off x="5263423" y="4193903"/>
        <a:ext cx="2382665" cy="2048364"/>
      </dsp:txXfrm>
    </dsp:sp>
    <dsp:sp modelId="{36E1BD94-5C28-4974-8ED4-35FD626E2B45}">
      <dsp:nvSpPr>
        <dsp:cNvPr id="0" name=""/>
        <dsp:cNvSpPr/>
      </dsp:nvSpPr>
      <dsp:spPr>
        <a:xfrm>
          <a:off x="2143729" y="2318535"/>
          <a:ext cx="2898169" cy="2898169"/>
        </a:xfrm>
        <a:prstGeom prst="gear6">
          <a:avLst/>
        </a:prstGeom>
        <a:solidFill>
          <a:srgbClr val="7030A0"/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Мовна система</a:t>
          </a:r>
          <a:endParaRPr lang="ru-RU" sz="2800" kern="1200" dirty="0"/>
        </a:p>
      </dsp:txBody>
      <dsp:txXfrm>
        <a:off x="2873352" y="3052568"/>
        <a:ext cx="1438923" cy="1430103"/>
      </dsp:txXfrm>
    </dsp:sp>
    <dsp:sp modelId="{40B91BE1-F58B-44E5-BE42-9443179DA59B}">
      <dsp:nvSpPr>
        <dsp:cNvPr id="0" name=""/>
        <dsp:cNvSpPr/>
      </dsp:nvSpPr>
      <dsp:spPr>
        <a:xfrm rot="20700000">
          <a:off x="3766999" y="319094"/>
          <a:ext cx="2839614" cy="2839614"/>
        </a:xfrm>
        <a:prstGeom prst="gear6">
          <a:avLst/>
        </a:prstGeom>
        <a:solidFill>
          <a:srgbClr val="FF0000"/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Мовленнєві дії</a:t>
          </a:r>
          <a:endParaRPr lang="ru-RU" sz="2400" kern="1200" dirty="0"/>
        </a:p>
      </dsp:txBody>
      <dsp:txXfrm rot="-20700000">
        <a:off x="4389810" y="941905"/>
        <a:ext cx="1593993" cy="1593993"/>
      </dsp:txXfrm>
    </dsp:sp>
    <dsp:sp modelId="{5AEEB6D1-DB10-49A4-8D3B-27F277414C49}">
      <dsp:nvSpPr>
        <dsp:cNvPr id="0" name=""/>
        <dsp:cNvSpPr/>
      </dsp:nvSpPr>
      <dsp:spPr>
        <a:xfrm>
          <a:off x="4190538" y="2639176"/>
          <a:ext cx="5100778" cy="5100778"/>
        </a:xfrm>
        <a:prstGeom prst="circularArrow">
          <a:avLst>
            <a:gd name="adj1" fmla="val 4688"/>
            <a:gd name="adj2" fmla="val 299029"/>
            <a:gd name="adj3" fmla="val 2560346"/>
            <a:gd name="adj4" fmla="val 15769188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6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A9396A-BBF3-4995-84EB-965D924886D1}">
      <dsp:nvSpPr>
        <dsp:cNvPr id="0" name=""/>
        <dsp:cNvSpPr/>
      </dsp:nvSpPr>
      <dsp:spPr>
        <a:xfrm>
          <a:off x="4329610" y="355882"/>
          <a:ext cx="3706034" cy="3706034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6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F442CB-1AA9-47D0-8F49-1B6453C9B1F9}">
      <dsp:nvSpPr>
        <dsp:cNvPr id="0" name=""/>
        <dsp:cNvSpPr/>
      </dsp:nvSpPr>
      <dsp:spPr>
        <a:xfrm>
          <a:off x="1386437" y="2838103"/>
          <a:ext cx="3995851" cy="3995851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6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67C460-CAC1-4932-AC46-BDDF3842F52F}">
      <dsp:nvSpPr>
        <dsp:cNvPr id="0" name=""/>
        <dsp:cNvSpPr/>
      </dsp:nvSpPr>
      <dsp:spPr>
        <a:xfrm>
          <a:off x="0" y="0"/>
          <a:ext cx="6382364" cy="926052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Мотиваційно-орієнтувальна</a:t>
          </a:r>
          <a:endParaRPr lang="ru-RU" sz="2500" kern="1200" dirty="0"/>
        </a:p>
      </dsp:txBody>
      <dsp:txXfrm>
        <a:off x="27123" y="27123"/>
        <a:ext cx="5304830" cy="871806"/>
      </dsp:txXfrm>
    </dsp:sp>
    <dsp:sp modelId="{8108ACE7-8326-4D57-9DD1-7E144B90D64F}">
      <dsp:nvSpPr>
        <dsp:cNvPr id="0" name=""/>
        <dsp:cNvSpPr/>
      </dsp:nvSpPr>
      <dsp:spPr>
        <a:xfrm>
          <a:off x="534523" y="1094426"/>
          <a:ext cx="6382364" cy="926052"/>
        </a:xfrm>
        <a:prstGeom prst="roundRect">
          <a:avLst>
            <a:gd name="adj" fmla="val 10000"/>
          </a:avLst>
        </a:prstGeom>
        <a:solidFill>
          <a:srgbClr val="0070C0"/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Внутрішнє програмування</a:t>
          </a:r>
          <a:endParaRPr lang="ru-RU" sz="2500" kern="1200" dirty="0"/>
        </a:p>
      </dsp:txBody>
      <dsp:txXfrm>
        <a:off x="561646" y="1121549"/>
        <a:ext cx="5191661" cy="871806"/>
      </dsp:txXfrm>
    </dsp:sp>
    <dsp:sp modelId="{F6CBA44F-5614-483A-B59F-9BB36E940E03}">
      <dsp:nvSpPr>
        <dsp:cNvPr id="0" name=""/>
        <dsp:cNvSpPr/>
      </dsp:nvSpPr>
      <dsp:spPr>
        <a:xfrm>
          <a:off x="1061068" y="2188852"/>
          <a:ext cx="6382364" cy="926052"/>
        </a:xfrm>
        <a:prstGeom prst="roundRect">
          <a:avLst>
            <a:gd name="adj" fmla="val 10000"/>
          </a:avLst>
        </a:prstGeom>
        <a:solidFill>
          <a:srgbClr val="7030A0"/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Виконання програми</a:t>
          </a:r>
          <a:endParaRPr lang="ru-RU" sz="2500" kern="1200" dirty="0"/>
        </a:p>
      </dsp:txBody>
      <dsp:txXfrm>
        <a:off x="1088191" y="2215975"/>
        <a:ext cx="5199639" cy="871806"/>
      </dsp:txXfrm>
    </dsp:sp>
    <dsp:sp modelId="{59646865-EF50-4E7B-AD4E-58630D95A387}">
      <dsp:nvSpPr>
        <dsp:cNvPr id="0" name=""/>
        <dsp:cNvSpPr/>
      </dsp:nvSpPr>
      <dsp:spPr>
        <a:xfrm>
          <a:off x="1595591" y="3283278"/>
          <a:ext cx="6382364" cy="926052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Порівняння результату з очікуваним</a:t>
          </a:r>
          <a:endParaRPr lang="ru-RU" sz="2500" kern="1200" dirty="0"/>
        </a:p>
      </dsp:txBody>
      <dsp:txXfrm>
        <a:off x="1622714" y="3310401"/>
        <a:ext cx="5191661" cy="871806"/>
      </dsp:txXfrm>
    </dsp:sp>
    <dsp:sp modelId="{97886F03-6647-41D8-919B-68F30CB3DF15}">
      <dsp:nvSpPr>
        <dsp:cNvPr id="0" name=""/>
        <dsp:cNvSpPr/>
      </dsp:nvSpPr>
      <dsp:spPr>
        <a:xfrm>
          <a:off x="5780430" y="709272"/>
          <a:ext cx="601934" cy="60193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5915865" y="709272"/>
        <a:ext cx="331064" cy="452955"/>
      </dsp:txXfrm>
    </dsp:sp>
    <dsp:sp modelId="{24BBF449-987F-4265-BD20-AA22425D8BBB}">
      <dsp:nvSpPr>
        <dsp:cNvPr id="0" name=""/>
        <dsp:cNvSpPr/>
      </dsp:nvSpPr>
      <dsp:spPr>
        <a:xfrm>
          <a:off x="6314953" y="1803698"/>
          <a:ext cx="601934" cy="60193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6450388" y="1803698"/>
        <a:ext cx="331064" cy="452955"/>
      </dsp:txXfrm>
    </dsp:sp>
    <dsp:sp modelId="{04936883-5EBF-4FA5-AB9C-C6F7A9319492}">
      <dsp:nvSpPr>
        <dsp:cNvPr id="0" name=""/>
        <dsp:cNvSpPr/>
      </dsp:nvSpPr>
      <dsp:spPr>
        <a:xfrm>
          <a:off x="6841498" y="2898124"/>
          <a:ext cx="601934" cy="60193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6976933" y="2898124"/>
        <a:ext cx="331064" cy="4529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22D36E-F2BD-478C-860D-11D7F00B8DCF}">
      <dsp:nvSpPr>
        <dsp:cNvPr id="0" name=""/>
        <dsp:cNvSpPr/>
      </dsp:nvSpPr>
      <dsp:spPr>
        <a:xfrm>
          <a:off x="6524489" y="2457590"/>
          <a:ext cx="558991" cy="1757396"/>
        </a:xfrm>
        <a:custGeom>
          <a:avLst/>
          <a:gdLst/>
          <a:ahLst/>
          <a:cxnLst/>
          <a:rect l="0" t="0" r="0" b="0"/>
          <a:pathLst>
            <a:path>
              <a:moveTo>
                <a:pt x="558991" y="0"/>
              </a:moveTo>
              <a:lnTo>
                <a:pt x="0" y="175739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971546-F193-4B19-A944-6BE49EE2A903}">
      <dsp:nvSpPr>
        <dsp:cNvPr id="0" name=""/>
        <dsp:cNvSpPr/>
      </dsp:nvSpPr>
      <dsp:spPr>
        <a:xfrm>
          <a:off x="5806767" y="1551410"/>
          <a:ext cx="663946" cy="5997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9795"/>
              </a:lnTo>
              <a:lnTo>
                <a:pt x="663946" y="59979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DFCFB0-C148-43E5-8944-C71AE1362E5F}">
      <dsp:nvSpPr>
        <dsp:cNvPr id="0" name=""/>
        <dsp:cNvSpPr/>
      </dsp:nvSpPr>
      <dsp:spPr>
        <a:xfrm>
          <a:off x="4323868" y="3291671"/>
          <a:ext cx="128681" cy="5637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3746"/>
              </a:lnTo>
              <a:lnTo>
                <a:pt x="128681" y="56374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1ED281-BB3F-43C4-AC1A-BF037741DDE5}">
      <dsp:nvSpPr>
        <dsp:cNvPr id="0" name=""/>
        <dsp:cNvSpPr/>
      </dsp:nvSpPr>
      <dsp:spPr>
        <a:xfrm>
          <a:off x="4195187" y="3291671"/>
          <a:ext cx="128681" cy="563746"/>
        </a:xfrm>
        <a:custGeom>
          <a:avLst/>
          <a:gdLst/>
          <a:ahLst/>
          <a:cxnLst/>
          <a:rect l="0" t="0" r="0" b="0"/>
          <a:pathLst>
            <a:path>
              <a:moveTo>
                <a:pt x="128681" y="0"/>
              </a:moveTo>
              <a:lnTo>
                <a:pt x="128681" y="563746"/>
              </a:lnTo>
              <a:lnTo>
                <a:pt x="0" y="56374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F30212-CC49-40CD-838F-2409AC88B846}">
      <dsp:nvSpPr>
        <dsp:cNvPr id="0" name=""/>
        <dsp:cNvSpPr/>
      </dsp:nvSpPr>
      <dsp:spPr>
        <a:xfrm>
          <a:off x="2840970" y="2421541"/>
          <a:ext cx="870130" cy="5637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3746"/>
              </a:lnTo>
              <a:lnTo>
                <a:pt x="870130" y="56374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F9A35C-612D-414F-A572-72BFE2E589EC}">
      <dsp:nvSpPr>
        <dsp:cNvPr id="0" name=""/>
        <dsp:cNvSpPr/>
      </dsp:nvSpPr>
      <dsp:spPr>
        <a:xfrm>
          <a:off x="1358072" y="3291671"/>
          <a:ext cx="128681" cy="5637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3746"/>
              </a:lnTo>
              <a:lnTo>
                <a:pt x="128681" y="56374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48585C-44D9-42FA-B456-018F468067BE}">
      <dsp:nvSpPr>
        <dsp:cNvPr id="0" name=""/>
        <dsp:cNvSpPr/>
      </dsp:nvSpPr>
      <dsp:spPr>
        <a:xfrm>
          <a:off x="1229391" y="3291671"/>
          <a:ext cx="128681" cy="563746"/>
        </a:xfrm>
        <a:custGeom>
          <a:avLst/>
          <a:gdLst/>
          <a:ahLst/>
          <a:cxnLst/>
          <a:rect l="0" t="0" r="0" b="0"/>
          <a:pathLst>
            <a:path>
              <a:moveTo>
                <a:pt x="128681" y="0"/>
              </a:moveTo>
              <a:lnTo>
                <a:pt x="128681" y="563746"/>
              </a:lnTo>
              <a:lnTo>
                <a:pt x="0" y="56374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234CF0-947A-40C9-8A0D-3305F821B388}">
      <dsp:nvSpPr>
        <dsp:cNvPr id="0" name=""/>
        <dsp:cNvSpPr/>
      </dsp:nvSpPr>
      <dsp:spPr>
        <a:xfrm>
          <a:off x="1970840" y="2421541"/>
          <a:ext cx="870130" cy="563746"/>
        </a:xfrm>
        <a:custGeom>
          <a:avLst/>
          <a:gdLst/>
          <a:ahLst/>
          <a:cxnLst/>
          <a:rect l="0" t="0" r="0" b="0"/>
          <a:pathLst>
            <a:path>
              <a:moveTo>
                <a:pt x="870130" y="0"/>
              </a:moveTo>
              <a:lnTo>
                <a:pt x="870130" y="563746"/>
              </a:lnTo>
              <a:lnTo>
                <a:pt x="0" y="56374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7F8F89-1BB6-4F60-B0C8-8EFE7B07E843}">
      <dsp:nvSpPr>
        <dsp:cNvPr id="0" name=""/>
        <dsp:cNvSpPr/>
      </dsp:nvSpPr>
      <dsp:spPr>
        <a:xfrm>
          <a:off x="3453738" y="1551410"/>
          <a:ext cx="2353028" cy="563746"/>
        </a:xfrm>
        <a:custGeom>
          <a:avLst/>
          <a:gdLst/>
          <a:ahLst/>
          <a:cxnLst/>
          <a:rect l="0" t="0" r="0" b="0"/>
          <a:pathLst>
            <a:path>
              <a:moveTo>
                <a:pt x="2353028" y="0"/>
              </a:moveTo>
              <a:lnTo>
                <a:pt x="2353028" y="563746"/>
              </a:lnTo>
              <a:lnTo>
                <a:pt x="0" y="56374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33FE33-5D05-4186-BE5B-126D6887BCA9}">
      <dsp:nvSpPr>
        <dsp:cNvPr id="0" name=""/>
        <dsp:cNvSpPr/>
      </dsp:nvSpPr>
      <dsp:spPr>
        <a:xfrm>
          <a:off x="3963242" y="482768"/>
          <a:ext cx="3687048" cy="10686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Види мовлення</a:t>
          </a:r>
          <a:endParaRPr lang="ru-RU" sz="3200" kern="1200" dirty="0"/>
        </a:p>
      </dsp:txBody>
      <dsp:txXfrm>
        <a:off x="3963242" y="482768"/>
        <a:ext cx="3687048" cy="1068642"/>
      </dsp:txXfrm>
    </dsp:sp>
    <dsp:sp modelId="{09272DF5-7B9C-401B-8900-347636632577}">
      <dsp:nvSpPr>
        <dsp:cNvPr id="0" name=""/>
        <dsp:cNvSpPr/>
      </dsp:nvSpPr>
      <dsp:spPr>
        <a:xfrm>
          <a:off x="2228202" y="1808773"/>
          <a:ext cx="1225535" cy="6127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Зовнішнє </a:t>
          </a:r>
          <a:endParaRPr lang="ru-RU" sz="2000" kern="1200" dirty="0"/>
        </a:p>
      </dsp:txBody>
      <dsp:txXfrm>
        <a:off x="2228202" y="1808773"/>
        <a:ext cx="1225535" cy="612767"/>
      </dsp:txXfrm>
    </dsp:sp>
    <dsp:sp modelId="{5543B0E7-8C75-43B5-91F0-67F5F666D6EC}">
      <dsp:nvSpPr>
        <dsp:cNvPr id="0" name=""/>
        <dsp:cNvSpPr/>
      </dsp:nvSpPr>
      <dsp:spPr>
        <a:xfrm>
          <a:off x="745304" y="2678903"/>
          <a:ext cx="1225535" cy="6127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Усне </a:t>
          </a:r>
          <a:endParaRPr lang="ru-RU" sz="2000" kern="1200" dirty="0"/>
        </a:p>
      </dsp:txBody>
      <dsp:txXfrm>
        <a:off x="745304" y="2678903"/>
        <a:ext cx="1225535" cy="612767"/>
      </dsp:txXfrm>
    </dsp:sp>
    <dsp:sp modelId="{6A85DDB6-D2DB-4E41-9E61-EE54F457A8EA}">
      <dsp:nvSpPr>
        <dsp:cNvPr id="0" name=""/>
        <dsp:cNvSpPr/>
      </dsp:nvSpPr>
      <dsp:spPr>
        <a:xfrm>
          <a:off x="3855" y="3549033"/>
          <a:ext cx="1225535" cy="6127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Говоріння </a:t>
          </a:r>
          <a:endParaRPr lang="ru-RU" sz="2000" kern="1200" dirty="0"/>
        </a:p>
      </dsp:txBody>
      <dsp:txXfrm>
        <a:off x="3855" y="3549033"/>
        <a:ext cx="1225535" cy="612767"/>
      </dsp:txXfrm>
    </dsp:sp>
    <dsp:sp modelId="{6E257EE9-0562-452C-B1C6-35793D5FC59F}">
      <dsp:nvSpPr>
        <dsp:cNvPr id="0" name=""/>
        <dsp:cNvSpPr/>
      </dsp:nvSpPr>
      <dsp:spPr>
        <a:xfrm>
          <a:off x="1486753" y="3549033"/>
          <a:ext cx="1225535" cy="6127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Слухання </a:t>
          </a:r>
          <a:endParaRPr lang="ru-RU" sz="2000" kern="1200" dirty="0"/>
        </a:p>
      </dsp:txBody>
      <dsp:txXfrm>
        <a:off x="1486753" y="3549033"/>
        <a:ext cx="1225535" cy="612767"/>
      </dsp:txXfrm>
    </dsp:sp>
    <dsp:sp modelId="{E276511E-AE91-4D21-AB2E-30C92448978B}">
      <dsp:nvSpPr>
        <dsp:cNvPr id="0" name=""/>
        <dsp:cNvSpPr/>
      </dsp:nvSpPr>
      <dsp:spPr>
        <a:xfrm>
          <a:off x="3711101" y="2678903"/>
          <a:ext cx="1225535" cy="6127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Писемне </a:t>
          </a:r>
          <a:endParaRPr lang="ru-RU" sz="2000" kern="1200" dirty="0"/>
        </a:p>
      </dsp:txBody>
      <dsp:txXfrm>
        <a:off x="3711101" y="2678903"/>
        <a:ext cx="1225535" cy="612767"/>
      </dsp:txXfrm>
    </dsp:sp>
    <dsp:sp modelId="{C2D5359B-B57B-431A-AD4A-1BC50ABD5E32}">
      <dsp:nvSpPr>
        <dsp:cNvPr id="0" name=""/>
        <dsp:cNvSpPr/>
      </dsp:nvSpPr>
      <dsp:spPr>
        <a:xfrm>
          <a:off x="2969652" y="3549033"/>
          <a:ext cx="1225535" cy="6127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Читання </a:t>
          </a:r>
          <a:endParaRPr lang="ru-RU" sz="2000" kern="1200" dirty="0"/>
        </a:p>
      </dsp:txBody>
      <dsp:txXfrm>
        <a:off x="2969652" y="3549033"/>
        <a:ext cx="1225535" cy="612767"/>
      </dsp:txXfrm>
    </dsp:sp>
    <dsp:sp modelId="{9BC1E9F7-7C5E-4B38-87D4-15293E623876}">
      <dsp:nvSpPr>
        <dsp:cNvPr id="0" name=""/>
        <dsp:cNvSpPr/>
      </dsp:nvSpPr>
      <dsp:spPr>
        <a:xfrm>
          <a:off x="4452550" y="3549033"/>
          <a:ext cx="1225535" cy="6127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Письмо </a:t>
          </a:r>
          <a:endParaRPr lang="ru-RU" sz="2000" kern="1200" dirty="0"/>
        </a:p>
      </dsp:txBody>
      <dsp:txXfrm>
        <a:off x="4452550" y="3549033"/>
        <a:ext cx="1225535" cy="612767"/>
      </dsp:txXfrm>
    </dsp:sp>
    <dsp:sp modelId="{95603BDA-5457-4FDA-93E4-430AC37E4C62}">
      <dsp:nvSpPr>
        <dsp:cNvPr id="0" name=""/>
        <dsp:cNvSpPr/>
      </dsp:nvSpPr>
      <dsp:spPr>
        <a:xfrm>
          <a:off x="6470713" y="1844822"/>
          <a:ext cx="1225535" cy="6127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Внутрішнє </a:t>
          </a:r>
          <a:endParaRPr lang="ru-RU" sz="2000" kern="1200" dirty="0"/>
        </a:p>
      </dsp:txBody>
      <dsp:txXfrm>
        <a:off x="6470713" y="1844822"/>
        <a:ext cx="1225535" cy="612767"/>
      </dsp:txXfrm>
    </dsp:sp>
    <dsp:sp modelId="{25AF6EBD-C2A9-43ED-AB01-45997310E8C8}">
      <dsp:nvSpPr>
        <dsp:cNvPr id="0" name=""/>
        <dsp:cNvSpPr/>
      </dsp:nvSpPr>
      <dsp:spPr>
        <a:xfrm>
          <a:off x="6524489" y="2732741"/>
          <a:ext cx="1764746" cy="29644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Беззвучне, вторинне,  фрагментарне, узагальнене, велика скорість, відсутність строгого граматичного оформлення</a:t>
          </a:r>
          <a:endParaRPr lang="ru-RU" sz="2000" kern="1200" dirty="0"/>
        </a:p>
      </dsp:txBody>
      <dsp:txXfrm>
        <a:off x="6524489" y="2732741"/>
        <a:ext cx="1764746" cy="29644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BD750D-13E6-40F6-8523-9F18D14E487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501EAC-134D-4B70-A8FD-B1E0AF75E105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750D-13E6-40F6-8523-9F18D14E487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1EAC-134D-4B70-A8FD-B1E0AF75E105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750D-13E6-40F6-8523-9F18D14E487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1EAC-134D-4B70-A8FD-B1E0AF75E105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750D-13E6-40F6-8523-9F18D14E487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1EAC-134D-4B70-A8FD-B1E0AF75E10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750D-13E6-40F6-8523-9F18D14E487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1EAC-134D-4B70-A8FD-B1E0AF75E10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750D-13E6-40F6-8523-9F18D14E487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1EAC-134D-4B70-A8FD-B1E0AF75E105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750D-13E6-40F6-8523-9F18D14E487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1EAC-134D-4B70-A8FD-B1E0AF75E105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750D-13E6-40F6-8523-9F18D14E487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1EAC-134D-4B70-A8FD-B1E0AF75E105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750D-13E6-40F6-8523-9F18D14E487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1EAC-134D-4B70-A8FD-B1E0AF75E1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750D-13E6-40F6-8523-9F18D14E487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1EAC-134D-4B70-A8FD-B1E0AF75E1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750D-13E6-40F6-8523-9F18D14E487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1EAC-134D-4B70-A8FD-B1E0AF75E1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BBD750D-13E6-40F6-8523-9F18D14E487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D501EAC-134D-4B70-A8FD-B1E0AF75E10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764704"/>
            <a:ext cx="7920880" cy="2160240"/>
          </a:xfrm>
        </p:spPr>
        <p:txBody>
          <a:bodyPr/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Мовленнєва діяльність у світлі психолінгвістичної теорії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4941168"/>
            <a:ext cx="5637010" cy="882119"/>
          </a:xfrm>
        </p:spPr>
        <p:txBody>
          <a:bodyPr/>
          <a:lstStyle/>
          <a:p>
            <a:pPr algn="r"/>
            <a:r>
              <a:rPr lang="uk-UA" dirty="0" smtClean="0"/>
              <a:t>Лекція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999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916832"/>
            <a:ext cx="8640959" cy="4941168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Потреба + Мотив + Вибір мовних засобів (співвіднесеність з дійсністю) + Мова як сукупність, як ресурс + Досвід + Здібності</a:t>
            </a:r>
          </a:p>
          <a:p>
            <a:r>
              <a:rPr lang="uk-UA" dirty="0" smtClean="0"/>
              <a:t>Мовленнєва діяльність завжди обслуговує інші види діяльності</a:t>
            </a:r>
          </a:p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Мовленнєва діяльність </a:t>
            </a:r>
            <a:r>
              <a:rPr lang="uk-UA" dirty="0" smtClean="0"/>
              <a:t>– особистісна окрема форма глобальної життєдіяльності суб'єкта що стимулюється спеціальною мовленнєвою потребою, цілеспрямованою співвідносно з дійсністю (комунікативною) активність (внутрішню чи зовнішню), що здійснюється на фоні механізму орієнтування в дійсності у вигляді мовленнєво-психічних дій і операцій з використанням ресурсів мови (мовної системи) на основі комунікативної здібності і комунікативного досвіду, що змінюється </a:t>
            </a:r>
            <a:r>
              <a:rPr lang="uk-UA" dirty="0" smtClean="0"/>
              <a:t>в </a:t>
            </a:r>
            <a:r>
              <a:rPr lang="uk-UA" dirty="0" smtClean="0"/>
              <a:t>ході її здійснення.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Мовленнєва діяльність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688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Предмет                          Думка</a:t>
            </a:r>
          </a:p>
          <a:p>
            <a:r>
              <a:rPr lang="uk-UA" dirty="0" smtClean="0"/>
              <a:t>Засіб                                Мова</a:t>
            </a:r>
          </a:p>
          <a:p>
            <a:r>
              <a:rPr lang="uk-UA" dirty="0" smtClean="0"/>
              <a:t>Спосіб                             Мовлення</a:t>
            </a:r>
          </a:p>
          <a:p>
            <a:r>
              <a:rPr lang="uk-UA" dirty="0" smtClean="0"/>
              <a:t>Продукт                          Висловлювання, текст</a:t>
            </a:r>
          </a:p>
          <a:p>
            <a:r>
              <a:rPr lang="uk-UA" dirty="0" smtClean="0"/>
              <a:t>Результат                        Відповідь, реакція слухача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56263" cy="626596"/>
          </a:xfrm>
        </p:spPr>
        <p:txBody>
          <a:bodyPr/>
          <a:lstStyle/>
          <a:p>
            <a:r>
              <a:rPr lang="uk-UA" dirty="0" smtClean="0"/>
              <a:t>Мовленнєва діяльність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2483768" y="2420888"/>
            <a:ext cx="151216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852936"/>
            <a:ext cx="1536700" cy="20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330574"/>
            <a:ext cx="1536700" cy="20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Стрелка вправо 6"/>
          <p:cNvSpPr/>
          <p:nvPr/>
        </p:nvSpPr>
        <p:spPr>
          <a:xfrm>
            <a:off x="2451668" y="3717032"/>
            <a:ext cx="151216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2472430" y="4149080"/>
            <a:ext cx="151216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94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Орієнтування;</a:t>
            </a:r>
          </a:p>
          <a:p>
            <a:pPr marL="457200" indent="-457200">
              <a:buFont typeface="+mj-lt"/>
              <a:buAutoNum type="arabicPeriod"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Планування;</a:t>
            </a:r>
          </a:p>
          <a:p>
            <a:pPr marL="457200" indent="-457200">
              <a:buFont typeface="+mj-lt"/>
              <a:buAutoNum type="arabicPeriod"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Реалізація</a:t>
            </a:r>
          </a:p>
          <a:p>
            <a:pPr lvl="1"/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Вибір слів</a:t>
            </a:r>
          </a:p>
          <a:p>
            <a:pPr lvl="1"/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 програми до реалізації</a:t>
            </a:r>
          </a:p>
          <a:p>
            <a:pPr lvl="1"/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Граматичне програмування</a:t>
            </a:r>
          </a:p>
          <a:p>
            <a:pPr lvl="1"/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Переробка і співставлення синтаксичних варіантів</a:t>
            </a:r>
          </a:p>
          <a:p>
            <a:pPr lvl="1"/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Закріплення і повторення граматичних правил</a:t>
            </a:r>
            <a:endParaRPr lang="ru-RU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+mj-lt"/>
              <a:buAutoNum type="arabicPeriod"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554588"/>
          </a:xfrm>
        </p:spPr>
        <p:txBody>
          <a:bodyPr/>
          <a:lstStyle/>
          <a:p>
            <a:r>
              <a:rPr lang="uk-UA" sz="3600" dirty="0" smtClean="0"/>
              <a:t>Етапи мовленнєвої діяльності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2930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548681"/>
            <a:ext cx="7745505" cy="5577482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Потреба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uk-UA" dirty="0" smtClean="0"/>
              <a:t>переживання суб'єктом невдоволеності</a:t>
            </a:r>
          </a:p>
          <a:p>
            <a:pPr lvl="1"/>
            <a:r>
              <a:rPr lang="uk-UA" dirty="0" smtClean="0"/>
              <a:t>Стимулює активність і діяльність</a:t>
            </a:r>
          </a:p>
          <a:p>
            <a:pPr lvl="1"/>
            <a:r>
              <a:rPr lang="uk-UA" dirty="0" smtClean="0"/>
              <a:t>Специфічна мовленнєва потреба – використання мовних засобів для задоволення своїх інтересів.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Мотив </a:t>
            </a:r>
            <a:r>
              <a:rPr lang="uk-UA" dirty="0" smtClean="0"/>
              <a:t>(мотивація мовленнєвої поведінки)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 (ціль) </a:t>
            </a:r>
            <a:endParaRPr lang="uk-UA" dirty="0"/>
          </a:p>
          <a:p>
            <a:pPr lvl="1"/>
            <a:r>
              <a:rPr lang="uk-UA" dirty="0" smtClean="0"/>
              <a:t>Корисний результат задовольняє потребу та мотив</a:t>
            </a:r>
          </a:p>
          <a:p>
            <a:pPr lvl="1"/>
            <a:r>
              <a:rPr lang="uk-UA" dirty="0" smtClean="0"/>
              <a:t>Механізм орієнтування в дійсності</a:t>
            </a:r>
            <a:endParaRPr lang="uk-UA" dirty="0"/>
          </a:p>
          <a:p>
            <a:pPr marL="457200" indent="-457200">
              <a:buFont typeface="+mj-lt"/>
              <a:buAutoNum type="arabicPeriod" startAt="4"/>
            </a:pPr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Завдання</a:t>
            </a:r>
            <a:r>
              <a:rPr lang="uk-UA" dirty="0" smtClean="0"/>
              <a:t> (визначення умов за яких може бути досягнута мета) мовні, немовні, екстралінгвістичні (наявність того, що сказано і що може бути сказано)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Формування внутрішньої програми </a:t>
            </a:r>
            <a:r>
              <a:rPr lang="uk-UA" dirty="0" smtClean="0"/>
              <a:t>(осмислення)</a:t>
            </a:r>
            <a:endParaRPr lang="uk-UA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Говоріння – </a:t>
            </a:r>
            <a:r>
              <a:rPr lang="uk-UA" dirty="0" smtClean="0"/>
              <a:t>від внутрішньої програми до слова</a:t>
            </a:r>
          </a:p>
          <a:p>
            <a:pPr marL="0" indent="0">
              <a:buNone/>
            </a:pPr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Слухання – </a:t>
            </a:r>
            <a:r>
              <a:rPr lang="uk-UA" dirty="0" smtClean="0"/>
              <a:t>від слова до внутрішньої програми</a:t>
            </a:r>
            <a:endParaRPr lang="uk-UA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733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476673"/>
            <a:ext cx="7745505" cy="5649490"/>
          </a:xfrm>
        </p:spPr>
        <p:txBody>
          <a:bodyPr/>
          <a:lstStyle/>
          <a:p>
            <a:r>
              <a:rPr lang="uk-UA" dirty="0" smtClean="0"/>
              <a:t>Внутрішня програма складається зі смислових утворень</a:t>
            </a:r>
          </a:p>
          <a:p>
            <a:r>
              <a:rPr lang="uk-UA" dirty="0" smtClean="0"/>
              <a:t>Смисл – елемент соціального досвіду закріплений за знаком, має суб'єктивну форму існування, формується в діяльності суб'єкта.</a:t>
            </a:r>
          </a:p>
          <a:p>
            <a:r>
              <a:rPr lang="uk-UA" dirty="0" smtClean="0"/>
              <a:t>«Ми мислимо образами і схемами, а не мовою і словами» М.І.</a:t>
            </a:r>
            <a:r>
              <a:rPr lang="uk-UA" dirty="0" err="1" smtClean="0"/>
              <a:t>Жинкін</a:t>
            </a:r>
            <a:endParaRPr lang="uk-UA" dirty="0" smtClean="0"/>
          </a:p>
          <a:p>
            <a:r>
              <a:rPr lang="uk-UA" dirty="0" smtClean="0"/>
              <a:t>Переклад: 1мова – внутрішнє програмування – 2 мова.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041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7124025"/>
              </p:ext>
            </p:extLst>
          </p:nvPr>
        </p:nvGraphicFramePr>
        <p:xfrm>
          <a:off x="467544" y="1916832"/>
          <a:ext cx="7977956" cy="4209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Фази мовленнєвої діяльності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941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166665"/>
              </p:ext>
            </p:extLst>
          </p:nvPr>
        </p:nvGraphicFramePr>
        <p:xfrm>
          <a:off x="698500" y="0"/>
          <a:ext cx="8445500" cy="6126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1" name="Скругленная соединительная линия 10"/>
          <p:cNvCxnSpPr/>
          <p:nvPr/>
        </p:nvCxnSpPr>
        <p:spPr>
          <a:xfrm>
            <a:off x="4139952" y="2276872"/>
            <a:ext cx="3024336" cy="1008112"/>
          </a:xfrm>
          <a:prstGeom prst="curvedConnector3">
            <a:avLst>
              <a:gd name="adj1" fmla="val 61282"/>
            </a:avLst>
          </a:prstGeom>
          <a:ln w="19050">
            <a:solidFill>
              <a:srgbClr val="00206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043608" y="4797152"/>
            <a:ext cx="1060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Монолог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322346" y="4797152"/>
            <a:ext cx="835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Діалог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138902" y="4797152"/>
            <a:ext cx="102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err="1" smtClean="0"/>
              <a:t>Полілог</a:t>
            </a:r>
            <a:r>
              <a:rPr lang="uk-UA" dirty="0" smtClean="0"/>
              <a:t> </a:t>
            </a:r>
            <a:endParaRPr lang="ru-RU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1763688" y="4437112"/>
            <a:ext cx="180020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563888" y="443711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563888" y="4437112"/>
            <a:ext cx="194421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41051" y="562059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Опис 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564321" y="6234995"/>
            <a:ext cx="11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Розповідь 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1763688" y="5620598"/>
            <a:ext cx="1412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Міркування </a:t>
            </a:r>
            <a:endParaRPr lang="ru-RU" dirty="0"/>
          </a:p>
        </p:txBody>
      </p:sp>
      <p:cxnSp>
        <p:nvCxnSpPr>
          <p:cNvPr id="29" name="Прямая со стрелкой 28"/>
          <p:cNvCxnSpPr>
            <a:endCxn id="25" idx="0"/>
          </p:cNvCxnSpPr>
          <p:nvPr/>
        </p:nvCxnSpPr>
        <p:spPr>
          <a:xfrm flipH="1">
            <a:off x="520322" y="5166484"/>
            <a:ext cx="1053656" cy="454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6" idx="2"/>
            <a:endCxn id="26" idx="0"/>
          </p:cNvCxnSpPr>
          <p:nvPr/>
        </p:nvCxnSpPr>
        <p:spPr>
          <a:xfrm flipH="1">
            <a:off x="1164005" y="5166484"/>
            <a:ext cx="409973" cy="10685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16" idx="2"/>
            <a:endCxn id="27" idx="0"/>
          </p:cNvCxnSpPr>
          <p:nvPr/>
        </p:nvCxnSpPr>
        <p:spPr>
          <a:xfrm>
            <a:off x="1573978" y="5166484"/>
            <a:ext cx="896057" cy="454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359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620689"/>
            <a:ext cx="7745505" cy="55054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6000" dirty="0" smtClean="0"/>
          </a:p>
          <a:p>
            <a:pPr marL="0" indent="0" algn="ctr">
              <a:buNone/>
            </a:pPr>
            <a:r>
              <a:rPr lang="uk-UA" sz="6000" dirty="0" smtClean="0"/>
              <a:t>Дякую за увагу!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880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uk-UA" dirty="0" smtClean="0"/>
              <a:t>Мовленнєва діяльність як предмет дослідження психолінгвістики</a:t>
            </a:r>
          </a:p>
          <a:p>
            <a:pPr>
              <a:buFont typeface="+mj-lt"/>
              <a:buAutoNum type="arabicPeriod"/>
            </a:pPr>
            <a:r>
              <a:rPr lang="uk-UA" dirty="0" smtClean="0"/>
              <a:t>Мовленнєва діяльність як спілкування, як процес внутрішньої реалізації соціуму</a:t>
            </a:r>
          </a:p>
          <a:p>
            <a:pPr>
              <a:buFont typeface="+mj-lt"/>
              <a:buAutoNum type="arabicPeriod"/>
            </a:pPr>
            <a:r>
              <a:rPr lang="uk-UA" dirty="0" smtClean="0"/>
              <a:t>Мова як система орієнтирів, необхідних для діяльності людини в предметному та соціальному світі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План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332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Основна :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Горелов И.Н. Основы психолингвистики / </a:t>
            </a:r>
            <a:r>
              <a:rPr lang="ru-RU" dirty="0" err="1" smtClean="0"/>
              <a:t>И.Н.Горелов</a:t>
            </a:r>
            <a:r>
              <a:rPr lang="ru-RU" dirty="0" smtClean="0"/>
              <a:t>, К Ф Седов. – М.: Лабиринт, 1997. – 224 с.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Леонтьев А.А. Основы психолингвистики / Леонтьев А.А. – М.: Наука, 1997. – 287 с.</a:t>
            </a:r>
          </a:p>
          <a:p>
            <a:pPr marL="0" indent="0">
              <a:buNone/>
            </a:pPr>
            <a:r>
              <a:rPr lang="uk-UA" dirty="0"/>
              <a:t>Додаткова</a:t>
            </a:r>
            <a:r>
              <a:rPr lang="uk-UA" dirty="0" smtClean="0"/>
              <a:t>: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/>
              <a:t>Белянин В.П. Психолингвистика / Белянин В.П. – М.: Флинта, Московский психолого-социальный институт, 2004. – 232 с.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err="1"/>
              <a:t>Кавинкина</a:t>
            </a:r>
            <a:r>
              <a:rPr lang="ru-RU" dirty="0"/>
              <a:t> И.Н. Психолингвистика: пособие для педагогических вузов / </a:t>
            </a:r>
            <a:r>
              <a:rPr lang="ru-RU" dirty="0" err="1"/>
              <a:t>Кавинкина</a:t>
            </a:r>
            <a:r>
              <a:rPr lang="ru-RU" dirty="0"/>
              <a:t> И.Н. – Гродно: </a:t>
            </a:r>
            <a:r>
              <a:rPr lang="ru-RU" dirty="0" err="1"/>
              <a:t>ГрПУ</a:t>
            </a:r>
            <a:r>
              <a:rPr lang="ru-RU" dirty="0"/>
              <a:t>, 2010. – 284 с. 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/>
              <a:t>Ковшиков В.А. Психолингвистика: теория речевой деятельности/ </a:t>
            </a:r>
            <a:r>
              <a:rPr lang="ru-RU" dirty="0" err="1"/>
              <a:t>В.А.Ковшиков</a:t>
            </a:r>
            <a:r>
              <a:rPr lang="ru-RU" dirty="0"/>
              <a:t>, </a:t>
            </a:r>
            <a:r>
              <a:rPr lang="ru-RU" dirty="0" err="1"/>
              <a:t>В.П.Глухов</a:t>
            </a:r>
            <a:r>
              <a:rPr lang="ru-RU" dirty="0"/>
              <a:t>. – М.: </a:t>
            </a:r>
            <a:r>
              <a:rPr lang="ru-RU" dirty="0" err="1"/>
              <a:t>Астрель</a:t>
            </a:r>
            <a:r>
              <a:rPr lang="ru-RU" dirty="0"/>
              <a:t>, 2007. – 320 с.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Література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018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8489957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dirty="0"/>
              <a:t>Мовленнєва діяльність як предмет дослідження психолінгвістики</a:t>
            </a:r>
            <a:br>
              <a:rPr lang="uk-UA" sz="3600" dirty="0"/>
            </a:b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6381328"/>
            <a:ext cx="5090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err="1" smtClean="0"/>
              <a:t>Фернанд</a:t>
            </a:r>
            <a:r>
              <a:rPr lang="uk-UA" dirty="0" smtClean="0"/>
              <a:t> Де </a:t>
            </a:r>
            <a:r>
              <a:rPr lang="uk-UA" dirty="0" err="1" smtClean="0"/>
              <a:t>Сосюр</a:t>
            </a:r>
            <a:r>
              <a:rPr lang="uk-UA" dirty="0" smtClean="0"/>
              <a:t> </a:t>
            </a:r>
            <a:r>
              <a:rPr lang="uk-UA" dirty="0" err="1" smtClean="0">
                <a:sym typeface="Wingdings 3"/>
              </a:rPr>
              <a:t>Лев</a:t>
            </a:r>
            <a:r>
              <a:rPr lang="uk-UA" dirty="0" smtClean="0">
                <a:sym typeface="Wingdings 3"/>
              </a:rPr>
              <a:t> Володимирович Щерба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257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8802304"/>
              </p:ext>
            </p:extLst>
          </p:nvPr>
        </p:nvGraphicFramePr>
        <p:xfrm>
          <a:off x="-612576" y="-387424"/>
          <a:ext cx="9649072" cy="7245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3" name="Группа 22"/>
          <p:cNvGrpSpPr/>
          <p:nvPr/>
        </p:nvGrpSpPr>
        <p:grpSpPr>
          <a:xfrm>
            <a:off x="2263849" y="5602921"/>
            <a:ext cx="6880151" cy="1238601"/>
            <a:chOff x="2263849" y="5602921"/>
            <a:chExt cx="6880151" cy="1238601"/>
          </a:xfrm>
        </p:grpSpPr>
        <p:sp>
          <p:nvSpPr>
            <p:cNvPr id="5" name="Стрелка влево 4"/>
            <p:cNvSpPr/>
            <p:nvPr/>
          </p:nvSpPr>
          <p:spPr>
            <a:xfrm rot="19637508">
              <a:off x="3085218" y="5602921"/>
              <a:ext cx="1008112" cy="475511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Стрелка влево 5"/>
            <p:cNvSpPr/>
            <p:nvPr/>
          </p:nvSpPr>
          <p:spPr>
            <a:xfrm rot="13965362">
              <a:off x="6919023" y="5873947"/>
              <a:ext cx="1008112" cy="475511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263849" y="6287524"/>
              <a:ext cx="13021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dirty="0" smtClean="0"/>
                <a:t>Історичний</a:t>
              </a:r>
              <a:endParaRPr lang="ru-RU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599073" y="6472190"/>
              <a:ext cx="25449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dirty="0" smtClean="0"/>
                <a:t>Визначений колективом</a:t>
              </a:r>
              <a:endParaRPr lang="ru-RU" dirty="0"/>
            </a:p>
          </p:txBody>
        </p:sp>
      </p:grpSp>
      <p:sp>
        <p:nvSpPr>
          <p:cNvPr id="10" name="Скругленная прямоугольная выноска 9"/>
          <p:cNvSpPr/>
          <p:nvPr/>
        </p:nvSpPr>
        <p:spPr>
          <a:xfrm>
            <a:off x="0" y="980728"/>
            <a:ext cx="3036671" cy="999437"/>
          </a:xfrm>
          <a:prstGeom prst="wedgeRoundRectCallout">
            <a:avLst>
              <a:gd name="adj1" fmla="val 31541"/>
              <a:gd name="adj2" fmla="val 13255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/>
              <a:t>Частина мовного матеріалу, </a:t>
            </a:r>
          </a:p>
          <a:p>
            <a:pPr algn="ctr"/>
            <a:r>
              <a:rPr lang="uk-UA" dirty="0"/>
              <a:t>що повторюється</a:t>
            </a:r>
            <a:endParaRPr lang="ru-RU" dirty="0"/>
          </a:p>
        </p:txBody>
      </p:sp>
      <p:grpSp>
        <p:nvGrpSpPr>
          <p:cNvPr id="21" name="Группа 20"/>
          <p:cNvGrpSpPr/>
          <p:nvPr/>
        </p:nvGrpSpPr>
        <p:grpSpPr>
          <a:xfrm>
            <a:off x="56384" y="3956050"/>
            <a:ext cx="2355376" cy="1354450"/>
            <a:chOff x="56384" y="3956050"/>
            <a:chExt cx="2355376" cy="1354450"/>
          </a:xfrm>
        </p:grpSpPr>
        <p:cxnSp>
          <p:nvCxnSpPr>
            <p:cNvPr id="12" name="Прямая со стрелкой 11"/>
            <p:cNvCxnSpPr/>
            <p:nvPr/>
          </p:nvCxnSpPr>
          <p:spPr>
            <a:xfrm flipH="1">
              <a:off x="899592" y="3956050"/>
              <a:ext cx="1512168" cy="98511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56384" y="4941168"/>
              <a:ext cx="1274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dirty="0" smtClean="0"/>
                <a:t>Фонетична</a:t>
              </a:r>
              <a:endParaRPr lang="ru-RU" dirty="0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1852565" y="4149080"/>
            <a:ext cx="1385636" cy="1600395"/>
            <a:chOff x="1852565" y="4149080"/>
            <a:chExt cx="1385636" cy="1600395"/>
          </a:xfrm>
        </p:grpSpPr>
        <p:cxnSp>
          <p:nvCxnSpPr>
            <p:cNvPr id="14" name="Прямая со стрелкой 13"/>
            <p:cNvCxnSpPr/>
            <p:nvPr/>
          </p:nvCxnSpPr>
          <p:spPr>
            <a:xfrm flipH="1">
              <a:off x="2411760" y="4149080"/>
              <a:ext cx="360040" cy="121504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852565" y="5380143"/>
              <a:ext cx="13856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dirty="0" smtClean="0"/>
                <a:t>Граматична </a:t>
              </a:r>
              <a:endParaRPr lang="ru-RU" dirty="0"/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3036670" y="4149080"/>
            <a:ext cx="1174360" cy="1161420"/>
            <a:chOff x="3036670" y="4149080"/>
            <a:chExt cx="1174360" cy="1161420"/>
          </a:xfrm>
        </p:grpSpPr>
        <p:cxnSp>
          <p:nvCxnSpPr>
            <p:cNvPr id="16" name="Прямая со стрелкой 15"/>
            <p:cNvCxnSpPr/>
            <p:nvPr/>
          </p:nvCxnSpPr>
          <p:spPr>
            <a:xfrm>
              <a:off x="3238201" y="4149080"/>
              <a:ext cx="327799" cy="7920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3036670" y="4941168"/>
              <a:ext cx="11743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dirty="0" smtClean="0"/>
                <a:t>Лексична 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3702822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4860EB-9E3A-4837-9635-948406B576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824860EB-9E3A-4837-9635-948406B576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EEB6D1-DB10-49A4-8D3B-27F277414C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5AEEB6D1-DB10-49A4-8D3B-27F277414C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E1BD94-5C28-4974-8ED4-35FD626E2B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36E1BD94-5C28-4974-8ED4-35FD626E2B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A9396A-BBF3-4995-84EB-965D924886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CDA9396A-BBF3-4995-84EB-965D924886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B91BE1-F58B-44E5-BE42-9443179DA5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40B91BE1-F58B-44E5-BE42-9443179DA5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F442CB-1AA9-47D0-8F49-1B6453C9B1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ECF442CB-1AA9-47D0-8F49-1B6453C9B1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404665"/>
            <a:ext cx="8049216" cy="5721498"/>
          </a:xfrm>
        </p:spPr>
        <p:txBody>
          <a:bodyPr/>
          <a:lstStyle/>
          <a:p>
            <a:r>
              <a:rPr lang="uk-UA" dirty="0" smtClean="0"/>
              <a:t>Мовний матеріал будується на основі мовних систем через мовленнєві дії;</a:t>
            </a:r>
          </a:p>
          <a:p>
            <a:r>
              <a:rPr lang="uk-UA" dirty="0" smtClean="0"/>
              <a:t>Мовленнєві дії визначають активність людей, що використовують мовні системи для побудови мовного матеріалу.</a:t>
            </a:r>
          </a:p>
        </p:txBody>
      </p:sp>
      <p:sp>
        <p:nvSpPr>
          <p:cNvPr id="4" name="Плюс 3"/>
          <p:cNvSpPr/>
          <p:nvPr/>
        </p:nvSpPr>
        <p:spPr>
          <a:xfrm>
            <a:off x="3959932" y="2204864"/>
            <a:ext cx="792088" cy="86409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67544" y="3078481"/>
            <a:ext cx="80595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Психофізіологічна мовленнєва організація індивіда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4365104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Здібність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14635" y="4365104"/>
            <a:ext cx="28697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Мовленнєва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діяльність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5123529"/>
            <a:ext cx="2535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Мовні засоби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14635" y="5215862"/>
            <a:ext cx="28217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Мовний матеріал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2699792" y="4657491"/>
            <a:ext cx="2232248" cy="2923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3291270" y="5477472"/>
            <a:ext cx="1640770" cy="2308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28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248347"/>
            <a:ext cx="8352927" cy="2116757"/>
          </a:xfrm>
        </p:spPr>
        <p:txBody>
          <a:bodyPr/>
          <a:lstStyle/>
          <a:p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Принцип діяльності. </a:t>
            </a:r>
            <a:r>
              <a:rPr lang="uk-UA" dirty="0" smtClean="0"/>
              <a:t>Мова як діяльність.</a:t>
            </a:r>
          </a:p>
          <a:p>
            <a:r>
              <a:rPr lang="uk-UA" dirty="0" smtClean="0"/>
              <a:t>Мовленнєва дія зберігає особливості мовленнєвої діяльності;</a:t>
            </a:r>
          </a:p>
          <a:p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Аналіз мовленнєвої діяльності через призму одиниць а не елементів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dirty="0" smtClean="0"/>
              <a:t>Принципи забезпечення мовленнєвої діяльності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79636" y="4489956"/>
            <a:ext cx="3691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Мовленнєва</a:t>
            </a:r>
            <a:r>
              <a:rPr lang="uk-UA" sz="2800" dirty="0" smtClean="0"/>
              <a:t> діяльність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001783" y="6106808"/>
            <a:ext cx="25771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Мовленнєва дія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48696" y="4437029"/>
            <a:ext cx="15905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Операція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трелка вправо с вырезом 6"/>
          <p:cNvSpPr/>
          <p:nvPr/>
        </p:nvSpPr>
        <p:spPr>
          <a:xfrm rot="2044689">
            <a:off x="2048614" y="5376389"/>
            <a:ext cx="1459019" cy="53047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с вырезом 7"/>
          <p:cNvSpPr/>
          <p:nvPr/>
        </p:nvSpPr>
        <p:spPr>
          <a:xfrm rot="19040435">
            <a:off x="5310845" y="5383092"/>
            <a:ext cx="1452839" cy="52461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42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332657"/>
            <a:ext cx="7745505" cy="5793506"/>
          </a:xfrm>
        </p:spPr>
        <p:txBody>
          <a:bodyPr/>
          <a:lstStyle/>
          <a:p>
            <a:pPr algn="just"/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Трифазна структура мовленнєвої діяльності.</a:t>
            </a:r>
            <a:endParaRPr lang="uk-UA" dirty="0" smtClean="0"/>
          </a:p>
          <a:p>
            <a:pPr algn="just"/>
            <a:r>
              <a:rPr lang="uk-UA" dirty="0" smtClean="0"/>
              <a:t>Будь-яка активність має три фази:</a:t>
            </a:r>
          </a:p>
          <a:p>
            <a:pPr marL="868680" lvl="1" indent="-457200" algn="just">
              <a:buFont typeface="+mj-lt"/>
              <a:buAutoNum type="arabicPeriod"/>
            </a:pPr>
            <a:r>
              <a:rPr lang="uk-UA" dirty="0" smtClean="0"/>
              <a:t>Мотиваційно-цільова</a:t>
            </a:r>
          </a:p>
          <a:p>
            <a:pPr marL="868680" lvl="1" indent="-457200" algn="just">
              <a:buFont typeface="+mj-lt"/>
              <a:buAutoNum type="arabicPeriod"/>
            </a:pPr>
            <a:r>
              <a:rPr lang="uk-UA" dirty="0" smtClean="0"/>
              <a:t>Фаза планування</a:t>
            </a:r>
          </a:p>
          <a:p>
            <a:pPr marL="868680" lvl="1" indent="-457200" algn="just">
              <a:buFont typeface="+mj-lt"/>
              <a:buAutoNum type="arabicPeriod"/>
            </a:pPr>
            <a:r>
              <a:rPr lang="uk-UA" dirty="0" smtClean="0"/>
              <a:t>Фаза виконання</a:t>
            </a:r>
          </a:p>
          <a:p>
            <a:pPr algn="just"/>
            <a:r>
              <a:rPr lang="uk-UA" dirty="0" smtClean="0"/>
              <a:t>Інтелектуальна діяльність + Моторні дії = Мовленнєва діяльність</a:t>
            </a:r>
          </a:p>
          <a:p>
            <a:pPr algn="just"/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Мовленнєва діяльність здійснюється алгоритмічно та евристично.</a:t>
            </a:r>
          </a:p>
          <a:p>
            <a:pPr algn="just"/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Можливість прогнозування.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100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Діяльність</a:t>
            </a:r>
            <a:r>
              <a:rPr lang="uk-UA" dirty="0" smtClean="0"/>
              <a:t> – це особистісна окрема форма глобальної життєдіяльності суб'єкта, що стимулюється потребою цілеспрямованої, співвідносної з дійсністю внутрішньої і зовнішньої активності, яка відбувається за допомогою окремих ресурсів у вигляді дій і операцій, що спираються на визначені здібності і змінюють її в ході здійснення.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dirty="0" smtClean="0"/>
              <a:t>Діяльність породжується потребою та ціллю.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8566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463</TotalTime>
  <Words>687</Words>
  <Application>Microsoft Office PowerPoint</Application>
  <PresentationFormat>Экран (4:3)</PresentationFormat>
  <Paragraphs>112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Твердый переплет</vt:lpstr>
      <vt:lpstr>Мовленнєва діяльність у світлі психолінгвістичної теорії</vt:lpstr>
      <vt:lpstr>План</vt:lpstr>
      <vt:lpstr>Література </vt:lpstr>
      <vt:lpstr>Мовленнєва діяльність як предмет дослідження психолінгвістики </vt:lpstr>
      <vt:lpstr>Презентация PowerPoint</vt:lpstr>
      <vt:lpstr>Презентация PowerPoint</vt:lpstr>
      <vt:lpstr>Принципи забезпечення мовленнєвої діяльності</vt:lpstr>
      <vt:lpstr>Презентация PowerPoint</vt:lpstr>
      <vt:lpstr>Діяльність породжується потребою та ціллю.</vt:lpstr>
      <vt:lpstr>Мовленнєва діяльність</vt:lpstr>
      <vt:lpstr>Мовленнєва діяльність</vt:lpstr>
      <vt:lpstr>Етапи мовленнєвої діяльності</vt:lpstr>
      <vt:lpstr>Презентация PowerPoint</vt:lpstr>
      <vt:lpstr>Презентация PowerPoint</vt:lpstr>
      <vt:lpstr>Фази мовленнєвої діяльності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Мовленнєва діяльність у світлі психолінгвістичної теорії</dc:title>
  <dc:creator>user</dc:creator>
  <cp:lastModifiedBy>user</cp:lastModifiedBy>
  <cp:revision>20</cp:revision>
  <dcterms:created xsi:type="dcterms:W3CDTF">2015-09-09T07:30:41Z</dcterms:created>
  <dcterms:modified xsi:type="dcterms:W3CDTF">2015-10-25T11:10:28Z</dcterms:modified>
</cp:coreProperties>
</file>