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9" r:id="rId3"/>
    <p:sldId id="256" r:id="rId4"/>
    <p:sldId id="265" r:id="rId5"/>
    <p:sldId id="266" r:id="rId6"/>
    <p:sldId id="268" r:id="rId7"/>
    <p:sldId id="267" r:id="rId8"/>
    <p:sldId id="270" r:id="rId9"/>
    <p:sldId id="271" r:id="rId10"/>
    <p:sldId id="272" r:id="rId11"/>
    <p:sldId id="273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786" y="-9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19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76F4F-BB2D-476E-9107-570C5C904700}" type="doc">
      <dgm:prSet loTypeId="urn:microsoft.com/office/officeart/2005/8/layout/radial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CC0FAF0-CAF9-43BF-AD5C-3ED5DF786486}">
      <dgm:prSet custT="1"/>
      <dgm:spPr/>
      <dgm:t>
        <a:bodyPr/>
        <a:lstStyle/>
        <a:p>
          <a:pPr rtl="0"/>
          <a:r>
            <a:rPr lang="uk-UA" sz="1400" noProof="0" dirty="0" smtClean="0"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емоційних станів;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51B3AB96-A99B-4C80-BF71-037F0FEDB860}" type="parTrans" cxnId="{BA39AB14-788E-4A37-A0C2-73C63BDF1FEC}">
      <dgm:prSet/>
      <dgm:spPr/>
      <dgm:t>
        <a:bodyPr/>
        <a:lstStyle/>
        <a:p>
          <a:endParaRPr lang="ru-RU"/>
        </a:p>
      </dgm:t>
    </dgm:pt>
    <dgm:pt modelId="{67D025C6-4145-466D-B481-2039323ACB8D}" type="sibTrans" cxnId="{BA39AB14-788E-4A37-A0C2-73C63BDF1FEC}">
      <dgm:prSet/>
      <dgm:spPr/>
      <dgm:t>
        <a:bodyPr/>
        <a:lstStyle/>
        <a:p>
          <a:endParaRPr lang="ru-RU"/>
        </a:p>
      </dgm:t>
    </dgm:pt>
    <dgm:pt modelId="{1E7A4A7C-6BFC-49BC-A9B5-F65A643CAF2D}">
      <dgm:prSet custT="1"/>
      <dgm:spPr/>
      <dgm:t>
        <a:bodyPr/>
        <a:lstStyle/>
        <a:p>
          <a:pPr rtl="0"/>
          <a:r>
            <a:rPr lang="uk-UA" sz="1200" noProof="0" dirty="0" smtClean="0">
              <a:latin typeface="Times New Roman" pitchFamily="18" charset="0"/>
              <a:cs typeface="Times New Roman" pitchFamily="18" charset="0"/>
            </a:rPr>
            <a:t>Емоційні стани, які характеризуються високою емоційною напругою;</a:t>
          </a:r>
          <a:endParaRPr lang="uk-UA" sz="1200" noProof="0" dirty="0">
            <a:latin typeface="Times New Roman" pitchFamily="18" charset="0"/>
            <a:cs typeface="Times New Roman" pitchFamily="18" charset="0"/>
          </a:endParaRPr>
        </a:p>
      </dgm:t>
    </dgm:pt>
    <dgm:pt modelId="{2E907BAE-5E54-436E-88EA-5ADB91686111}" type="parTrans" cxnId="{3C3E5825-1126-49EF-B052-D80587FB1A89}">
      <dgm:prSet/>
      <dgm:spPr/>
      <dgm:t>
        <a:bodyPr/>
        <a:lstStyle/>
        <a:p>
          <a:endParaRPr lang="ru-RU"/>
        </a:p>
      </dgm:t>
    </dgm:pt>
    <dgm:pt modelId="{9DDE91C1-BB8C-421D-BD72-FF8C881CC56E}" type="sibTrans" cxnId="{3C3E5825-1126-49EF-B052-D80587FB1A89}">
      <dgm:prSet/>
      <dgm:spPr/>
      <dgm:t>
        <a:bodyPr/>
        <a:lstStyle/>
        <a:p>
          <a:endParaRPr lang="ru-RU"/>
        </a:p>
      </dgm:t>
    </dgm:pt>
    <dgm:pt modelId="{57BF035F-9B13-4B2A-BCF2-480C66763288}">
      <dgm:prSet custT="1"/>
      <dgm:spPr/>
      <dgm:t>
        <a:bodyPr/>
        <a:lstStyle/>
        <a:p>
          <a:pPr rtl="0"/>
          <a:r>
            <a:rPr lang="uk-UA" sz="1200" noProof="0" dirty="0" smtClean="0">
              <a:latin typeface="Times New Roman" pitchFamily="18" charset="0"/>
              <a:cs typeface="Times New Roman" pitchFamily="18" charset="0"/>
            </a:rPr>
            <a:t>Питання в постанові про </a:t>
          </a:r>
          <a:r>
            <a:rPr lang="uk-UA" sz="1200" noProof="0" dirty="0" err="1" smtClean="0">
              <a:latin typeface="Times New Roman" pitchFamily="18" charset="0"/>
              <a:cs typeface="Times New Roman" pitchFamily="18" charset="0"/>
            </a:rPr>
            <a:t>назначення</a:t>
          </a:r>
          <a:r>
            <a:rPr lang="uk-UA" sz="1200" noProof="0" dirty="0" smtClean="0">
              <a:latin typeface="Times New Roman" pitchFamily="18" charset="0"/>
              <a:cs typeface="Times New Roman" pitchFamily="18" charset="0"/>
            </a:rPr>
            <a:t> СПЕ емоційних станів;   </a:t>
          </a:r>
          <a:endParaRPr lang="uk-UA" sz="1200" noProof="0" dirty="0">
            <a:latin typeface="Times New Roman" pitchFamily="18" charset="0"/>
            <a:cs typeface="Times New Roman" pitchFamily="18" charset="0"/>
          </a:endParaRPr>
        </a:p>
      </dgm:t>
    </dgm:pt>
    <dgm:pt modelId="{33A57BA3-2B4B-42A7-97D1-345972745622}" type="parTrans" cxnId="{6EBD358A-162B-4A8B-ABDA-CCC11BCE588C}">
      <dgm:prSet/>
      <dgm:spPr/>
      <dgm:t>
        <a:bodyPr/>
        <a:lstStyle/>
        <a:p>
          <a:endParaRPr lang="ru-RU"/>
        </a:p>
      </dgm:t>
    </dgm:pt>
    <dgm:pt modelId="{C47DAEF1-D2E4-43EF-A488-24FC1230DD8A}" type="sibTrans" cxnId="{6EBD358A-162B-4A8B-ABDA-CCC11BCE588C}">
      <dgm:prSet/>
      <dgm:spPr/>
      <dgm:t>
        <a:bodyPr/>
        <a:lstStyle/>
        <a:p>
          <a:endParaRPr lang="ru-RU"/>
        </a:p>
      </dgm:t>
    </dgm:pt>
    <dgm:pt modelId="{8C5960A0-8593-497B-877B-B8011FB7EFA4}">
      <dgm:prSet custT="1"/>
      <dgm:spPr/>
      <dgm:t>
        <a:bodyPr/>
        <a:lstStyle/>
        <a:p>
          <a:pPr rtl="0"/>
          <a:r>
            <a:rPr lang="uk-UA" sz="1200" noProof="0" dirty="0" smtClean="0">
              <a:latin typeface="Times New Roman" pitchFamily="18" charset="0"/>
              <a:cs typeface="Times New Roman" pitchFamily="18" charset="0"/>
            </a:rPr>
            <a:t>Юридичне значення СПЕ емоційних станів</a:t>
          </a:r>
          <a:endParaRPr lang="uk-UA" sz="1200" noProof="0" dirty="0">
            <a:latin typeface="Times New Roman" pitchFamily="18" charset="0"/>
            <a:cs typeface="Times New Roman" pitchFamily="18" charset="0"/>
          </a:endParaRPr>
        </a:p>
      </dgm:t>
    </dgm:pt>
    <dgm:pt modelId="{1D8B0A19-9B66-4AEB-9E66-5E7E73995F45}" type="parTrans" cxnId="{737DF2B2-D101-4C95-A2FF-832EA5A14ADF}">
      <dgm:prSet/>
      <dgm:spPr/>
      <dgm:t>
        <a:bodyPr/>
        <a:lstStyle/>
        <a:p>
          <a:endParaRPr lang="ru-RU"/>
        </a:p>
      </dgm:t>
    </dgm:pt>
    <dgm:pt modelId="{C656D9B6-6885-47AC-A9C6-5DB5C111C8DC}" type="sibTrans" cxnId="{737DF2B2-D101-4C95-A2FF-832EA5A14ADF}">
      <dgm:prSet/>
      <dgm:spPr/>
      <dgm:t>
        <a:bodyPr/>
        <a:lstStyle/>
        <a:p>
          <a:endParaRPr lang="ru-RU"/>
        </a:p>
      </dgm:t>
    </dgm:pt>
    <dgm:pt modelId="{66865EDF-4300-4B7E-BDFA-FBD12B57C912}" type="pres">
      <dgm:prSet presAssocID="{52B76F4F-BB2D-476E-9107-570C5C90470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6D2C9-263B-4374-89D7-F8F82615416F}" type="pres">
      <dgm:prSet presAssocID="{52B76F4F-BB2D-476E-9107-570C5C904700}" presName="cycle" presStyleCnt="0"/>
      <dgm:spPr/>
    </dgm:pt>
    <dgm:pt modelId="{9895A711-FAC3-42BD-9CD8-ECE2CA90D4A7}" type="pres">
      <dgm:prSet presAssocID="{52B76F4F-BB2D-476E-9107-570C5C904700}" presName="centerShape" presStyleCnt="0"/>
      <dgm:spPr/>
    </dgm:pt>
    <dgm:pt modelId="{424D1842-22E6-44A5-A742-A700A2687112}" type="pres">
      <dgm:prSet presAssocID="{52B76F4F-BB2D-476E-9107-570C5C904700}" presName="connSite" presStyleLbl="node1" presStyleIdx="0" presStyleCnt="5"/>
      <dgm:spPr/>
    </dgm:pt>
    <dgm:pt modelId="{B4078C99-C641-4C59-90A3-744B15CD6CCC}" type="pres">
      <dgm:prSet presAssocID="{52B76F4F-BB2D-476E-9107-570C5C904700}" presName="visible" presStyleLbl="node1" presStyleIdx="0" presStyleCnt="5"/>
      <dgm:spPr/>
    </dgm:pt>
    <dgm:pt modelId="{1FE8BF33-D215-4FFC-8E8B-771B0B059B9E}" type="pres">
      <dgm:prSet presAssocID="{51B3AB96-A99B-4C80-BF71-037F0FEDB860}" presName="Name25" presStyleLbl="parChTrans1D1" presStyleIdx="0" presStyleCnt="4"/>
      <dgm:spPr/>
      <dgm:t>
        <a:bodyPr/>
        <a:lstStyle/>
        <a:p>
          <a:endParaRPr lang="ru-RU"/>
        </a:p>
      </dgm:t>
    </dgm:pt>
    <dgm:pt modelId="{B62E2867-E6F7-4EDC-B919-4F224661FEF4}" type="pres">
      <dgm:prSet presAssocID="{FCC0FAF0-CAF9-43BF-AD5C-3ED5DF786486}" presName="node" presStyleCnt="0"/>
      <dgm:spPr/>
    </dgm:pt>
    <dgm:pt modelId="{EAE71FC4-166F-4D31-B988-56A57D83D749}" type="pres">
      <dgm:prSet presAssocID="{FCC0FAF0-CAF9-43BF-AD5C-3ED5DF786486}" presName="parentNode" presStyleLbl="node1" presStyleIdx="1" presStyleCnt="5" custScaleX="114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366F5-BA6A-45C7-A84E-658E37C9FC71}" type="pres">
      <dgm:prSet presAssocID="{FCC0FAF0-CAF9-43BF-AD5C-3ED5DF786486}" presName="childNode" presStyleLbl="revTx" presStyleIdx="0" presStyleCnt="0">
        <dgm:presLayoutVars>
          <dgm:bulletEnabled val="1"/>
        </dgm:presLayoutVars>
      </dgm:prSet>
      <dgm:spPr/>
    </dgm:pt>
    <dgm:pt modelId="{1EA4D345-5229-4332-AE01-5DEBA85ACA34}" type="pres">
      <dgm:prSet presAssocID="{2E907BAE-5E54-436E-88EA-5ADB91686111}" presName="Name25" presStyleLbl="parChTrans1D1" presStyleIdx="1" presStyleCnt="4"/>
      <dgm:spPr/>
      <dgm:t>
        <a:bodyPr/>
        <a:lstStyle/>
        <a:p>
          <a:endParaRPr lang="ru-RU"/>
        </a:p>
      </dgm:t>
    </dgm:pt>
    <dgm:pt modelId="{0FE158CA-AB21-4127-B318-8888FAAE7839}" type="pres">
      <dgm:prSet presAssocID="{1E7A4A7C-6BFC-49BC-A9B5-F65A643CAF2D}" presName="node" presStyleCnt="0"/>
      <dgm:spPr/>
    </dgm:pt>
    <dgm:pt modelId="{42E8CAD5-8B1B-48C7-B1A9-4C842AC371AA}" type="pres">
      <dgm:prSet presAssocID="{1E7A4A7C-6BFC-49BC-A9B5-F65A643CAF2D}" presName="parentNode" presStyleLbl="node1" presStyleIdx="2" presStyleCnt="5" custScaleX="1181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AB675-F351-45AF-AAA1-CC0350C2B577}" type="pres">
      <dgm:prSet presAssocID="{1E7A4A7C-6BFC-49BC-A9B5-F65A643CAF2D}" presName="childNode" presStyleLbl="revTx" presStyleIdx="0" presStyleCnt="0">
        <dgm:presLayoutVars>
          <dgm:bulletEnabled val="1"/>
        </dgm:presLayoutVars>
      </dgm:prSet>
      <dgm:spPr/>
    </dgm:pt>
    <dgm:pt modelId="{6408D632-11BC-440F-9150-A74DAECBA822}" type="pres">
      <dgm:prSet presAssocID="{33A57BA3-2B4B-42A7-97D1-345972745622}" presName="Name25" presStyleLbl="parChTrans1D1" presStyleIdx="2" presStyleCnt="4"/>
      <dgm:spPr/>
      <dgm:t>
        <a:bodyPr/>
        <a:lstStyle/>
        <a:p>
          <a:endParaRPr lang="ru-RU"/>
        </a:p>
      </dgm:t>
    </dgm:pt>
    <dgm:pt modelId="{27B35A59-31F7-4A38-80F7-525016F902D4}" type="pres">
      <dgm:prSet presAssocID="{57BF035F-9B13-4B2A-BCF2-480C66763288}" presName="node" presStyleCnt="0"/>
      <dgm:spPr/>
    </dgm:pt>
    <dgm:pt modelId="{837C1BC2-643B-4ADC-8AA8-8114CE42EA77}" type="pres">
      <dgm:prSet presAssocID="{57BF035F-9B13-4B2A-BCF2-480C66763288}" presName="parentNode" presStyleLbl="node1" presStyleIdx="3" presStyleCnt="5" custScaleX="1199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96AAE-47A0-412D-857D-2CA5C2B020ED}" type="pres">
      <dgm:prSet presAssocID="{57BF035F-9B13-4B2A-BCF2-480C66763288}" presName="childNode" presStyleLbl="revTx" presStyleIdx="0" presStyleCnt="0">
        <dgm:presLayoutVars>
          <dgm:bulletEnabled val="1"/>
        </dgm:presLayoutVars>
      </dgm:prSet>
      <dgm:spPr/>
    </dgm:pt>
    <dgm:pt modelId="{F495AD24-1BC9-42CB-9A47-2353ABFFD82B}" type="pres">
      <dgm:prSet presAssocID="{1D8B0A19-9B66-4AEB-9E66-5E7E73995F45}" presName="Name25" presStyleLbl="parChTrans1D1" presStyleIdx="3" presStyleCnt="4"/>
      <dgm:spPr/>
      <dgm:t>
        <a:bodyPr/>
        <a:lstStyle/>
        <a:p>
          <a:endParaRPr lang="ru-RU"/>
        </a:p>
      </dgm:t>
    </dgm:pt>
    <dgm:pt modelId="{FEB9622B-8A8A-4A83-99DC-8169C138B339}" type="pres">
      <dgm:prSet presAssocID="{8C5960A0-8593-497B-877B-B8011FB7EFA4}" presName="node" presStyleCnt="0"/>
      <dgm:spPr/>
    </dgm:pt>
    <dgm:pt modelId="{F26C7DE6-D436-437C-87FC-26CAD0537B45}" type="pres">
      <dgm:prSet presAssocID="{8C5960A0-8593-497B-877B-B8011FB7EFA4}" presName="parentNode" presStyleLbl="node1" presStyleIdx="4" presStyleCnt="5" custScaleX="1170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0C773-EE07-466C-98FE-8768C9831552}" type="pres">
      <dgm:prSet presAssocID="{8C5960A0-8593-497B-877B-B8011FB7EFA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99AD06E-0D8E-4991-8CAB-F12D7EE66769}" type="presOf" srcId="{FCC0FAF0-CAF9-43BF-AD5C-3ED5DF786486}" destId="{EAE71FC4-166F-4D31-B988-56A57D83D749}" srcOrd="0" destOrd="0" presId="urn:microsoft.com/office/officeart/2005/8/layout/radial2"/>
    <dgm:cxn modelId="{3C3E5825-1126-49EF-B052-D80587FB1A89}" srcId="{52B76F4F-BB2D-476E-9107-570C5C904700}" destId="{1E7A4A7C-6BFC-49BC-A9B5-F65A643CAF2D}" srcOrd="1" destOrd="0" parTransId="{2E907BAE-5E54-436E-88EA-5ADB91686111}" sibTransId="{9DDE91C1-BB8C-421D-BD72-FF8C881CC56E}"/>
    <dgm:cxn modelId="{737DF2B2-D101-4C95-A2FF-832EA5A14ADF}" srcId="{52B76F4F-BB2D-476E-9107-570C5C904700}" destId="{8C5960A0-8593-497B-877B-B8011FB7EFA4}" srcOrd="3" destOrd="0" parTransId="{1D8B0A19-9B66-4AEB-9E66-5E7E73995F45}" sibTransId="{C656D9B6-6885-47AC-A9C6-5DB5C111C8DC}"/>
    <dgm:cxn modelId="{5C5AB7D1-055F-4AAB-A5DF-784E5E218406}" type="presOf" srcId="{1E7A4A7C-6BFC-49BC-A9B5-F65A643CAF2D}" destId="{42E8CAD5-8B1B-48C7-B1A9-4C842AC371AA}" srcOrd="0" destOrd="0" presId="urn:microsoft.com/office/officeart/2005/8/layout/radial2"/>
    <dgm:cxn modelId="{6EBD358A-162B-4A8B-ABDA-CCC11BCE588C}" srcId="{52B76F4F-BB2D-476E-9107-570C5C904700}" destId="{57BF035F-9B13-4B2A-BCF2-480C66763288}" srcOrd="2" destOrd="0" parTransId="{33A57BA3-2B4B-42A7-97D1-345972745622}" sibTransId="{C47DAEF1-D2E4-43EF-A488-24FC1230DD8A}"/>
    <dgm:cxn modelId="{2201908D-12EE-4ABF-A086-8DE31D84F0FE}" type="presOf" srcId="{33A57BA3-2B4B-42A7-97D1-345972745622}" destId="{6408D632-11BC-440F-9150-A74DAECBA822}" srcOrd="0" destOrd="0" presId="urn:microsoft.com/office/officeart/2005/8/layout/radial2"/>
    <dgm:cxn modelId="{49806A74-9141-48D8-82A8-2E0498FB051A}" type="presOf" srcId="{1D8B0A19-9B66-4AEB-9E66-5E7E73995F45}" destId="{F495AD24-1BC9-42CB-9A47-2353ABFFD82B}" srcOrd="0" destOrd="0" presId="urn:microsoft.com/office/officeart/2005/8/layout/radial2"/>
    <dgm:cxn modelId="{182978F4-BEB6-438F-88E2-7BC3346ED5DF}" type="presOf" srcId="{2E907BAE-5E54-436E-88EA-5ADB91686111}" destId="{1EA4D345-5229-4332-AE01-5DEBA85ACA34}" srcOrd="0" destOrd="0" presId="urn:microsoft.com/office/officeart/2005/8/layout/radial2"/>
    <dgm:cxn modelId="{FBCAEDD4-78B9-4517-A1AC-FABC023B00E5}" type="presOf" srcId="{57BF035F-9B13-4B2A-BCF2-480C66763288}" destId="{837C1BC2-643B-4ADC-8AA8-8114CE42EA77}" srcOrd="0" destOrd="0" presId="urn:microsoft.com/office/officeart/2005/8/layout/radial2"/>
    <dgm:cxn modelId="{456D226A-FBDB-4B8A-AC29-4CE448A5F8EE}" type="presOf" srcId="{52B76F4F-BB2D-476E-9107-570C5C904700}" destId="{66865EDF-4300-4B7E-BDFA-FBD12B57C912}" srcOrd="0" destOrd="0" presId="urn:microsoft.com/office/officeart/2005/8/layout/radial2"/>
    <dgm:cxn modelId="{BA39AB14-788E-4A37-A0C2-73C63BDF1FEC}" srcId="{52B76F4F-BB2D-476E-9107-570C5C904700}" destId="{FCC0FAF0-CAF9-43BF-AD5C-3ED5DF786486}" srcOrd="0" destOrd="0" parTransId="{51B3AB96-A99B-4C80-BF71-037F0FEDB860}" sibTransId="{67D025C6-4145-466D-B481-2039323ACB8D}"/>
    <dgm:cxn modelId="{00747538-1610-4F59-9580-9EA4A3A3E008}" type="presOf" srcId="{8C5960A0-8593-497B-877B-B8011FB7EFA4}" destId="{F26C7DE6-D436-437C-87FC-26CAD0537B45}" srcOrd="0" destOrd="0" presId="urn:microsoft.com/office/officeart/2005/8/layout/radial2"/>
    <dgm:cxn modelId="{CB3B540F-8D53-4CA7-8041-4C03EDEE080A}" type="presOf" srcId="{51B3AB96-A99B-4C80-BF71-037F0FEDB860}" destId="{1FE8BF33-D215-4FFC-8E8B-771B0B059B9E}" srcOrd="0" destOrd="0" presId="urn:microsoft.com/office/officeart/2005/8/layout/radial2"/>
    <dgm:cxn modelId="{07D9CE6D-C9D5-4A79-AD66-B41FD0F974EE}" type="presParOf" srcId="{66865EDF-4300-4B7E-BDFA-FBD12B57C912}" destId="{86D6D2C9-263B-4374-89D7-F8F82615416F}" srcOrd="0" destOrd="0" presId="urn:microsoft.com/office/officeart/2005/8/layout/radial2"/>
    <dgm:cxn modelId="{B32F19FB-9795-442D-B10F-56E9E9D9738C}" type="presParOf" srcId="{86D6D2C9-263B-4374-89D7-F8F82615416F}" destId="{9895A711-FAC3-42BD-9CD8-ECE2CA90D4A7}" srcOrd="0" destOrd="0" presId="urn:microsoft.com/office/officeart/2005/8/layout/radial2"/>
    <dgm:cxn modelId="{BF6A323D-0237-4E33-857D-7F7161F35B20}" type="presParOf" srcId="{9895A711-FAC3-42BD-9CD8-ECE2CA90D4A7}" destId="{424D1842-22E6-44A5-A742-A700A2687112}" srcOrd="0" destOrd="0" presId="urn:microsoft.com/office/officeart/2005/8/layout/radial2"/>
    <dgm:cxn modelId="{5AFBD5C1-5CC6-4238-9163-F63D6F9F0A29}" type="presParOf" srcId="{9895A711-FAC3-42BD-9CD8-ECE2CA90D4A7}" destId="{B4078C99-C641-4C59-90A3-744B15CD6CCC}" srcOrd="1" destOrd="0" presId="urn:microsoft.com/office/officeart/2005/8/layout/radial2"/>
    <dgm:cxn modelId="{387F5475-4073-4038-81C6-E14915AB4D71}" type="presParOf" srcId="{86D6D2C9-263B-4374-89D7-F8F82615416F}" destId="{1FE8BF33-D215-4FFC-8E8B-771B0B059B9E}" srcOrd="1" destOrd="0" presId="urn:microsoft.com/office/officeart/2005/8/layout/radial2"/>
    <dgm:cxn modelId="{72B02E9E-89F9-4C0B-A10F-A730A30FDD56}" type="presParOf" srcId="{86D6D2C9-263B-4374-89D7-F8F82615416F}" destId="{B62E2867-E6F7-4EDC-B919-4F224661FEF4}" srcOrd="2" destOrd="0" presId="urn:microsoft.com/office/officeart/2005/8/layout/radial2"/>
    <dgm:cxn modelId="{D89E4D9C-6BBA-4203-BF63-1370BB717BE2}" type="presParOf" srcId="{B62E2867-E6F7-4EDC-B919-4F224661FEF4}" destId="{EAE71FC4-166F-4D31-B988-56A57D83D749}" srcOrd="0" destOrd="0" presId="urn:microsoft.com/office/officeart/2005/8/layout/radial2"/>
    <dgm:cxn modelId="{BADAB492-0F64-4165-96CC-9A4046C53FE1}" type="presParOf" srcId="{B62E2867-E6F7-4EDC-B919-4F224661FEF4}" destId="{169366F5-BA6A-45C7-A84E-658E37C9FC71}" srcOrd="1" destOrd="0" presId="urn:microsoft.com/office/officeart/2005/8/layout/radial2"/>
    <dgm:cxn modelId="{2D0B536B-A036-424E-9742-85A7711FF89F}" type="presParOf" srcId="{86D6D2C9-263B-4374-89D7-F8F82615416F}" destId="{1EA4D345-5229-4332-AE01-5DEBA85ACA34}" srcOrd="3" destOrd="0" presId="urn:microsoft.com/office/officeart/2005/8/layout/radial2"/>
    <dgm:cxn modelId="{C3BD8735-8356-4978-BF9E-3517AE0044C0}" type="presParOf" srcId="{86D6D2C9-263B-4374-89D7-F8F82615416F}" destId="{0FE158CA-AB21-4127-B318-8888FAAE7839}" srcOrd="4" destOrd="0" presId="urn:microsoft.com/office/officeart/2005/8/layout/radial2"/>
    <dgm:cxn modelId="{67E3A5F5-6149-410B-B063-C059C312500E}" type="presParOf" srcId="{0FE158CA-AB21-4127-B318-8888FAAE7839}" destId="{42E8CAD5-8B1B-48C7-B1A9-4C842AC371AA}" srcOrd="0" destOrd="0" presId="urn:microsoft.com/office/officeart/2005/8/layout/radial2"/>
    <dgm:cxn modelId="{E8169B2A-09B4-41B5-86CD-3283CCFA0DA6}" type="presParOf" srcId="{0FE158CA-AB21-4127-B318-8888FAAE7839}" destId="{184AB675-F351-45AF-AAA1-CC0350C2B577}" srcOrd="1" destOrd="0" presId="urn:microsoft.com/office/officeart/2005/8/layout/radial2"/>
    <dgm:cxn modelId="{3DA5D18E-27B3-4291-A6A0-635FEF6478DA}" type="presParOf" srcId="{86D6D2C9-263B-4374-89D7-F8F82615416F}" destId="{6408D632-11BC-440F-9150-A74DAECBA822}" srcOrd="5" destOrd="0" presId="urn:microsoft.com/office/officeart/2005/8/layout/radial2"/>
    <dgm:cxn modelId="{AAF6FACD-D73F-42EE-A65A-29372F6973B6}" type="presParOf" srcId="{86D6D2C9-263B-4374-89D7-F8F82615416F}" destId="{27B35A59-31F7-4A38-80F7-525016F902D4}" srcOrd="6" destOrd="0" presId="urn:microsoft.com/office/officeart/2005/8/layout/radial2"/>
    <dgm:cxn modelId="{2DB54CED-BC24-4682-8930-0A7E2E18CE8A}" type="presParOf" srcId="{27B35A59-31F7-4A38-80F7-525016F902D4}" destId="{837C1BC2-643B-4ADC-8AA8-8114CE42EA77}" srcOrd="0" destOrd="0" presId="urn:microsoft.com/office/officeart/2005/8/layout/radial2"/>
    <dgm:cxn modelId="{89F7D3FE-C045-46FC-A4CC-E185B8F888EB}" type="presParOf" srcId="{27B35A59-31F7-4A38-80F7-525016F902D4}" destId="{18996AAE-47A0-412D-857D-2CA5C2B020ED}" srcOrd="1" destOrd="0" presId="urn:microsoft.com/office/officeart/2005/8/layout/radial2"/>
    <dgm:cxn modelId="{03DEFCAF-053B-44C1-962C-E79C1E9322ED}" type="presParOf" srcId="{86D6D2C9-263B-4374-89D7-F8F82615416F}" destId="{F495AD24-1BC9-42CB-9A47-2353ABFFD82B}" srcOrd="7" destOrd="0" presId="urn:microsoft.com/office/officeart/2005/8/layout/radial2"/>
    <dgm:cxn modelId="{E4E23C6A-E046-440C-A024-26525821F4BC}" type="presParOf" srcId="{86D6D2C9-263B-4374-89D7-F8F82615416F}" destId="{FEB9622B-8A8A-4A83-99DC-8169C138B339}" srcOrd="8" destOrd="0" presId="urn:microsoft.com/office/officeart/2005/8/layout/radial2"/>
    <dgm:cxn modelId="{720B3F7D-B595-4822-AAD0-11F6AC804C1A}" type="presParOf" srcId="{FEB9622B-8A8A-4A83-99DC-8169C138B339}" destId="{F26C7DE6-D436-437C-87FC-26CAD0537B45}" srcOrd="0" destOrd="0" presId="urn:microsoft.com/office/officeart/2005/8/layout/radial2"/>
    <dgm:cxn modelId="{612E1093-BC5D-4E6B-8E2B-1EBED36091C9}" type="presParOf" srcId="{FEB9622B-8A8A-4A83-99DC-8169C138B339}" destId="{FC40C773-EE07-466C-98FE-8768C983155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F743EA-60C7-480C-A18D-E7F4C928729E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C2A858D-7B42-4E54-B47D-4C3FB0DC53E0}">
      <dgm:prSet/>
      <dgm:spPr/>
      <dgm:t>
        <a:bodyPr/>
        <a:lstStyle/>
        <a:p>
          <a:pPr rtl="0"/>
          <a:r>
            <a:rPr lang="uk-UA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До них відносяться:</a:t>
          </a:r>
          <a:endParaRPr lang="uk-UA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5A0CE9-335B-4E33-B595-D33D60211EE6}" type="parTrans" cxnId="{64B83C4C-55C1-49D9-AF1F-63E36AB1BF8A}">
      <dgm:prSet/>
      <dgm:spPr/>
      <dgm:t>
        <a:bodyPr/>
        <a:lstStyle/>
        <a:p>
          <a:endParaRPr lang="ru-RU"/>
        </a:p>
      </dgm:t>
    </dgm:pt>
    <dgm:pt modelId="{0EACD384-7A7F-4EF9-9B2A-90D57E032F58}" type="sibTrans" cxnId="{64B83C4C-55C1-49D9-AF1F-63E36AB1BF8A}">
      <dgm:prSet/>
      <dgm:spPr/>
      <dgm:t>
        <a:bodyPr/>
        <a:lstStyle/>
        <a:p>
          <a:endParaRPr lang="ru-RU"/>
        </a:p>
      </dgm:t>
    </dgm:pt>
    <dgm:pt modelId="{6CE8009C-939E-4975-90DD-7FA840F7DE9C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</a:rPr>
            <a:t>Фізіологічний афект</a:t>
          </a:r>
          <a:r>
            <a:rPr lang="en-US" dirty="0" smtClean="0">
              <a:solidFill>
                <a:srgbClr val="002060"/>
              </a:solidFill>
            </a:rPr>
            <a:t>;</a:t>
          </a:r>
          <a:endParaRPr lang="ru-RU" dirty="0">
            <a:solidFill>
              <a:srgbClr val="002060"/>
            </a:solidFill>
          </a:endParaRPr>
        </a:p>
      </dgm:t>
    </dgm:pt>
    <dgm:pt modelId="{D29411C3-5C4D-4BE7-8562-7E981713671B}" type="parTrans" cxnId="{BB69ED3D-BE0C-4FA8-8205-3DB91C25E862}">
      <dgm:prSet/>
      <dgm:spPr/>
      <dgm:t>
        <a:bodyPr/>
        <a:lstStyle/>
        <a:p>
          <a:endParaRPr lang="ru-RU"/>
        </a:p>
      </dgm:t>
    </dgm:pt>
    <dgm:pt modelId="{9162354A-8A6E-4AD7-8F29-36F3764178C0}" type="sibTrans" cxnId="{BB69ED3D-BE0C-4FA8-8205-3DB91C25E862}">
      <dgm:prSet/>
      <dgm:spPr/>
      <dgm:t>
        <a:bodyPr/>
        <a:lstStyle/>
        <a:p>
          <a:endParaRPr lang="ru-RU"/>
        </a:p>
      </dgm:t>
    </dgm:pt>
    <dgm:pt modelId="{672C9527-450D-44CD-943E-DDA05ED3BB36}">
      <dgm:prSet/>
      <dgm:spPr/>
      <dgm:t>
        <a:bodyPr/>
        <a:lstStyle/>
        <a:p>
          <a:pPr rtl="0"/>
          <a:r>
            <a:rPr lang="uk-UA" noProof="0" dirty="0" smtClean="0">
              <a:solidFill>
                <a:srgbClr val="002060"/>
              </a:solidFill>
            </a:rPr>
            <a:t>Стрес;</a:t>
          </a:r>
          <a:endParaRPr lang="uk-UA" noProof="0" dirty="0">
            <a:solidFill>
              <a:srgbClr val="002060"/>
            </a:solidFill>
          </a:endParaRPr>
        </a:p>
      </dgm:t>
    </dgm:pt>
    <dgm:pt modelId="{27256FCE-23E9-48AE-83B6-7139FC2D0D70}" type="parTrans" cxnId="{90D2A91F-4EA4-4EC1-BD9F-4EE7547C3D38}">
      <dgm:prSet/>
      <dgm:spPr/>
      <dgm:t>
        <a:bodyPr/>
        <a:lstStyle/>
        <a:p>
          <a:endParaRPr lang="ru-RU"/>
        </a:p>
      </dgm:t>
    </dgm:pt>
    <dgm:pt modelId="{28D08F22-998D-41A0-AEBA-66534ECBFF90}" type="sibTrans" cxnId="{90D2A91F-4EA4-4EC1-BD9F-4EE7547C3D38}">
      <dgm:prSet/>
      <dgm:spPr/>
      <dgm:t>
        <a:bodyPr/>
        <a:lstStyle/>
        <a:p>
          <a:endParaRPr lang="ru-RU"/>
        </a:p>
      </dgm:t>
    </dgm:pt>
    <dgm:pt modelId="{3696A768-929C-4734-B13C-C2EB96EF9D53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</a:rPr>
            <a:t>Фрустрація</a:t>
          </a:r>
          <a:r>
            <a:rPr lang="en-US" dirty="0" smtClean="0">
              <a:solidFill>
                <a:srgbClr val="002060"/>
              </a:solidFill>
            </a:rPr>
            <a:t>;</a:t>
          </a:r>
          <a:endParaRPr lang="ru-RU" dirty="0">
            <a:solidFill>
              <a:srgbClr val="002060"/>
            </a:solidFill>
          </a:endParaRPr>
        </a:p>
      </dgm:t>
    </dgm:pt>
    <dgm:pt modelId="{F39DA022-AB14-4875-A391-107F1260BF66}" type="parTrans" cxnId="{F1E4E185-ED4D-4544-B7D6-50626A6050E6}">
      <dgm:prSet/>
      <dgm:spPr/>
      <dgm:t>
        <a:bodyPr/>
        <a:lstStyle/>
        <a:p>
          <a:endParaRPr lang="ru-RU"/>
        </a:p>
      </dgm:t>
    </dgm:pt>
    <dgm:pt modelId="{FADF7BC7-97C5-401C-A776-4E8CBF1516F3}" type="sibTrans" cxnId="{F1E4E185-ED4D-4544-B7D6-50626A6050E6}">
      <dgm:prSet/>
      <dgm:spPr/>
      <dgm:t>
        <a:bodyPr/>
        <a:lstStyle/>
        <a:p>
          <a:endParaRPr lang="ru-RU"/>
        </a:p>
      </dgm:t>
    </dgm:pt>
    <dgm:pt modelId="{3B8056EE-CAB0-4B9E-AB1A-92B473918DB0}" type="pres">
      <dgm:prSet presAssocID="{DBF743EA-60C7-480C-A18D-E7F4C92872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66F44A-A03C-485A-8725-BCABCC361697}" type="pres">
      <dgm:prSet presAssocID="{0C2A858D-7B42-4E54-B47D-4C3FB0DC53E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61201-F9C2-4B10-A1D8-FA9E1B497398}" type="pres">
      <dgm:prSet presAssocID="{0EACD384-7A7F-4EF9-9B2A-90D57E032F58}" presName="spacer" presStyleCnt="0"/>
      <dgm:spPr/>
    </dgm:pt>
    <dgm:pt modelId="{E4B1A3DD-4B7D-4678-897D-8B0C3E8C4244}" type="pres">
      <dgm:prSet presAssocID="{6CE8009C-939E-4975-90DD-7FA840F7DE9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DA4BC-D0E5-4431-9792-8CC5B518CC23}" type="pres">
      <dgm:prSet presAssocID="{9162354A-8A6E-4AD7-8F29-36F3764178C0}" presName="spacer" presStyleCnt="0"/>
      <dgm:spPr/>
    </dgm:pt>
    <dgm:pt modelId="{D071A756-04A3-4918-8976-FF9F284ED679}" type="pres">
      <dgm:prSet presAssocID="{672C9527-450D-44CD-943E-DDA05ED3BB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231E6-CCD4-4243-ACA0-B4A7B26AB279}" type="pres">
      <dgm:prSet presAssocID="{28D08F22-998D-41A0-AEBA-66534ECBFF90}" presName="spacer" presStyleCnt="0"/>
      <dgm:spPr/>
    </dgm:pt>
    <dgm:pt modelId="{20F7128D-472A-440B-A572-A192DCFC3476}" type="pres">
      <dgm:prSet presAssocID="{3696A768-929C-4734-B13C-C2EB96EF9D5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A412AB-CE91-4361-9448-4DF7B5B63A76}" type="presOf" srcId="{3696A768-929C-4734-B13C-C2EB96EF9D53}" destId="{20F7128D-472A-440B-A572-A192DCFC3476}" srcOrd="0" destOrd="0" presId="urn:microsoft.com/office/officeart/2005/8/layout/vList2"/>
    <dgm:cxn modelId="{BB69ED3D-BE0C-4FA8-8205-3DB91C25E862}" srcId="{DBF743EA-60C7-480C-A18D-E7F4C928729E}" destId="{6CE8009C-939E-4975-90DD-7FA840F7DE9C}" srcOrd="1" destOrd="0" parTransId="{D29411C3-5C4D-4BE7-8562-7E981713671B}" sibTransId="{9162354A-8A6E-4AD7-8F29-36F3764178C0}"/>
    <dgm:cxn modelId="{F1E4E185-ED4D-4544-B7D6-50626A6050E6}" srcId="{DBF743EA-60C7-480C-A18D-E7F4C928729E}" destId="{3696A768-929C-4734-B13C-C2EB96EF9D53}" srcOrd="3" destOrd="0" parTransId="{F39DA022-AB14-4875-A391-107F1260BF66}" sibTransId="{FADF7BC7-97C5-401C-A776-4E8CBF1516F3}"/>
    <dgm:cxn modelId="{2FD9475A-8D4F-455C-A602-4316CA0F202A}" type="presOf" srcId="{6CE8009C-939E-4975-90DD-7FA840F7DE9C}" destId="{E4B1A3DD-4B7D-4678-897D-8B0C3E8C4244}" srcOrd="0" destOrd="0" presId="urn:microsoft.com/office/officeart/2005/8/layout/vList2"/>
    <dgm:cxn modelId="{554729DC-4FCA-4500-B8D2-9396E67BF3E5}" type="presOf" srcId="{0C2A858D-7B42-4E54-B47D-4C3FB0DC53E0}" destId="{B066F44A-A03C-485A-8725-BCABCC361697}" srcOrd="0" destOrd="0" presId="urn:microsoft.com/office/officeart/2005/8/layout/vList2"/>
    <dgm:cxn modelId="{64B83C4C-55C1-49D9-AF1F-63E36AB1BF8A}" srcId="{DBF743EA-60C7-480C-A18D-E7F4C928729E}" destId="{0C2A858D-7B42-4E54-B47D-4C3FB0DC53E0}" srcOrd="0" destOrd="0" parTransId="{CA5A0CE9-335B-4E33-B595-D33D60211EE6}" sibTransId="{0EACD384-7A7F-4EF9-9B2A-90D57E032F58}"/>
    <dgm:cxn modelId="{90D2A91F-4EA4-4EC1-BD9F-4EE7547C3D38}" srcId="{DBF743EA-60C7-480C-A18D-E7F4C928729E}" destId="{672C9527-450D-44CD-943E-DDA05ED3BB36}" srcOrd="2" destOrd="0" parTransId="{27256FCE-23E9-48AE-83B6-7139FC2D0D70}" sibTransId="{28D08F22-998D-41A0-AEBA-66534ECBFF90}"/>
    <dgm:cxn modelId="{9D8606BE-B3D2-4010-8629-3204D5364E29}" type="presOf" srcId="{DBF743EA-60C7-480C-A18D-E7F4C928729E}" destId="{3B8056EE-CAB0-4B9E-AB1A-92B473918DB0}" srcOrd="0" destOrd="0" presId="urn:microsoft.com/office/officeart/2005/8/layout/vList2"/>
    <dgm:cxn modelId="{EB994B4F-DE34-457F-A922-B3583729DDC1}" type="presOf" srcId="{672C9527-450D-44CD-943E-DDA05ED3BB36}" destId="{D071A756-04A3-4918-8976-FF9F284ED679}" srcOrd="0" destOrd="0" presId="urn:microsoft.com/office/officeart/2005/8/layout/vList2"/>
    <dgm:cxn modelId="{8613006A-B3CC-4F7A-B544-6D358D77CEAD}" type="presParOf" srcId="{3B8056EE-CAB0-4B9E-AB1A-92B473918DB0}" destId="{B066F44A-A03C-485A-8725-BCABCC361697}" srcOrd="0" destOrd="0" presId="urn:microsoft.com/office/officeart/2005/8/layout/vList2"/>
    <dgm:cxn modelId="{2473ECF3-909C-4FF9-950C-BE0995F8CD9B}" type="presParOf" srcId="{3B8056EE-CAB0-4B9E-AB1A-92B473918DB0}" destId="{F3761201-F9C2-4B10-A1D8-FA9E1B497398}" srcOrd="1" destOrd="0" presId="urn:microsoft.com/office/officeart/2005/8/layout/vList2"/>
    <dgm:cxn modelId="{F90ACEEF-FA94-4DA0-B531-7217AE176354}" type="presParOf" srcId="{3B8056EE-CAB0-4B9E-AB1A-92B473918DB0}" destId="{E4B1A3DD-4B7D-4678-897D-8B0C3E8C4244}" srcOrd="2" destOrd="0" presId="urn:microsoft.com/office/officeart/2005/8/layout/vList2"/>
    <dgm:cxn modelId="{82324785-994F-489E-8DB7-984616E34CF4}" type="presParOf" srcId="{3B8056EE-CAB0-4B9E-AB1A-92B473918DB0}" destId="{546DA4BC-D0E5-4431-9792-8CC5B518CC23}" srcOrd="3" destOrd="0" presId="urn:microsoft.com/office/officeart/2005/8/layout/vList2"/>
    <dgm:cxn modelId="{C0498D23-0200-4293-8144-5D4F9FCC2CCB}" type="presParOf" srcId="{3B8056EE-CAB0-4B9E-AB1A-92B473918DB0}" destId="{D071A756-04A3-4918-8976-FF9F284ED679}" srcOrd="4" destOrd="0" presId="urn:microsoft.com/office/officeart/2005/8/layout/vList2"/>
    <dgm:cxn modelId="{7C184A9D-AC7F-4197-948B-9971D51781F5}" type="presParOf" srcId="{3B8056EE-CAB0-4B9E-AB1A-92B473918DB0}" destId="{43C231E6-CCD4-4243-ACA0-B4A7B26AB279}" srcOrd="5" destOrd="0" presId="urn:microsoft.com/office/officeart/2005/8/layout/vList2"/>
    <dgm:cxn modelId="{09B1BE24-318D-444A-ADDD-51E7F250E7A9}" type="presParOf" srcId="{3B8056EE-CAB0-4B9E-AB1A-92B473918DB0}" destId="{20F7128D-472A-440B-A572-A192DCFC347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1F504D-B061-4A5E-9C2A-8735635E82F5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69E4680-4565-480C-97B4-D0E6C8D72EAA}">
      <dgm:prSet custT="1"/>
      <dgm:spPr/>
      <dgm:t>
        <a:bodyPr/>
        <a:lstStyle/>
        <a:p>
          <a:pPr rtl="0"/>
          <a:r>
            <a:rPr lang="uk-UA" sz="1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Фізіологічний афект необхідно розрізняти від патологічного. На відміну від  фізіологічного, патологічний афект розглядається як  короткочасний психічний розлад, що виникає раптово і характеризується такими особливостями:</a:t>
          </a:r>
          <a:endParaRPr lang="ru-RU" sz="13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4D63F1-7780-4809-993E-74BD60D4C245}" type="parTrans" cxnId="{0825129A-BC46-4298-AFF6-143730722A77}">
      <dgm:prSet/>
      <dgm:spPr/>
      <dgm:t>
        <a:bodyPr/>
        <a:lstStyle/>
        <a:p>
          <a:endParaRPr lang="ru-RU"/>
        </a:p>
      </dgm:t>
    </dgm:pt>
    <dgm:pt modelId="{01D8DB93-1FFB-48A2-8E5B-EEE899254D2C}" type="sibTrans" cxnId="{0825129A-BC46-4298-AFF6-143730722A77}">
      <dgm:prSet/>
      <dgm:spPr/>
      <dgm:t>
        <a:bodyPr/>
        <a:lstStyle/>
        <a:p>
          <a:endParaRPr lang="ru-RU"/>
        </a:p>
      </dgm:t>
    </dgm:pt>
    <dgm:pt modelId="{24981F93-1593-4DE0-A689-4D3247A7C985}">
      <dgm:prSet custT="1"/>
      <dgm:spPr/>
      <dgm:t>
        <a:bodyPr/>
        <a:lstStyle/>
        <a:p>
          <a:pPr rtl="0"/>
          <a:r>
            <a: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Глибоке затьмарення свідомості;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6D1D5D-D745-4C2C-9D5A-FDA82E6B8BB3}" type="parTrans" cxnId="{926DF952-DE24-454B-923D-A9F77A8B7FA7}">
      <dgm:prSet/>
      <dgm:spPr/>
      <dgm:t>
        <a:bodyPr/>
        <a:lstStyle/>
        <a:p>
          <a:endParaRPr lang="ru-RU"/>
        </a:p>
      </dgm:t>
    </dgm:pt>
    <dgm:pt modelId="{4C8039DF-39AC-4A81-8549-E3F12971F045}" type="sibTrans" cxnId="{926DF952-DE24-454B-923D-A9F77A8B7FA7}">
      <dgm:prSet/>
      <dgm:spPr/>
      <dgm:t>
        <a:bodyPr/>
        <a:lstStyle/>
        <a:p>
          <a:endParaRPr lang="ru-RU"/>
        </a:p>
      </dgm:t>
    </dgm:pt>
    <dgm:pt modelId="{7152CB36-984E-439A-A52E-429ADD884C4D}">
      <dgm:prSet custT="1"/>
      <dgm:spPr/>
      <dgm:t>
        <a:bodyPr/>
        <a:lstStyle/>
        <a:p>
          <a:pPr rtl="0"/>
          <a:r>
            <a: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Бурхливе рухове збудження;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0CEC44-AB0C-4614-AAB4-4E444F14EC8F}" type="parTrans" cxnId="{B1665F11-A366-43A8-8580-13930894287D}">
      <dgm:prSet/>
      <dgm:spPr/>
      <dgm:t>
        <a:bodyPr/>
        <a:lstStyle/>
        <a:p>
          <a:endParaRPr lang="ru-RU"/>
        </a:p>
      </dgm:t>
    </dgm:pt>
    <dgm:pt modelId="{F6E6C30B-9E5D-4D4C-9F9E-EE9171674096}" type="sibTrans" cxnId="{B1665F11-A366-43A8-8580-13930894287D}">
      <dgm:prSet/>
      <dgm:spPr/>
      <dgm:t>
        <a:bodyPr/>
        <a:lstStyle/>
        <a:p>
          <a:endParaRPr lang="ru-RU"/>
        </a:p>
      </dgm:t>
    </dgm:pt>
    <dgm:pt modelId="{952DAA42-2EC1-4D60-B10D-31EA5F23CE9C}">
      <dgm:prSet custT="1"/>
      <dgm:spPr/>
      <dgm:t>
        <a:bodyPr/>
        <a:lstStyle/>
        <a:p>
          <a:pPr rtl="0"/>
          <a:r>
            <a: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Повна (або майже повна) амнезія.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879942-7174-417F-97FE-A120447A131D}" type="parTrans" cxnId="{486D373C-591C-40BE-A969-566215394BE9}">
      <dgm:prSet/>
      <dgm:spPr/>
      <dgm:t>
        <a:bodyPr/>
        <a:lstStyle/>
        <a:p>
          <a:endParaRPr lang="ru-RU"/>
        </a:p>
      </dgm:t>
    </dgm:pt>
    <dgm:pt modelId="{748F329B-F415-4473-80C7-2C9586CA07C1}" type="sibTrans" cxnId="{486D373C-591C-40BE-A969-566215394BE9}">
      <dgm:prSet/>
      <dgm:spPr/>
      <dgm:t>
        <a:bodyPr/>
        <a:lstStyle/>
        <a:p>
          <a:endParaRPr lang="ru-RU"/>
        </a:p>
      </dgm:t>
    </dgm:pt>
    <dgm:pt modelId="{0303419F-D97F-4BAD-B88D-09B36E48BBED}" type="pres">
      <dgm:prSet presAssocID="{071F504D-B061-4A5E-9C2A-8735635E82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952916-EAE0-458E-92F3-C04F5DD0CCF1}" type="pres">
      <dgm:prSet presAssocID="{E69E4680-4565-480C-97B4-D0E6C8D72EAA}" presName="parentText" presStyleLbl="node1" presStyleIdx="0" presStyleCnt="4" custScaleY="149533" custLinFactNeighborX="-881" custLinFactNeighborY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03716-0F70-4C9F-ABDF-06959781EE44}" type="pres">
      <dgm:prSet presAssocID="{01D8DB93-1FFB-48A2-8E5B-EEE899254D2C}" presName="spacer" presStyleCnt="0"/>
      <dgm:spPr/>
    </dgm:pt>
    <dgm:pt modelId="{77A3A286-5195-4F42-9636-9F6C5AC88703}" type="pres">
      <dgm:prSet presAssocID="{24981F93-1593-4DE0-A689-4D3247A7C985}" presName="parentText" presStyleLbl="node1" presStyleIdx="1" presStyleCnt="4" custScaleX="34962" custLinFactNeighborX="-33119" custLinFactNeighborY="222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DB803-5C5F-49D4-BC21-58FB06924D12}" type="pres">
      <dgm:prSet presAssocID="{4C8039DF-39AC-4A81-8549-E3F12971F045}" presName="spacer" presStyleCnt="0"/>
      <dgm:spPr/>
    </dgm:pt>
    <dgm:pt modelId="{FB4630AA-37AE-4CC1-9F02-12EFBAFCD49B}" type="pres">
      <dgm:prSet presAssocID="{7152CB36-984E-439A-A52E-429ADD884C4D}" presName="parentText" presStyleLbl="node1" presStyleIdx="2" presStyleCnt="4" custScaleX="34962" custLinFactNeighborX="-33400" custLinFactNeighborY="-81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D2922-91E5-487E-BF8E-B4F8A1DEF617}" type="pres">
      <dgm:prSet presAssocID="{F6E6C30B-9E5D-4D4C-9F9E-EE9171674096}" presName="spacer" presStyleCnt="0"/>
      <dgm:spPr/>
    </dgm:pt>
    <dgm:pt modelId="{3DFC3BEB-A153-4040-AA30-CF9CCFACD50B}" type="pres">
      <dgm:prSet presAssocID="{952DAA42-2EC1-4D60-B10D-31EA5F23CE9C}" presName="parentText" presStyleLbl="node1" presStyleIdx="3" presStyleCnt="4" custScaleX="35293" custLinFactNeighborX="-32805" custLinFactNeighborY="-82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9313D9-893F-4BA4-8D22-0C62D7866222}" type="presOf" srcId="{071F504D-B061-4A5E-9C2A-8735635E82F5}" destId="{0303419F-D97F-4BAD-B88D-09B36E48BBED}" srcOrd="0" destOrd="0" presId="urn:microsoft.com/office/officeart/2005/8/layout/vList2"/>
    <dgm:cxn modelId="{926DF952-DE24-454B-923D-A9F77A8B7FA7}" srcId="{071F504D-B061-4A5E-9C2A-8735635E82F5}" destId="{24981F93-1593-4DE0-A689-4D3247A7C985}" srcOrd="1" destOrd="0" parTransId="{686D1D5D-D745-4C2C-9D5A-FDA82E6B8BB3}" sibTransId="{4C8039DF-39AC-4A81-8549-E3F12971F045}"/>
    <dgm:cxn modelId="{C5816859-66E4-4D2E-8974-DCB8A3C87083}" type="presOf" srcId="{E69E4680-4565-480C-97B4-D0E6C8D72EAA}" destId="{AF952916-EAE0-458E-92F3-C04F5DD0CCF1}" srcOrd="0" destOrd="0" presId="urn:microsoft.com/office/officeart/2005/8/layout/vList2"/>
    <dgm:cxn modelId="{9B02488B-90C1-4BAF-8F10-DBB17782DCEE}" type="presOf" srcId="{952DAA42-2EC1-4D60-B10D-31EA5F23CE9C}" destId="{3DFC3BEB-A153-4040-AA30-CF9CCFACD50B}" srcOrd="0" destOrd="0" presId="urn:microsoft.com/office/officeart/2005/8/layout/vList2"/>
    <dgm:cxn modelId="{E3FD7D9F-77C5-4D46-BF65-FFD5B5EB3CD4}" type="presOf" srcId="{7152CB36-984E-439A-A52E-429ADD884C4D}" destId="{FB4630AA-37AE-4CC1-9F02-12EFBAFCD49B}" srcOrd="0" destOrd="0" presId="urn:microsoft.com/office/officeart/2005/8/layout/vList2"/>
    <dgm:cxn modelId="{B1665F11-A366-43A8-8580-13930894287D}" srcId="{071F504D-B061-4A5E-9C2A-8735635E82F5}" destId="{7152CB36-984E-439A-A52E-429ADD884C4D}" srcOrd="2" destOrd="0" parTransId="{430CEC44-AB0C-4614-AAB4-4E444F14EC8F}" sibTransId="{F6E6C30B-9E5D-4D4C-9F9E-EE9171674096}"/>
    <dgm:cxn modelId="{DC438197-508F-431D-AFD2-36B5A408D893}" type="presOf" srcId="{24981F93-1593-4DE0-A689-4D3247A7C985}" destId="{77A3A286-5195-4F42-9636-9F6C5AC88703}" srcOrd="0" destOrd="0" presId="urn:microsoft.com/office/officeart/2005/8/layout/vList2"/>
    <dgm:cxn modelId="{0825129A-BC46-4298-AFF6-143730722A77}" srcId="{071F504D-B061-4A5E-9C2A-8735635E82F5}" destId="{E69E4680-4565-480C-97B4-D0E6C8D72EAA}" srcOrd="0" destOrd="0" parTransId="{004D63F1-7780-4809-993E-74BD60D4C245}" sibTransId="{01D8DB93-1FFB-48A2-8E5B-EEE899254D2C}"/>
    <dgm:cxn modelId="{486D373C-591C-40BE-A969-566215394BE9}" srcId="{071F504D-B061-4A5E-9C2A-8735635E82F5}" destId="{952DAA42-2EC1-4D60-B10D-31EA5F23CE9C}" srcOrd="3" destOrd="0" parTransId="{01879942-7174-417F-97FE-A120447A131D}" sibTransId="{748F329B-F415-4473-80C7-2C9586CA07C1}"/>
    <dgm:cxn modelId="{1429AEEC-FE89-4DCF-8D9E-53FC986BF50B}" type="presParOf" srcId="{0303419F-D97F-4BAD-B88D-09B36E48BBED}" destId="{AF952916-EAE0-458E-92F3-C04F5DD0CCF1}" srcOrd="0" destOrd="0" presId="urn:microsoft.com/office/officeart/2005/8/layout/vList2"/>
    <dgm:cxn modelId="{3B6CB42F-488E-42EA-B330-866D774AE3CE}" type="presParOf" srcId="{0303419F-D97F-4BAD-B88D-09B36E48BBED}" destId="{A1E03716-0F70-4C9F-ABDF-06959781EE44}" srcOrd="1" destOrd="0" presId="urn:microsoft.com/office/officeart/2005/8/layout/vList2"/>
    <dgm:cxn modelId="{B205F94A-F847-4625-AA78-163A09709A11}" type="presParOf" srcId="{0303419F-D97F-4BAD-B88D-09B36E48BBED}" destId="{77A3A286-5195-4F42-9636-9F6C5AC88703}" srcOrd="2" destOrd="0" presId="urn:microsoft.com/office/officeart/2005/8/layout/vList2"/>
    <dgm:cxn modelId="{61C58251-F0CF-4730-8C55-6C5598781E04}" type="presParOf" srcId="{0303419F-D97F-4BAD-B88D-09B36E48BBED}" destId="{9B3DB803-5C5F-49D4-BC21-58FB06924D12}" srcOrd="3" destOrd="0" presId="urn:microsoft.com/office/officeart/2005/8/layout/vList2"/>
    <dgm:cxn modelId="{5AFD8AE7-D114-4CFF-A71C-B9F341E9F5EB}" type="presParOf" srcId="{0303419F-D97F-4BAD-B88D-09B36E48BBED}" destId="{FB4630AA-37AE-4CC1-9F02-12EFBAFCD49B}" srcOrd="4" destOrd="0" presId="urn:microsoft.com/office/officeart/2005/8/layout/vList2"/>
    <dgm:cxn modelId="{510ED30F-9D06-47AD-A457-E6646E5A7434}" type="presParOf" srcId="{0303419F-D97F-4BAD-B88D-09B36E48BBED}" destId="{4A3D2922-91E5-487E-BF8E-B4F8A1DEF617}" srcOrd="5" destOrd="0" presId="urn:microsoft.com/office/officeart/2005/8/layout/vList2"/>
    <dgm:cxn modelId="{6214CF2D-5E0E-4B6F-91E1-0D823F13FD43}" type="presParOf" srcId="{0303419F-D97F-4BAD-B88D-09B36E48BBED}" destId="{3DFC3BEB-A153-4040-AA30-CF9CCFACD50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98E1E7-42F0-4380-8BDA-161BDA54B13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02ECE5A-8004-408C-AB29-16CE9C067773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Такими емоційними станами, що надають дезорганізуючий вплив на поведінку людини в ситуації конфлікту, можуть бути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67DF46-63C7-425D-AB54-6BB9BD7F0FD9}" type="parTrans" cxnId="{93739225-5488-4768-BD7D-2C930BB8A1F7}">
      <dgm:prSet/>
      <dgm:spPr/>
      <dgm:t>
        <a:bodyPr/>
        <a:lstStyle/>
        <a:p>
          <a:endParaRPr lang="ru-RU"/>
        </a:p>
      </dgm:t>
    </dgm:pt>
    <dgm:pt modelId="{44B9FF4A-7EB0-4D1B-A619-7766EA0F59FB}" type="sibTrans" cxnId="{93739225-5488-4768-BD7D-2C930BB8A1F7}">
      <dgm:prSet/>
      <dgm:spPr/>
      <dgm:t>
        <a:bodyPr/>
        <a:lstStyle/>
        <a:p>
          <a:endParaRPr lang="ru-RU"/>
        </a:p>
      </dgm:t>
    </dgm:pt>
    <dgm:pt modelId="{C4BBCA28-03AE-4DDF-8E53-22D5B1C3706C}">
      <dgm:prSet/>
      <dgm:spPr/>
      <dgm:t>
        <a:bodyPr/>
        <a:lstStyle/>
        <a:p>
          <a:pPr rtl="0"/>
          <a:r>
            <a:rPr lang="uk-UA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Стрес;</a:t>
          </a:r>
          <a:endParaRPr lang="uk-UA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12131C-C538-404A-AC3C-0ED669E8B9E3}" type="parTrans" cxnId="{7603B8DE-1153-4828-AB8C-7D02AC7A1362}">
      <dgm:prSet/>
      <dgm:spPr/>
      <dgm:t>
        <a:bodyPr/>
        <a:lstStyle/>
        <a:p>
          <a:endParaRPr lang="ru-RU"/>
        </a:p>
      </dgm:t>
    </dgm:pt>
    <dgm:pt modelId="{EA674144-A5B9-4925-9142-99607E657D36}" type="sibTrans" cxnId="{7603B8DE-1153-4828-AB8C-7D02AC7A1362}">
      <dgm:prSet/>
      <dgm:spPr/>
      <dgm:t>
        <a:bodyPr/>
        <a:lstStyle/>
        <a:p>
          <a:endParaRPr lang="ru-RU"/>
        </a:p>
      </dgm:t>
    </dgm:pt>
    <dgm:pt modelId="{1A648D97-CB85-4DE8-9D17-9F5757473752}">
      <dgm:prSet/>
      <dgm:spPr/>
      <dgm:t>
        <a:bodyPr/>
        <a:lstStyle/>
        <a:p>
          <a:pPr rtl="0"/>
          <a:r>
            <a:rPr lang="uk-UA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Фрустрація. </a:t>
          </a:r>
          <a:endParaRPr lang="uk-UA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CF5FD1-9BF1-48CD-85BD-C742ECF0F766}" type="parTrans" cxnId="{81DB58DA-D5D7-4AA7-A375-7D7D9FB2379E}">
      <dgm:prSet/>
      <dgm:spPr/>
      <dgm:t>
        <a:bodyPr/>
        <a:lstStyle/>
        <a:p>
          <a:endParaRPr lang="ru-RU"/>
        </a:p>
      </dgm:t>
    </dgm:pt>
    <dgm:pt modelId="{DEC8605E-147D-40BE-B06F-6F9C7B1ADA27}" type="sibTrans" cxnId="{81DB58DA-D5D7-4AA7-A375-7D7D9FB2379E}">
      <dgm:prSet/>
      <dgm:spPr/>
      <dgm:t>
        <a:bodyPr/>
        <a:lstStyle/>
        <a:p>
          <a:endParaRPr lang="ru-RU"/>
        </a:p>
      </dgm:t>
    </dgm:pt>
    <dgm:pt modelId="{82FA1080-0B71-4494-94A2-AD93A69F7087}">
      <dgm:prSet custT="1"/>
      <dgm:spPr/>
      <dgm:t>
        <a:bodyPr/>
        <a:lstStyle/>
        <a:p>
          <a:pPr rtl="0"/>
          <a:r>
            <a:rPr lang="uk-UA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Ці емоційні стани діагностуються психологом і можуть інтерпретуватися юристом як стани сильного душевного хвилювання і розглядатися як пом'якшувальні відповідальність обставини.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75266D-E81B-4E5E-8A1D-480183BEF314}" type="parTrans" cxnId="{B1D0067E-8F8E-4DA3-926C-98980E5BD65E}">
      <dgm:prSet/>
      <dgm:spPr/>
      <dgm:t>
        <a:bodyPr/>
        <a:lstStyle/>
        <a:p>
          <a:endParaRPr lang="ru-RU"/>
        </a:p>
      </dgm:t>
    </dgm:pt>
    <dgm:pt modelId="{FCBC75D3-17A7-4155-BDF3-C3A78FC11B66}" type="sibTrans" cxnId="{B1D0067E-8F8E-4DA3-926C-98980E5BD65E}">
      <dgm:prSet/>
      <dgm:spPr/>
      <dgm:t>
        <a:bodyPr/>
        <a:lstStyle/>
        <a:p>
          <a:endParaRPr lang="ru-RU"/>
        </a:p>
      </dgm:t>
    </dgm:pt>
    <dgm:pt modelId="{064309DB-0391-4628-A12A-1E0053737F5A}" type="pres">
      <dgm:prSet presAssocID="{7998E1E7-42F0-4380-8BDA-161BDA54B1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F254A5-CADB-46E9-94B0-6BB1F0320ACD}" type="pres">
      <dgm:prSet presAssocID="{702ECE5A-8004-408C-AB29-16CE9C067773}" presName="linNode" presStyleCnt="0"/>
      <dgm:spPr/>
    </dgm:pt>
    <dgm:pt modelId="{5B789B05-8004-473B-B53C-54C2388A1339}" type="pres">
      <dgm:prSet presAssocID="{702ECE5A-8004-408C-AB29-16CE9C067773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7D4F7-B4EC-42E5-82B9-13BEB4636C27}" type="pres">
      <dgm:prSet presAssocID="{44B9FF4A-7EB0-4D1B-A619-7766EA0F59FB}" presName="sp" presStyleCnt="0"/>
      <dgm:spPr/>
    </dgm:pt>
    <dgm:pt modelId="{B899DA17-361D-47DE-B161-B72A73FAC605}" type="pres">
      <dgm:prSet presAssocID="{C4BBCA28-03AE-4DDF-8E53-22D5B1C3706C}" presName="linNode" presStyleCnt="0"/>
      <dgm:spPr/>
    </dgm:pt>
    <dgm:pt modelId="{4E608C67-C365-4C42-8DA2-B98383DE0D41}" type="pres">
      <dgm:prSet presAssocID="{C4BBCA28-03AE-4DDF-8E53-22D5B1C3706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5BE65-A269-40AE-85FF-B61E8559F036}" type="pres">
      <dgm:prSet presAssocID="{EA674144-A5B9-4925-9142-99607E657D36}" presName="sp" presStyleCnt="0"/>
      <dgm:spPr/>
    </dgm:pt>
    <dgm:pt modelId="{875AA328-4566-4B55-BA93-9641AAA71770}" type="pres">
      <dgm:prSet presAssocID="{1A648D97-CB85-4DE8-9D17-9F5757473752}" presName="linNode" presStyleCnt="0"/>
      <dgm:spPr/>
    </dgm:pt>
    <dgm:pt modelId="{AEF8A2F9-62A0-4109-B060-D02C85F75845}" type="pres">
      <dgm:prSet presAssocID="{1A648D97-CB85-4DE8-9D17-9F575747375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C4E6E-08AC-4C8C-9ECC-1DC76CE49542}" type="pres">
      <dgm:prSet presAssocID="{1A648D97-CB85-4DE8-9D17-9F575747375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3F8BC5-63B0-4CA4-918F-3545BB6CB10B}" type="presOf" srcId="{702ECE5A-8004-408C-AB29-16CE9C067773}" destId="{5B789B05-8004-473B-B53C-54C2388A1339}" srcOrd="0" destOrd="0" presId="urn:microsoft.com/office/officeart/2005/8/layout/vList5"/>
    <dgm:cxn modelId="{81DB58DA-D5D7-4AA7-A375-7D7D9FB2379E}" srcId="{7998E1E7-42F0-4380-8BDA-161BDA54B13B}" destId="{1A648D97-CB85-4DE8-9D17-9F5757473752}" srcOrd="2" destOrd="0" parTransId="{C8CF5FD1-9BF1-48CD-85BD-C742ECF0F766}" sibTransId="{DEC8605E-147D-40BE-B06F-6F9C7B1ADA27}"/>
    <dgm:cxn modelId="{4762C107-DA76-4C2A-8360-9F21481E059F}" type="presOf" srcId="{7998E1E7-42F0-4380-8BDA-161BDA54B13B}" destId="{064309DB-0391-4628-A12A-1E0053737F5A}" srcOrd="0" destOrd="0" presId="urn:microsoft.com/office/officeart/2005/8/layout/vList5"/>
    <dgm:cxn modelId="{93739225-5488-4768-BD7D-2C930BB8A1F7}" srcId="{7998E1E7-42F0-4380-8BDA-161BDA54B13B}" destId="{702ECE5A-8004-408C-AB29-16CE9C067773}" srcOrd="0" destOrd="0" parTransId="{3567DF46-63C7-425D-AB54-6BB9BD7F0FD9}" sibTransId="{44B9FF4A-7EB0-4D1B-A619-7766EA0F59FB}"/>
    <dgm:cxn modelId="{9270745C-41FC-42E4-8F97-B7BE625955AE}" type="presOf" srcId="{82FA1080-0B71-4494-94A2-AD93A69F7087}" destId="{D14C4E6E-08AC-4C8C-9ECC-1DC76CE49542}" srcOrd="0" destOrd="0" presId="urn:microsoft.com/office/officeart/2005/8/layout/vList5"/>
    <dgm:cxn modelId="{7603B8DE-1153-4828-AB8C-7D02AC7A1362}" srcId="{7998E1E7-42F0-4380-8BDA-161BDA54B13B}" destId="{C4BBCA28-03AE-4DDF-8E53-22D5B1C3706C}" srcOrd="1" destOrd="0" parTransId="{C812131C-C538-404A-AC3C-0ED669E8B9E3}" sibTransId="{EA674144-A5B9-4925-9142-99607E657D36}"/>
    <dgm:cxn modelId="{B1D0067E-8F8E-4DA3-926C-98980E5BD65E}" srcId="{1A648D97-CB85-4DE8-9D17-9F5757473752}" destId="{82FA1080-0B71-4494-94A2-AD93A69F7087}" srcOrd="0" destOrd="0" parTransId="{8275266D-E81B-4E5E-8A1D-480183BEF314}" sibTransId="{FCBC75D3-17A7-4155-BDF3-C3A78FC11B66}"/>
    <dgm:cxn modelId="{61C1DAFB-A981-4CAB-A6F7-F429B74955A4}" type="presOf" srcId="{1A648D97-CB85-4DE8-9D17-9F5757473752}" destId="{AEF8A2F9-62A0-4109-B060-D02C85F75845}" srcOrd="0" destOrd="0" presId="urn:microsoft.com/office/officeart/2005/8/layout/vList5"/>
    <dgm:cxn modelId="{FD461107-08CA-4E4E-8AC5-CFB21E752152}" type="presOf" srcId="{C4BBCA28-03AE-4DDF-8E53-22D5B1C3706C}" destId="{4E608C67-C365-4C42-8DA2-B98383DE0D41}" srcOrd="0" destOrd="0" presId="urn:microsoft.com/office/officeart/2005/8/layout/vList5"/>
    <dgm:cxn modelId="{D950849D-4131-477D-997F-3292F108891F}" type="presParOf" srcId="{064309DB-0391-4628-A12A-1E0053737F5A}" destId="{B8F254A5-CADB-46E9-94B0-6BB1F0320ACD}" srcOrd="0" destOrd="0" presId="urn:microsoft.com/office/officeart/2005/8/layout/vList5"/>
    <dgm:cxn modelId="{B8794014-2B80-4859-ABE8-ECEF5EB53D5C}" type="presParOf" srcId="{B8F254A5-CADB-46E9-94B0-6BB1F0320ACD}" destId="{5B789B05-8004-473B-B53C-54C2388A1339}" srcOrd="0" destOrd="0" presId="urn:microsoft.com/office/officeart/2005/8/layout/vList5"/>
    <dgm:cxn modelId="{DA0EC02D-72CE-422C-8A20-79B2BF67953C}" type="presParOf" srcId="{064309DB-0391-4628-A12A-1E0053737F5A}" destId="{8DB7D4F7-B4EC-42E5-82B9-13BEB4636C27}" srcOrd="1" destOrd="0" presId="urn:microsoft.com/office/officeart/2005/8/layout/vList5"/>
    <dgm:cxn modelId="{0E3DB902-2F00-4F6B-BA07-A70E04F30697}" type="presParOf" srcId="{064309DB-0391-4628-A12A-1E0053737F5A}" destId="{B899DA17-361D-47DE-B161-B72A73FAC605}" srcOrd="2" destOrd="0" presId="urn:microsoft.com/office/officeart/2005/8/layout/vList5"/>
    <dgm:cxn modelId="{3FE342E7-6AE0-4373-AEFD-5CED4A0A84DA}" type="presParOf" srcId="{B899DA17-361D-47DE-B161-B72A73FAC605}" destId="{4E608C67-C365-4C42-8DA2-B98383DE0D41}" srcOrd="0" destOrd="0" presId="urn:microsoft.com/office/officeart/2005/8/layout/vList5"/>
    <dgm:cxn modelId="{194079A0-446E-4EDF-8071-A4CA0752E631}" type="presParOf" srcId="{064309DB-0391-4628-A12A-1E0053737F5A}" destId="{A435BE65-A269-40AE-85FF-B61E8559F036}" srcOrd="3" destOrd="0" presId="urn:microsoft.com/office/officeart/2005/8/layout/vList5"/>
    <dgm:cxn modelId="{47D95CB9-B1A1-4F05-87C2-857F7A380FFA}" type="presParOf" srcId="{064309DB-0391-4628-A12A-1E0053737F5A}" destId="{875AA328-4566-4B55-BA93-9641AAA71770}" srcOrd="4" destOrd="0" presId="urn:microsoft.com/office/officeart/2005/8/layout/vList5"/>
    <dgm:cxn modelId="{1E5183C5-1940-4CD8-883E-0CDDE47FDF5A}" type="presParOf" srcId="{875AA328-4566-4B55-BA93-9641AAA71770}" destId="{AEF8A2F9-62A0-4109-B060-D02C85F75845}" srcOrd="0" destOrd="0" presId="urn:microsoft.com/office/officeart/2005/8/layout/vList5"/>
    <dgm:cxn modelId="{3487A825-2949-47DD-80B2-265194B2172B}" type="presParOf" srcId="{875AA328-4566-4B55-BA93-9641AAA71770}" destId="{D14C4E6E-08AC-4C8C-9ECC-1DC76CE4954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DFE271-ED17-4667-854D-2E68E89EBB1C}" type="doc">
      <dgm:prSet loTypeId="urn:microsoft.com/office/officeart/2005/8/layout/cycle2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82E9453-ECF6-4AA9-A592-ACAA8425E5B1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 постанові про призначення судово-психологічної експертизи емоційних станів слідчим ставляться наступні питання: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8BDAFC-8E57-4C59-BA77-035587DA624F}" type="parTrans" cxnId="{4663280E-087A-4D8B-A146-8CF5DBF1D761}">
      <dgm:prSet/>
      <dgm:spPr/>
      <dgm:t>
        <a:bodyPr/>
        <a:lstStyle/>
        <a:p>
          <a:endParaRPr lang="ru-RU"/>
        </a:p>
      </dgm:t>
    </dgm:pt>
    <dgm:pt modelId="{95AB18F8-80D8-4297-AE3D-62B8B373A6D4}" type="sibTrans" cxnId="{4663280E-087A-4D8B-A146-8CF5DBF1D761}">
      <dgm:prSet/>
      <dgm:spPr/>
      <dgm:t>
        <a:bodyPr/>
        <a:lstStyle/>
        <a:p>
          <a:endParaRPr lang="ru-RU"/>
        </a:p>
      </dgm:t>
    </dgm:pt>
    <dgm:pt modelId="{3F8E74D5-61E0-49BF-B99E-023D39BC7069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 індивідуально-психологічні особливості підслідного?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135C1F-631B-412A-B034-0787A3246D55}" type="parTrans" cxnId="{600B5CE4-3A86-4E79-A170-8FCE4CE24AC7}">
      <dgm:prSet/>
      <dgm:spPr/>
      <dgm:t>
        <a:bodyPr/>
        <a:lstStyle/>
        <a:p>
          <a:endParaRPr lang="ru-RU"/>
        </a:p>
      </dgm:t>
    </dgm:pt>
    <dgm:pt modelId="{C8640DC5-7B16-4492-BB26-73621C26872E}" type="sibTrans" cxnId="{600B5CE4-3A86-4E79-A170-8FCE4CE24AC7}">
      <dgm:prSet/>
      <dgm:spPr/>
      <dgm:t>
        <a:bodyPr/>
        <a:lstStyle/>
        <a:p>
          <a:endParaRPr lang="ru-RU"/>
        </a:p>
      </dgm:t>
    </dgm:pt>
    <dgm:pt modelId="{4FBBEA4B-2814-40B7-9C7E-51892D13CC4E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 особливості міжособистісних відносин жертви і підслідного?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C9DEF8-A8AD-4DD3-A102-90BC0C33C509}" type="parTrans" cxnId="{07CEB2B6-D67F-44AD-B321-A2E924DE5A9A}">
      <dgm:prSet/>
      <dgm:spPr/>
      <dgm:t>
        <a:bodyPr/>
        <a:lstStyle/>
        <a:p>
          <a:endParaRPr lang="ru-RU"/>
        </a:p>
      </dgm:t>
    </dgm:pt>
    <dgm:pt modelId="{91DD1839-F14B-4B39-AB36-15141457A14D}" type="sibTrans" cxnId="{07CEB2B6-D67F-44AD-B321-A2E924DE5A9A}">
      <dgm:prSet/>
      <dgm:spPr/>
      <dgm:t>
        <a:bodyPr/>
        <a:lstStyle/>
        <a:p>
          <a:endParaRPr lang="ru-RU"/>
        </a:p>
      </dgm:t>
    </dgm:pt>
    <dgm:pt modelId="{5218A8F8-10F4-4369-AA55-4CAE3549080A}">
      <dgm:prSet custT="1"/>
      <dgm:spPr/>
      <dgm:t>
        <a:bodyPr/>
        <a:lstStyle/>
        <a:p>
          <a:pPr rtl="0"/>
          <a:endParaRPr lang="uk-UA" sz="1000" noProof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uk-UA" sz="10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 виявлені особистісні характеристики могли вплинути на особливості поведінки підслідного в досліджуваній ситуації?</a:t>
          </a:r>
          <a:endParaRPr lang="uk-UA" sz="1000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B130E8-743A-432A-8799-9756F4AB99B8}" type="parTrans" cxnId="{63E559B4-51F0-4D41-9FF5-E20F22185FC3}">
      <dgm:prSet/>
      <dgm:spPr/>
      <dgm:t>
        <a:bodyPr/>
        <a:lstStyle/>
        <a:p>
          <a:endParaRPr lang="ru-RU"/>
        </a:p>
      </dgm:t>
    </dgm:pt>
    <dgm:pt modelId="{75C4DFFA-47B1-4A95-AA76-8C02906280BF}" type="sibTrans" cxnId="{63E559B4-51F0-4D41-9FF5-E20F22185FC3}">
      <dgm:prSet/>
      <dgm:spPr/>
      <dgm:t>
        <a:bodyPr/>
        <a:lstStyle/>
        <a:p>
          <a:endParaRPr lang="ru-RU"/>
        </a:p>
      </dgm:t>
    </dgm:pt>
    <dgm:pt modelId="{B20D39C5-794F-42A7-BF0D-73D50AA7B3E2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 якому психічному стані перебував підслідний в момент вчинення делікту?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1FCC2F-80F2-43E7-B031-9685796BC78E}" type="parTrans" cxnId="{5E5C7046-912D-4E77-8F61-A3C11A658B1B}">
      <dgm:prSet/>
      <dgm:spPr/>
      <dgm:t>
        <a:bodyPr/>
        <a:lstStyle/>
        <a:p>
          <a:endParaRPr lang="ru-RU"/>
        </a:p>
      </dgm:t>
    </dgm:pt>
    <dgm:pt modelId="{D42F16AC-A87C-4753-8B2F-2A8EA78958CE}" type="sibTrans" cxnId="{5E5C7046-912D-4E77-8F61-A3C11A658B1B}">
      <dgm:prSet/>
      <dgm:spPr/>
      <dgm:t>
        <a:bodyPr/>
        <a:lstStyle/>
        <a:p>
          <a:endParaRPr lang="ru-RU"/>
        </a:p>
      </dgm:t>
    </dgm:pt>
    <dgm:pt modelId="{52C6ED57-47BA-40C5-9173-6D2B04F49C7B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Чи знаходився підслідний в стані фізіологічного афекту чи іншому емоційному стані, який міг істотно вплинути на його поведінку?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3B1C08-D30B-475A-962B-CE62ED57FDA0}" type="parTrans" cxnId="{E99A49E9-98F2-4004-9A72-17F5149273E1}">
      <dgm:prSet/>
      <dgm:spPr/>
      <dgm:t>
        <a:bodyPr/>
        <a:lstStyle/>
        <a:p>
          <a:endParaRPr lang="ru-RU"/>
        </a:p>
      </dgm:t>
    </dgm:pt>
    <dgm:pt modelId="{79797A05-FA73-46B0-9470-5E6365008AB6}" type="sibTrans" cxnId="{E99A49E9-98F2-4004-9A72-17F5149273E1}">
      <dgm:prSet/>
      <dgm:spPr/>
      <dgm:t>
        <a:bodyPr/>
        <a:lstStyle/>
        <a:p>
          <a:endParaRPr lang="ru-RU"/>
        </a:p>
      </dgm:t>
    </dgm:pt>
    <dgm:pt modelId="{B859B4A7-4531-48D3-98F9-D58FA632C248}" type="pres">
      <dgm:prSet presAssocID="{32DFE271-ED17-4667-854D-2E68E89EBB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97D572-CBB6-4739-A72D-468104C36905}" type="pres">
      <dgm:prSet presAssocID="{882E9453-ECF6-4AA9-A592-ACAA8425E5B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6C0C0-C458-4FF6-AC42-08178121E523}" type="pres">
      <dgm:prSet presAssocID="{95AB18F8-80D8-4297-AE3D-62B8B373A6D4}" presName="sibTrans" presStyleLbl="sibTrans2D1" presStyleIdx="0" presStyleCnt="6"/>
      <dgm:spPr/>
      <dgm:t>
        <a:bodyPr/>
        <a:lstStyle/>
        <a:p>
          <a:endParaRPr lang="ru-RU"/>
        </a:p>
      </dgm:t>
    </dgm:pt>
    <dgm:pt modelId="{1F0F8CCF-9A92-479B-A8E5-EB60AA26BDF3}" type="pres">
      <dgm:prSet presAssocID="{95AB18F8-80D8-4297-AE3D-62B8B373A6D4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E144874-B876-4D55-87F1-179E86D61F5E}" type="pres">
      <dgm:prSet presAssocID="{3F8E74D5-61E0-49BF-B99E-023D39BC70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7A2FE-4442-4B02-B6D4-A659B5A5B2C8}" type="pres">
      <dgm:prSet presAssocID="{C8640DC5-7B16-4492-BB26-73621C26872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EA893F5F-3E8C-4C70-92C6-0F680348D893}" type="pres">
      <dgm:prSet presAssocID="{C8640DC5-7B16-4492-BB26-73621C26872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A78FE62-A34B-4D4F-B716-6F17FFC00E8A}" type="pres">
      <dgm:prSet presAssocID="{4FBBEA4B-2814-40B7-9C7E-51892D13CC4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8E719-4B5C-4B1B-BD23-AC8E222ED759}" type="pres">
      <dgm:prSet presAssocID="{91DD1839-F14B-4B39-AB36-15141457A14D}" presName="sibTrans" presStyleLbl="sibTrans2D1" presStyleIdx="2" presStyleCnt="6"/>
      <dgm:spPr/>
      <dgm:t>
        <a:bodyPr/>
        <a:lstStyle/>
        <a:p>
          <a:endParaRPr lang="ru-RU"/>
        </a:p>
      </dgm:t>
    </dgm:pt>
    <dgm:pt modelId="{BF168B60-973B-4210-A20E-90BA42975B92}" type="pres">
      <dgm:prSet presAssocID="{91DD1839-F14B-4B39-AB36-15141457A14D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A4BDB8D-4F06-4A0C-B4E5-470892DEAA50}" type="pres">
      <dgm:prSet presAssocID="{5218A8F8-10F4-4369-AA55-4CAE3549080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F5F6D-98DB-41C5-88FC-C1A8D62DB69C}" type="pres">
      <dgm:prSet presAssocID="{75C4DFFA-47B1-4A95-AA76-8C02906280BF}" presName="sibTrans" presStyleLbl="sibTrans2D1" presStyleIdx="3" presStyleCnt="6"/>
      <dgm:spPr/>
      <dgm:t>
        <a:bodyPr/>
        <a:lstStyle/>
        <a:p>
          <a:endParaRPr lang="ru-RU"/>
        </a:p>
      </dgm:t>
    </dgm:pt>
    <dgm:pt modelId="{70730FB6-9828-40DF-BD2C-40DCFD68A978}" type="pres">
      <dgm:prSet presAssocID="{75C4DFFA-47B1-4A95-AA76-8C02906280B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5E7357B-60EB-4D49-B788-09A0FA6433E8}" type="pres">
      <dgm:prSet presAssocID="{B20D39C5-794F-42A7-BF0D-73D50AA7B3E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4F080-1CE3-4B04-AC8A-4470824C604A}" type="pres">
      <dgm:prSet presAssocID="{D42F16AC-A87C-4753-8B2F-2A8EA78958CE}" presName="sibTrans" presStyleLbl="sibTrans2D1" presStyleIdx="4" presStyleCnt="6"/>
      <dgm:spPr/>
      <dgm:t>
        <a:bodyPr/>
        <a:lstStyle/>
        <a:p>
          <a:endParaRPr lang="ru-RU"/>
        </a:p>
      </dgm:t>
    </dgm:pt>
    <dgm:pt modelId="{6A9DC54B-2370-425A-BD62-81CB4B50720D}" type="pres">
      <dgm:prSet presAssocID="{D42F16AC-A87C-4753-8B2F-2A8EA78958C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49987653-0F39-48C0-97CC-6588E9462C4A}" type="pres">
      <dgm:prSet presAssocID="{52C6ED57-47BA-40C5-9173-6D2B04F49C7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9DB16-8593-4B5B-9009-97C431D6814B}" type="pres">
      <dgm:prSet presAssocID="{79797A05-FA73-46B0-9470-5E6365008AB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01DA1C91-3337-4855-B2F5-B521AC191ECA}" type="pres">
      <dgm:prSet presAssocID="{79797A05-FA73-46B0-9470-5E6365008AB6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266C9ED6-C583-4DB1-B7FE-41B64F3E7227}" type="presOf" srcId="{91DD1839-F14B-4B39-AB36-15141457A14D}" destId="{7908E719-4B5C-4B1B-BD23-AC8E222ED759}" srcOrd="0" destOrd="0" presId="urn:microsoft.com/office/officeart/2005/8/layout/cycle2"/>
    <dgm:cxn modelId="{DF9891C8-1D22-4274-B66A-A50D20AF153A}" type="presOf" srcId="{52C6ED57-47BA-40C5-9173-6D2B04F49C7B}" destId="{49987653-0F39-48C0-97CC-6588E9462C4A}" srcOrd="0" destOrd="0" presId="urn:microsoft.com/office/officeart/2005/8/layout/cycle2"/>
    <dgm:cxn modelId="{E99A49E9-98F2-4004-9A72-17F5149273E1}" srcId="{32DFE271-ED17-4667-854D-2E68E89EBB1C}" destId="{52C6ED57-47BA-40C5-9173-6D2B04F49C7B}" srcOrd="5" destOrd="0" parTransId="{E33B1C08-D30B-475A-962B-CE62ED57FDA0}" sibTransId="{79797A05-FA73-46B0-9470-5E6365008AB6}"/>
    <dgm:cxn modelId="{07CEB2B6-D67F-44AD-B321-A2E924DE5A9A}" srcId="{32DFE271-ED17-4667-854D-2E68E89EBB1C}" destId="{4FBBEA4B-2814-40B7-9C7E-51892D13CC4E}" srcOrd="2" destOrd="0" parTransId="{D6C9DEF8-A8AD-4DD3-A102-90BC0C33C509}" sibTransId="{91DD1839-F14B-4B39-AB36-15141457A14D}"/>
    <dgm:cxn modelId="{7BBCC6FE-D5FE-41A8-90D9-9FA42E12A5A3}" type="presOf" srcId="{95AB18F8-80D8-4297-AE3D-62B8B373A6D4}" destId="{1F0F8CCF-9A92-479B-A8E5-EB60AA26BDF3}" srcOrd="1" destOrd="0" presId="urn:microsoft.com/office/officeart/2005/8/layout/cycle2"/>
    <dgm:cxn modelId="{5E5C7046-912D-4E77-8F61-A3C11A658B1B}" srcId="{32DFE271-ED17-4667-854D-2E68E89EBB1C}" destId="{B20D39C5-794F-42A7-BF0D-73D50AA7B3E2}" srcOrd="4" destOrd="0" parTransId="{471FCC2F-80F2-43E7-B031-9685796BC78E}" sibTransId="{D42F16AC-A87C-4753-8B2F-2A8EA78958CE}"/>
    <dgm:cxn modelId="{38F6460B-F133-4600-A9C2-45470C6AC528}" type="presOf" srcId="{91DD1839-F14B-4B39-AB36-15141457A14D}" destId="{BF168B60-973B-4210-A20E-90BA42975B92}" srcOrd="1" destOrd="0" presId="urn:microsoft.com/office/officeart/2005/8/layout/cycle2"/>
    <dgm:cxn modelId="{EF71D4E7-8B97-4166-8D4E-266B93E117A8}" type="presOf" srcId="{4FBBEA4B-2814-40B7-9C7E-51892D13CC4E}" destId="{CA78FE62-A34B-4D4F-B716-6F17FFC00E8A}" srcOrd="0" destOrd="0" presId="urn:microsoft.com/office/officeart/2005/8/layout/cycle2"/>
    <dgm:cxn modelId="{63E559B4-51F0-4D41-9FF5-E20F22185FC3}" srcId="{32DFE271-ED17-4667-854D-2E68E89EBB1C}" destId="{5218A8F8-10F4-4369-AA55-4CAE3549080A}" srcOrd="3" destOrd="0" parTransId="{F0B130E8-743A-432A-8799-9756F4AB99B8}" sibTransId="{75C4DFFA-47B1-4A95-AA76-8C02906280BF}"/>
    <dgm:cxn modelId="{600B5CE4-3A86-4E79-A170-8FCE4CE24AC7}" srcId="{32DFE271-ED17-4667-854D-2E68E89EBB1C}" destId="{3F8E74D5-61E0-49BF-B99E-023D39BC7069}" srcOrd="1" destOrd="0" parTransId="{7A135C1F-631B-412A-B034-0787A3246D55}" sibTransId="{C8640DC5-7B16-4492-BB26-73621C26872E}"/>
    <dgm:cxn modelId="{96948724-9B43-4A21-874E-6FC4C8B8C2D7}" type="presOf" srcId="{D42F16AC-A87C-4753-8B2F-2A8EA78958CE}" destId="{6A9DC54B-2370-425A-BD62-81CB4B50720D}" srcOrd="1" destOrd="0" presId="urn:microsoft.com/office/officeart/2005/8/layout/cycle2"/>
    <dgm:cxn modelId="{A5E08343-A771-4F03-A8D2-DD04DCD3A873}" type="presOf" srcId="{D42F16AC-A87C-4753-8B2F-2A8EA78958CE}" destId="{09F4F080-1CE3-4B04-AC8A-4470824C604A}" srcOrd="0" destOrd="0" presId="urn:microsoft.com/office/officeart/2005/8/layout/cycle2"/>
    <dgm:cxn modelId="{84713EA9-8861-4491-83F8-B74CB984030E}" type="presOf" srcId="{75C4DFFA-47B1-4A95-AA76-8C02906280BF}" destId="{3E0F5F6D-98DB-41C5-88FC-C1A8D62DB69C}" srcOrd="0" destOrd="0" presId="urn:microsoft.com/office/officeart/2005/8/layout/cycle2"/>
    <dgm:cxn modelId="{E2D66FAC-4C30-47C3-87E9-BBD4A7C22CCE}" type="presOf" srcId="{32DFE271-ED17-4667-854D-2E68E89EBB1C}" destId="{B859B4A7-4531-48D3-98F9-D58FA632C248}" srcOrd="0" destOrd="0" presId="urn:microsoft.com/office/officeart/2005/8/layout/cycle2"/>
    <dgm:cxn modelId="{D7BF82F5-EFEB-4062-9C33-18D03CB4AFCF}" type="presOf" srcId="{5218A8F8-10F4-4369-AA55-4CAE3549080A}" destId="{4A4BDB8D-4F06-4A0C-B4E5-470892DEAA50}" srcOrd="0" destOrd="0" presId="urn:microsoft.com/office/officeart/2005/8/layout/cycle2"/>
    <dgm:cxn modelId="{FC23AC75-A1E5-4D12-AC61-F80848C303BD}" type="presOf" srcId="{882E9453-ECF6-4AA9-A592-ACAA8425E5B1}" destId="{D697D572-CBB6-4739-A72D-468104C36905}" srcOrd="0" destOrd="0" presId="urn:microsoft.com/office/officeart/2005/8/layout/cycle2"/>
    <dgm:cxn modelId="{FF1189FC-1ECD-4E06-B160-E0D99B635CAF}" type="presOf" srcId="{3F8E74D5-61E0-49BF-B99E-023D39BC7069}" destId="{5E144874-B876-4D55-87F1-179E86D61F5E}" srcOrd="0" destOrd="0" presId="urn:microsoft.com/office/officeart/2005/8/layout/cycle2"/>
    <dgm:cxn modelId="{3CDDD935-B78E-434F-915D-A0C7262896A2}" type="presOf" srcId="{B20D39C5-794F-42A7-BF0D-73D50AA7B3E2}" destId="{45E7357B-60EB-4D49-B788-09A0FA6433E8}" srcOrd="0" destOrd="0" presId="urn:microsoft.com/office/officeart/2005/8/layout/cycle2"/>
    <dgm:cxn modelId="{7817A114-D59D-408F-B2FE-AD0C871980E7}" type="presOf" srcId="{C8640DC5-7B16-4492-BB26-73621C26872E}" destId="{EA893F5F-3E8C-4C70-92C6-0F680348D893}" srcOrd="1" destOrd="0" presId="urn:microsoft.com/office/officeart/2005/8/layout/cycle2"/>
    <dgm:cxn modelId="{6E043EA1-1DCB-400E-B884-8942509268CD}" type="presOf" srcId="{95AB18F8-80D8-4297-AE3D-62B8B373A6D4}" destId="{6316C0C0-C458-4FF6-AC42-08178121E523}" srcOrd="0" destOrd="0" presId="urn:microsoft.com/office/officeart/2005/8/layout/cycle2"/>
    <dgm:cxn modelId="{C46F4786-C9E9-4438-AED1-F9F45F012F07}" type="presOf" srcId="{C8640DC5-7B16-4492-BB26-73621C26872E}" destId="{77E7A2FE-4442-4B02-B6D4-A659B5A5B2C8}" srcOrd="0" destOrd="0" presId="urn:microsoft.com/office/officeart/2005/8/layout/cycle2"/>
    <dgm:cxn modelId="{4663280E-087A-4D8B-A146-8CF5DBF1D761}" srcId="{32DFE271-ED17-4667-854D-2E68E89EBB1C}" destId="{882E9453-ECF6-4AA9-A592-ACAA8425E5B1}" srcOrd="0" destOrd="0" parTransId="{318BDAFC-8E57-4C59-BA77-035587DA624F}" sibTransId="{95AB18F8-80D8-4297-AE3D-62B8B373A6D4}"/>
    <dgm:cxn modelId="{2C99B964-945F-46F6-B41E-9DF3BC9B17FF}" type="presOf" srcId="{75C4DFFA-47B1-4A95-AA76-8C02906280BF}" destId="{70730FB6-9828-40DF-BD2C-40DCFD68A978}" srcOrd="1" destOrd="0" presId="urn:microsoft.com/office/officeart/2005/8/layout/cycle2"/>
    <dgm:cxn modelId="{B1707839-E68E-4734-BCF6-1311E3A907D3}" type="presOf" srcId="{79797A05-FA73-46B0-9470-5E6365008AB6}" destId="{01DA1C91-3337-4855-B2F5-B521AC191ECA}" srcOrd="1" destOrd="0" presId="urn:microsoft.com/office/officeart/2005/8/layout/cycle2"/>
    <dgm:cxn modelId="{DE5E7992-A454-48F2-90BF-0115E7FA750A}" type="presOf" srcId="{79797A05-FA73-46B0-9470-5E6365008AB6}" destId="{FD49DB16-8593-4B5B-9009-97C431D6814B}" srcOrd="0" destOrd="0" presId="urn:microsoft.com/office/officeart/2005/8/layout/cycle2"/>
    <dgm:cxn modelId="{9C810FCC-02F4-4D5C-838E-25705901EA44}" type="presParOf" srcId="{B859B4A7-4531-48D3-98F9-D58FA632C248}" destId="{D697D572-CBB6-4739-A72D-468104C36905}" srcOrd="0" destOrd="0" presId="urn:microsoft.com/office/officeart/2005/8/layout/cycle2"/>
    <dgm:cxn modelId="{9B2E3E30-9E06-461F-BE46-37E72A376754}" type="presParOf" srcId="{B859B4A7-4531-48D3-98F9-D58FA632C248}" destId="{6316C0C0-C458-4FF6-AC42-08178121E523}" srcOrd="1" destOrd="0" presId="urn:microsoft.com/office/officeart/2005/8/layout/cycle2"/>
    <dgm:cxn modelId="{9BA0C575-1769-4ACB-A9FA-1B4022990F5C}" type="presParOf" srcId="{6316C0C0-C458-4FF6-AC42-08178121E523}" destId="{1F0F8CCF-9A92-479B-A8E5-EB60AA26BDF3}" srcOrd="0" destOrd="0" presId="urn:microsoft.com/office/officeart/2005/8/layout/cycle2"/>
    <dgm:cxn modelId="{5FCE9F30-AE01-410F-80AA-CE78023EBC14}" type="presParOf" srcId="{B859B4A7-4531-48D3-98F9-D58FA632C248}" destId="{5E144874-B876-4D55-87F1-179E86D61F5E}" srcOrd="2" destOrd="0" presId="urn:microsoft.com/office/officeart/2005/8/layout/cycle2"/>
    <dgm:cxn modelId="{95297709-4CBB-40B8-8483-304409751135}" type="presParOf" srcId="{B859B4A7-4531-48D3-98F9-D58FA632C248}" destId="{77E7A2FE-4442-4B02-B6D4-A659B5A5B2C8}" srcOrd="3" destOrd="0" presId="urn:microsoft.com/office/officeart/2005/8/layout/cycle2"/>
    <dgm:cxn modelId="{FB95117B-1AF7-4677-82E3-EB34676C425C}" type="presParOf" srcId="{77E7A2FE-4442-4B02-B6D4-A659B5A5B2C8}" destId="{EA893F5F-3E8C-4C70-92C6-0F680348D893}" srcOrd="0" destOrd="0" presId="urn:microsoft.com/office/officeart/2005/8/layout/cycle2"/>
    <dgm:cxn modelId="{C214E79E-F246-49EA-BCC0-E5679BFD09DF}" type="presParOf" srcId="{B859B4A7-4531-48D3-98F9-D58FA632C248}" destId="{CA78FE62-A34B-4D4F-B716-6F17FFC00E8A}" srcOrd="4" destOrd="0" presId="urn:microsoft.com/office/officeart/2005/8/layout/cycle2"/>
    <dgm:cxn modelId="{C82DBEE7-7E8D-45B5-843A-2A617E6A4D0F}" type="presParOf" srcId="{B859B4A7-4531-48D3-98F9-D58FA632C248}" destId="{7908E719-4B5C-4B1B-BD23-AC8E222ED759}" srcOrd="5" destOrd="0" presId="urn:microsoft.com/office/officeart/2005/8/layout/cycle2"/>
    <dgm:cxn modelId="{CBDDAB78-612F-454D-AF02-FB32C5E69178}" type="presParOf" srcId="{7908E719-4B5C-4B1B-BD23-AC8E222ED759}" destId="{BF168B60-973B-4210-A20E-90BA42975B92}" srcOrd="0" destOrd="0" presId="urn:microsoft.com/office/officeart/2005/8/layout/cycle2"/>
    <dgm:cxn modelId="{DB3FD4A0-DB4A-47A2-80B6-CFF5564F963D}" type="presParOf" srcId="{B859B4A7-4531-48D3-98F9-D58FA632C248}" destId="{4A4BDB8D-4F06-4A0C-B4E5-470892DEAA50}" srcOrd="6" destOrd="0" presId="urn:microsoft.com/office/officeart/2005/8/layout/cycle2"/>
    <dgm:cxn modelId="{62513176-EFA9-4731-86D2-DDDF63A05B7D}" type="presParOf" srcId="{B859B4A7-4531-48D3-98F9-D58FA632C248}" destId="{3E0F5F6D-98DB-41C5-88FC-C1A8D62DB69C}" srcOrd="7" destOrd="0" presId="urn:microsoft.com/office/officeart/2005/8/layout/cycle2"/>
    <dgm:cxn modelId="{F5D3CE2D-7637-47D7-974D-56391E96C8EC}" type="presParOf" srcId="{3E0F5F6D-98DB-41C5-88FC-C1A8D62DB69C}" destId="{70730FB6-9828-40DF-BD2C-40DCFD68A978}" srcOrd="0" destOrd="0" presId="urn:microsoft.com/office/officeart/2005/8/layout/cycle2"/>
    <dgm:cxn modelId="{2EA3B22C-78D8-43DD-B986-5A4278C32CAD}" type="presParOf" srcId="{B859B4A7-4531-48D3-98F9-D58FA632C248}" destId="{45E7357B-60EB-4D49-B788-09A0FA6433E8}" srcOrd="8" destOrd="0" presId="urn:microsoft.com/office/officeart/2005/8/layout/cycle2"/>
    <dgm:cxn modelId="{AAF5C16E-A4E8-4FC9-9C38-A22540711E41}" type="presParOf" srcId="{B859B4A7-4531-48D3-98F9-D58FA632C248}" destId="{09F4F080-1CE3-4B04-AC8A-4470824C604A}" srcOrd="9" destOrd="0" presId="urn:microsoft.com/office/officeart/2005/8/layout/cycle2"/>
    <dgm:cxn modelId="{86086E51-640C-467E-893D-2F72E472F84B}" type="presParOf" srcId="{09F4F080-1CE3-4B04-AC8A-4470824C604A}" destId="{6A9DC54B-2370-425A-BD62-81CB4B50720D}" srcOrd="0" destOrd="0" presId="urn:microsoft.com/office/officeart/2005/8/layout/cycle2"/>
    <dgm:cxn modelId="{34E64177-A50A-49E2-8BC5-A90914F0F938}" type="presParOf" srcId="{B859B4A7-4531-48D3-98F9-D58FA632C248}" destId="{49987653-0F39-48C0-97CC-6588E9462C4A}" srcOrd="10" destOrd="0" presId="urn:microsoft.com/office/officeart/2005/8/layout/cycle2"/>
    <dgm:cxn modelId="{3D08463D-0F32-469B-B780-03299005E8C2}" type="presParOf" srcId="{B859B4A7-4531-48D3-98F9-D58FA632C248}" destId="{FD49DB16-8593-4B5B-9009-97C431D6814B}" srcOrd="11" destOrd="0" presId="urn:microsoft.com/office/officeart/2005/8/layout/cycle2"/>
    <dgm:cxn modelId="{B6D3D15A-4FA8-45E3-8452-E43C09C7EDA4}" type="presParOf" srcId="{FD49DB16-8593-4B5B-9009-97C431D6814B}" destId="{01DA1C91-3337-4855-B2F5-B521AC191E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95AD24-1BC9-42CB-9A47-2353ABFFD82B}">
      <dsp:nvSpPr>
        <dsp:cNvPr id="0" name=""/>
        <dsp:cNvSpPr/>
      </dsp:nvSpPr>
      <dsp:spPr>
        <a:xfrm rot="3714997">
          <a:off x="3966286" y="4842234"/>
          <a:ext cx="1241429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1241429" y="186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8D632-11BC-440F-9150-A74DAECBA822}">
      <dsp:nvSpPr>
        <dsp:cNvPr id="0" name=""/>
        <dsp:cNvSpPr/>
      </dsp:nvSpPr>
      <dsp:spPr>
        <a:xfrm rot="1331216">
          <a:off x="4679466" y="3912579"/>
          <a:ext cx="750004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750004" y="186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4D345-5229-4332-AE01-5DEBA85ACA34}">
      <dsp:nvSpPr>
        <dsp:cNvPr id="0" name=""/>
        <dsp:cNvSpPr/>
      </dsp:nvSpPr>
      <dsp:spPr>
        <a:xfrm rot="20270531">
          <a:off x="4679008" y="2906108"/>
          <a:ext cx="764336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764336" y="186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8BF33-D215-4FFC-8E8B-771B0B059B9E}">
      <dsp:nvSpPr>
        <dsp:cNvPr id="0" name=""/>
        <dsp:cNvSpPr/>
      </dsp:nvSpPr>
      <dsp:spPr>
        <a:xfrm rot="17890676">
          <a:off x="3967692" y="1976645"/>
          <a:ext cx="1246633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1246633" y="186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78C99-C641-4C59-90A3-744B15CD6CCC}">
      <dsp:nvSpPr>
        <dsp:cNvPr id="0" name=""/>
        <dsp:cNvSpPr/>
      </dsp:nvSpPr>
      <dsp:spPr>
        <a:xfrm>
          <a:off x="2559755" y="2165778"/>
          <a:ext cx="2526443" cy="252644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E71FC4-166F-4D31-B988-56A57D83D749}">
      <dsp:nvSpPr>
        <dsp:cNvPr id="0" name=""/>
        <dsp:cNvSpPr/>
      </dsp:nvSpPr>
      <dsp:spPr>
        <a:xfrm>
          <a:off x="4388518" y="1911"/>
          <a:ext cx="1728648" cy="1515866"/>
        </a:xfrm>
        <a:prstGeom prst="ellipse">
          <a:avLst/>
        </a:prstGeom>
        <a:gradFill rotWithShape="0">
          <a:gsLst>
            <a:gs pos="0">
              <a:schemeClr val="accent5">
                <a:hueOff val="2849431"/>
                <a:satOff val="-4593"/>
                <a:lumOff val="1961"/>
                <a:alphaOff val="0"/>
                <a:satMod val="103000"/>
                <a:lumMod val="118000"/>
              </a:schemeClr>
            </a:gs>
            <a:gs pos="50000">
              <a:schemeClr val="accent5">
                <a:hueOff val="2849431"/>
                <a:satOff val="-4593"/>
                <a:lumOff val="1961"/>
                <a:alphaOff val="0"/>
                <a:satMod val="89000"/>
                <a:lumMod val="91000"/>
              </a:schemeClr>
            </a:gs>
            <a:gs pos="100000">
              <a:schemeClr val="accent5">
                <a:hueOff val="2849431"/>
                <a:satOff val="-4593"/>
                <a:lumOff val="1961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емоційних станів;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88518" y="1911"/>
        <a:ext cx="1728648" cy="1515866"/>
      </dsp:txXfrm>
    </dsp:sp>
    <dsp:sp modelId="{42E8CAD5-8B1B-48C7-B1A9-4C842AC371AA}">
      <dsp:nvSpPr>
        <dsp:cNvPr id="0" name=""/>
        <dsp:cNvSpPr/>
      </dsp:nvSpPr>
      <dsp:spPr>
        <a:xfrm>
          <a:off x="5326586" y="1694088"/>
          <a:ext cx="1790904" cy="1515866"/>
        </a:xfrm>
        <a:prstGeom prst="ellipse">
          <a:avLst/>
        </a:prstGeom>
        <a:gradFill rotWithShape="0">
          <a:gsLst>
            <a:gs pos="0">
              <a:schemeClr val="accent5">
                <a:hueOff val="5698863"/>
                <a:satOff val="-9186"/>
                <a:lumOff val="3922"/>
                <a:alphaOff val="0"/>
                <a:satMod val="103000"/>
                <a:lumMod val="118000"/>
              </a:schemeClr>
            </a:gs>
            <a:gs pos="50000">
              <a:schemeClr val="accent5">
                <a:hueOff val="5698863"/>
                <a:satOff val="-9186"/>
                <a:lumOff val="3922"/>
                <a:alphaOff val="0"/>
                <a:satMod val="89000"/>
                <a:lumMod val="91000"/>
              </a:schemeClr>
            </a:gs>
            <a:gs pos="100000">
              <a:schemeClr val="accent5">
                <a:hueOff val="5698863"/>
                <a:satOff val="-9186"/>
                <a:lumOff val="3922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noProof="0" dirty="0" smtClean="0">
              <a:latin typeface="Times New Roman" pitchFamily="18" charset="0"/>
              <a:cs typeface="Times New Roman" pitchFamily="18" charset="0"/>
            </a:rPr>
            <a:t>Емоційні стани, які характеризуються високою емоційною напругою;</a:t>
          </a:r>
          <a:endParaRPr lang="uk-UA" sz="12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326586" y="1694088"/>
        <a:ext cx="1790904" cy="1515866"/>
      </dsp:txXfrm>
    </dsp:sp>
    <dsp:sp modelId="{837C1BC2-643B-4ADC-8AA8-8114CE42EA77}">
      <dsp:nvSpPr>
        <dsp:cNvPr id="0" name=""/>
        <dsp:cNvSpPr/>
      </dsp:nvSpPr>
      <dsp:spPr>
        <a:xfrm>
          <a:off x="5309154" y="3648045"/>
          <a:ext cx="1818796" cy="1515866"/>
        </a:xfrm>
        <a:prstGeom prst="ellipse">
          <a:avLst/>
        </a:prstGeom>
        <a:gradFill rotWithShape="0">
          <a:gsLst>
            <a:gs pos="0">
              <a:schemeClr val="accent5">
                <a:hueOff val="8548294"/>
                <a:satOff val="-13779"/>
                <a:lumOff val="5882"/>
                <a:alphaOff val="0"/>
                <a:satMod val="103000"/>
                <a:lumMod val="118000"/>
              </a:schemeClr>
            </a:gs>
            <a:gs pos="50000">
              <a:schemeClr val="accent5">
                <a:hueOff val="8548294"/>
                <a:satOff val="-13779"/>
                <a:lumOff val="5882"/>
                <a:alphaOff val="0"/>
                <a:satMod val="89000"/>
                <a:lumMod val="91000"/>
              </a:schemeClr>
            </a:gs>
            <a:gs pos="100000">
              <a:schemeClr val="accent5">
                <a:hueOff val="8548294"/>
                <a:satOff val="-13779"/>
                <a:lumOff val="5882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noProof="0" dirty="0" smtClean="0">
              <a:latin typeface="Times New Roman" pitchFamily="18" charset="0"/>
              <a:cs typeface="Times New Roman" pitchFamily="18" charset="0"/>
            </a:rPr>
            <a:t>Питання в постанові про </a:t>
          </a:r>
          <a:r>
            <a:rPr lang="uk-UA" sz="1200" kern="1200" noProof="0" dirty="0" err="1" smtClean="0">
              <a:latin typeface="Times New Roman" pitchFamily="18" charset="0"/>
              <a:cs typeface="Times New Roman" pitchFamily="18" charset="0"/>
            </a:rPr>
            <a:t>назначення</a:t>
          </a:r>
          <a:r>
            <a:rPr lang="uk-UA" sz="1200" kern="1200" noProof="0" dirty="0" smtClean="0">
              <a:latin typeface="Times New Roman" pitchFamily="18" charset="0"/>
              <a:cs typeface="Times New Roman" pitchFamily="18" charset="0"/>
            </a:rPr>
            <a:t> СПЕ емоційних станів;   </a:t>
          </a:r>
          <a:endParaRPr lang="uk-UA" sz="12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309154" y="3648045"/>
        <a:ext cx="1818796" cy="1515866"/>
      </dsp:txXfrm>
    </dsp:sp>
    <dsp:sp modelId="{F26C7DE6-D436-437C-87FC-26CAD0537B45}">
      <dsp:nvSpPr>
        <dsp:cNvPr id="0" name=""/>
        <dsp:cNvSpPr/>
      </dsp:nvSpPr>
      <dsp:spPr>
        <a:xfrm>
          <a:off x="4360199" y="5340222"/>
          <a:ext cx="1773957" cy="1515866"/>
        </a:xfrm>
        <a:prstGeom prst="ellipse">
          <a:avLst/>
        </a:prstGeom>
        <a:gradFill rotWithShape="0">
          <a:gsLst>
            <a:gs pos="0">
              <a:schemeClr val="accent5">
                <a:hueOff val="11397726"/>
                <a:satOff val="-18372"/>
                <a:lumOff val="7843"/>
                <a:alphaOff val="0"/>
                <a:satMod val="103000"/>
                <a:lumMod val="118000"/>
              </a:schemeClr>
            </a:gs>
            <a:gs pos="50000">
              <a:schemeClr val="accent5">
                <a:hueOff val="11397726"/>
                <a:satOff val="-18372"/>
                <a:lumOff val="7843"/>
                <a:alphaOff val="0"/>
                <a:satMod val="89000"/>
                <a:lumMod val="91000"/>
              </a:schemeClr>
            </a:gs>
            <a:gs pos="100000">
              <a:schemeClr val="accent5">
                <a:hueOff val="11397726"/>
                <a:satOff val="-18372"/>
                <a:lumOff val="7843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noProof="0" dirty="0" smtClean="0">
              <a:latin typeface="Times New Roman" pitchFamily="18" charset="0"/>
              <a:cs typeface="Times New Roman" pitchFamily="18" charset="0"/>
            </a:rPr>
            <a:t>Юридичне значення СПЕ емоційних станів</a:t>
          </a:r>
          <a:endParaRPr lang="uk-UA" sz="12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360199" y="5340222"/>
        <a:ext cx="1773957" cy="15158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66F44A-A03C-485A-8725-BCABCC361697}">
      <dsp:nvSpPr>
        <dsp:cNvPr id="0" name=""/>
        <dsp:cNvSpPr/>
      </dsp:nvSpPr>
      <dsp:spPr>
        <a:xfrm>
          <a:off x="0" y="22984"/>
          <a:ext cx="6092825" cy="327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57000"/>
                <a:satMod val="101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37000"/>
                <a:satMod val="10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15000"/>
                <a:satMod val="10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До них відносяться:</a:t>
          </a:r>
          <a:endParaRPr lang="uk-UA" sz="1400" kern="1200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984"/>
        <a:ext cx="6092825" cy="327600"/>
      </dsp:txXfrm>
    </dsp:sp>
    <dsp:sp modelId="{E4B1A3DD-4B7D-4678-897D-8B0C3E8C4244}">
      <dsp:nvSpPr>
        <dsp:cNvPr id="0" name=""/>
        <dsp:cNvSpPr/>
      </dsp:nvSpPr>
      <dsp:spPr>
        <a:xfrm>
          <a:off x="0" y="390904"/>
          <a:ext cx="6092825" cy="327600"/>
        </a:xfrm>
        <a:prstGeom prst="roundRect">
          <a:avLst/>
        </a:prstGeom>
        <a:gradFill rotWithShape="0">
          <a:gsLst>
            <a:gs pos="0">
              <a:schemeClr val="accent4">
                <a:hueOff val="898922"/>
                <a:satOff val="-10104"/>
                <a:lumOff val="-457"/>
                <a:alphaOff val="0"/>
                <a:lumMod val="157000"/>
                <a:satMod val="101000"/>
              </a:schemeClr>
            </a:gs>
            <a:gs pos="50000">
              <a:schemeClr val="accent4">
                <a:hueOff val="898922"/>
                <a:satOff val="-10104"/>
                <a:lumOff val="-457"/>
                <a:alphaOff val="0"/>
                <a:lumMod val="137000"/>
                <a:satMod val="103000"/>
              </a:schemeClr>
            </a:gs>
            <a:gs pos="100000">
              <a:schemeClr val="accent4">
                <a:hueOff val="898922"/>
                <a:satOff val="-10104"/>
                <a:lumOff val="-457"/>
                <a:alphaOff val="0"/>
                <a:lumMod val="115000"/>
                <a:satMod val="10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002060"/>
              </a:solidFill>
            </a:rPr>
            <a:t>Фізіологічний афект</a:t>
          </a:r>
          <a:r>
            <a:rPr lang="en-US" sz="1400" kern="1200" dirty="0" smtClean="0">
              <a:solidFill>
                <a:srgbClr val="002060"/>
              </a:solidFill>
            </a:rPr>
            <a:t>;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390904"/>
        <a:ext cx="6092825" cy="327600"/>
      </dsp:txXfrm>
    </dsp:sp>
    <dsp:sp modelId="{D071A756-04A3-4918-8976-FF9F284ED679}">
      <dsp:nvSpPr>
        <dsp:cNvPr id="0" name=""/>
        <dsp:cNvSpPr/>
      </dsp:nvSpPr>
      <dsp:spPr>
        <a:xfrm>
          <a:off x="0" y="758824"/>
          <a:ext cx="6092825" cy="327600"/>
        </a:xfrm>
        <a:prstGeom prst="roundRect">
          <a:avLst/>
        </a:prstGeom>
        <a:gradFill rotWithShape="0">
          <a:gsLst>
            <a:gs pos="0">
              <a:schemeClr val="accent4">
                <a:hueOff val="1797845"/>
                <a:satOff val="-20209"/>
                <a:lumOff val="-913"/>
                <a:alphaOff val="0"/>
                <a:lumMod val="157000"/>
                <a:satMod val="101000"/>
              </a:schemeClr>
            </a:gs>
            <a:gs pos="50000">
              <a:schemeClr val="accent4">
                <a:hueOff val="1797845"/>
                <a:satOff val="-20209"/>
                <a:lumOff val="-913"/>
                <a:alphaOff val="0"/>
                <a:lumMod val="137000"/>
                <a:satMod val="103000"/>
              </a:schemeClr>
            </a:gs>
            <a:gs pos="100000">
              <a:schemeClr val="accent4">
                <a:hueOff val="1797845"/>
                <a:satOff val="-20209"/>
                <a:lumOff val="-913"/>
                <a:alphaOff val="0"/>
                <a:lumMod val="115000"/>
                <a:satMod val="10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002060"/>
              </a:solidFill>
            </a:rPr>
            <a:t>Стрес;</a:t>
          </a:r>
          <a:endParaRPr lang="uk-UA" sz="1400" kern="1200" noProof="0" dirty="0">
            <a:solidFill>
              <a:srgbClr val="002060"/>
            </a:solidFill>
          </a:endParaRPr>
        </a:p>
      </dsp:txBody>
      <dsp:txXfrm>
        <a:off x="0" y="758824"/>
        <a:ext cx="6092825" cy="327600"/>
      </dsp:txXfrm>
    </dsp:sp>
    <dsp:sp modelId="{20F7128D-472A-440B-A572-A192DCFC3476}">
      <dsp:nvSpPr>
        <dsp:cNvPr id="0" name=""/>
        <dsp:cNvSpPr/>
      </dsp:nvSpPr>
      <dsp:spPr>
        <a:xfrm>
          <a:off x="0" y="1126744"/>
          <a:ext cx="6092825" cy="327600"/>
        </a:xfrm>
        <a:prstGeom prst="roundRect">
          <a:avLst/>
        </a:prstGeom>
        <a:gradFill rotWithShape="0">
          <a:gsLst>
            <a:gs pos="0">
              <a:schemeClr val="accent4">
                <a:hueOff val="2696767"/>
                <a:satOff val="-30313"/>
                <a:lumOff val="-1370"/>
                <a:alphaOff val="0"/>
                <a:lumMod val="157000"/>
                <a:satMod val="101000"/>
              </a:schemeClr>
            </a:gs>
            <a:gs pos="50000">
              <a:schemeClr val="accent4">
                <a:hueOff val="2696767"/>
                <a:satOff val="-30313"/>
                <a:lumOff val="-1370"/>
                <a:alphaOff val="0"/>
                <a:lumMod val="137000"/>
                <a:satMod val="103000"/>
              </a:schemeClr>
            </a:gs>
            <a:gs pos="100000">
              <a:schemeClr val="accent4">
                <a:hueOff val="2696767"/>
                <a:satOff val="-30313"/>
                <a:lumOff val="-1370"/>
                <a:alphaOff val="0"/>
                <a:lumMod val="115000"/>
                <a:satMod val="10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002060"/>
              </a:solidFill>
            </a:rPr>
            <a:t>Фрустрація</a:t>
          </a:r>
          <a:r>
            <a:rPr lang="en-US" sz="1400" kern="1200" dirty="0" smtClean="0">
              <a:solidFill>
                <a:srgbClr val="002060"/>
              </a:solidFill>
            </a:rPr>
            <a:t>;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1126744"/>
        <a:ext cx="6092825" cy="327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52916-EAE0-458E-92F3-C04F5DD0CCF1}">
      <dsp:nvSpPr>
        <dsp:cNvPr id="0" name=""/>
        <dsp:cNvSpPr/>
      </dsp:nvSpPr>
      <dsp:spPr>
        <a:xfrm>
          <a:off x="0" y="0"/>
          <a:ext cx="7971580" cy="10234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Фізіологічний афект необхідно розрізняти від патологічного. На відміну від  фізіологічного, патологічний афект розглядається як  короткочасний психічний розлад, що виникає раптово і характеризується такими особливостями:</a:t>
          </a:r>
          <a:endParaRPr lang="ru-RU" sz="13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971580" cy="1023478"/>
      </dsp:txXfrm>
    </dsp:sp>
    <dsp:sp modelId="{77A3A286-5195-4F42-9636-9F6C5AC88703}">
      <dsp:nvSpPr>
        <dsp:cNvPr id="0" name=""/>
        <dsp:cNvSpPr/>
      </dsp:nvSpPr>
      <dsp:spPr>
        <a:xfrm>
          <a:off x="0" y="1069240"/>
          <a:ext cx="2787023" cy="684450"/>
        </a:xfrm>
        <a:prstGeom prst="roundRect">
          <a:avLst/>
        </a:prstGeom>
        <a:gradFill rotWithShape="0">
          <a:gsLst>
            <a:gs pos="0">
              <a:schemeClr val="accent5">
                <a:hueOff val="3799242"/>
                <a:satOff val="-6124"/>
                <a:lumOff val="2614"/>
                <a:alphaOff val="0"/>
                <a:satMod val="103000"/>
                <a:lumMod val="118000"/>
              </a:schemeClr>
            </a:gs>
            <a:gs pos="50000">
              <a:schemeClr val="accent5">
                <a:hueOff val="3799242"/>
                <a:satOff val="-6124"/>
                <a:lumOff val="2614"/>
                <a:alphaOff val="0"/>
                <a:satMod val="89000"/>
                <a:lumMod val="91000"/>
              </a:schemeClr>
            </a:gs>
            <a:gs pos="100000">
              <a:schemeClr val="accent5">
                <a:hueOff val="3799242"/>
                <a:satOff val="-6124"/>
                <a:lumOff val="2614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Глибоке затьмарення свідомості;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069240"/>
        <a:ext cx="2787023" cy="684450"/>
      </dsp:txXfrm>
    </dsp:sp>
    <dsp:sp modelId="{FB4630AA-37AE-4CC1-9F02-12EFBAFCD49B}">
      <dsp:nvSpPr>
        <dsp:cNvPr id="0" name=""/>
        <dsp:cNvSpPr/>
      </dsp:nvSpPr>
      <dsp:spPr>
        <a:xfrm>
          <a:off x="0" y="1779749"/>
          <a:ext cx="2787023" cy="684450"/>
        </a:xfrm>
        <a:prstGeom prst="roundRect">
          <a:avLst/>
        </a:prstGeom>
        <a:gradFill rotWithShape="0">
          <a:gsLst>
            <a:gs pos="0">
              <a:schemeClr val="accent5">
                <a:hueOff val="7598484"/>
                <a:satOff val="-12248"/>
                <a:lumOff val="5229"/>
                <a:alphaOff val="0"/>
                <a:satMod val="103000"/>
                <a:lumMod val="118000"/>
              </a:schemeClr>
            </a:gs>
            <a:gs pos="50000">
              <a:schemeClr val="accent5">
                <a:hueOff val="7598484"/>
                <a:satOff val="-12248"/>
                <a:lumOff val="5229"/>
                <a:alphaOff val="0"/>
                <a:satMod val="89000"/>
                <a:lumMod val="91000"/>
              </a:schemeClr>
            </a:gs>
            <a:gs pos="100000">
              <a:schemeClr val="accent5">
                <a:hueOff val="7598484"/>
                <a:satOff val="-12248"/>
                <a:lumOff val="5229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Бурхливе рухове збудження;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79749"/>
        <a:ext cx="2787023" cy="684450"/>
      </dsp:txXfrm>
    </dsp:sp>
    <dsp:sp modelId="{3DFC3BEB-A153-4040-AA30-CF9CCFACD50B}">
      <dsp:nvSpPr>
        <dsp:cNvPr id="0" name=""/>
        <dsp:cNvSpPr/>
      </dsp:nvSpPr>
      <dsp:spPr>
        <a:xfrm>
          <a:off x="0" y="2473770"/>
          <a:ext cx="2813409" cy="684450"/>
        </a:xfrm>
        <a:prstGeom prst="roundRect">
          <a:avLst/>
        </a:prstGeom>
        <a:gradFill rotWithShape="0">
          <a:gsLst>
            <a:gs pos="0">
              <a:schemeClr val="accent5">
                <a:hueOff val="11397726"/>
                <a:satOff val="-18372"/>
                <a:lumOff val="7843"/>
                <a:alphaOff val="0"/>
                <a:satMod val="103000"/>
                <a:lumMod val="118000"/>
              </a:schemeClr>
            </a:gs>
            <a:gs pos="50000">
              <a:schemeClr val="accent5">
                <a:hueOff val="11397726"/>
                <a:satOff val="-18372"/>
                <a:lumOff val="7843"/>
                <a:alphaOff val="0"/>
                <a:satMod val="89000"/>
                <a:lumMod val="91000"/>
              </a:schemeClr>
            </a:gs>
            <a:gs pos="100000">
              <a:schemeClr val="accent5">
                <a:hueOff val="11397726"/>
                <a:satOff val="-18372"/>
                <a:lumOff val="7843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Повна (або майже повна) амнезія.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473770"/>
        <a:ext cx="2813409" cy="6844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789B05-8004-473B-B53C-54C2388A1339}">
      <dsp:nvSpPr>
        <dsp:cNvPr id="0" name=""/>
        <dsp:cNvSpPr/>
      </dsp:nvSpPr>
      <dsp:spPr>
        <a:xfrm>
          <a:off x="0" y="3"/>
          <a:ext cx="4333295" cy="7708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Такими емоційними станами, що надають дезорганізуючий вплив на поведінку людини в ситуації конфлікту, можуть бути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"/>
        <a:ext cx="4333295" cy="770841"/>
      </dsp:txXfrm>
    </dsp:sp>
    <dsp:sp modelId="{4E608C67-C365-4C42-8DA2-B98383DE0D41}">
      <dsp:nvSpPr>
        <dsp:cNvPr id="0" name=""/>
        <dsp:cNvSpPr/>
      </dsp:nvSpPr>
      <dsp:spPr>
        <a:xfrm>
          <a:off x="0" y="810552"/>
          <a:ext cx="4333295" cy="770841"/>
        </a:xfrm>
        <a:prstGeom prst="roundRect">
          <a:avLst/>
        </a:prstGeom>
        <a:solidFill>
          <a:schemeClr val="accent4">
            <a:hueOff val="1348384"/>
            <a:satOff val="-15156"/>
            <a:lumOff val="-6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Стрес;</a:t>
          </a:r>
          <a:endParaRPr lang="uk-UA" sz="1600" kern="1200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10552"/>
        <a:ext cx="4333295" cy="770841"/>
      </dsp:txXfrm>
    </dsp:sp>
    <dsp:sp modelId="{D14C4E6E-08AC-4C8C-9ECC-1DC76CE49542}">
      <dsp:nvSpPr>
        <dsp:cNvPr id="0" name=""/>
        <dsp:cNvSpPr/>
      </dsp:nvSpPr>
      <dsp:spPr>
        <a:xfrm rot="5400000">
          <a:off x="7876776" y="-1846461"/>
          <a:ext cx="616673" cy="770363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Ці емоційні стани діагностуються психологом і можуть інтерпретуватися юристом як стани сильного душевного хвилювання і розглядатися як пом'якшувальні відповідальність обставини.</a:t>
          </a: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7876776" y="-1846461"/>
        <a:ext cx="616673" cy="7703636"/>
      </dsp:txXfrm>
    </dsp:sp>
    <dsp:sp modelId="{AEF8A2F9-62A0-4109-B060-D02C85F75845}">
      <dsp:nvSpPr>
        <dsp:cNvPr id="0" name=""/>
        <dsp:cNvSpPr/>
      </dsp:nvSpPr>
      <dsp:spPr>
        <a:xfrm>
          <a:off x="0" y="1619936"/>
          <a:ext cx="4333295" cy="770841"/>
        </a:xfrm>
        <a:prstGeom prst="roundRect">
          <a:avLst/>
        </a:prstGeom>
        <a:solidFill>
          <a:schemeClr val="accent4">
            <a:hueOff val="2696767"/>
            <a:satOff val="-30313"/>
            <a:lumOff val="-13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Фрустрація. </a:t>
          </a:r>
          <a:endParaRPr lang="uk-UA" sz="1600" kern="1200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619936"/>
        <a:ext cx="4333295" cy="7708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97D572-CBB6-4739-A72D-468104C36905}">
      <dsp:nvSpPr>
        <dsp:cNvPr id="0" name=""/>
        <dsp:cNvSpPr/>
      </dsp:nvSpPr>
      <dsp:spPr>
        <a:xfrm>
          <a:off x="5179422" y="2169"/>
          <a:ext cx="1712230" cy="171223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 постанові про призначення судово-психологічної експертизи емоційних станів слідчим ставляться наступні питання: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79422" y="2169"/>
        <a:ext cx="1712230" cy="1712230"/>
      </dsp:txXfrm>
    </dsp:sp>
    <dsp:sp modelId="{6316C0C0-C458-4FF6-AC42-08178121E523}">
      <dsp:nvSpPr>
        <dsp:cNvPr id="0" name=""/>
        <dsp:cNvSpPr/>
      </dsp:nvSpPr>
      <dsp:spPr>
        <a:xfrm rot="1800000">
          <a:off x="6910039" y="1205585"/>
          <a:ext cx="454997" cy="5778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800000">
        <a:off x="6910039" y="1205585"/>
        <a:ext cx="454997" cy="577877"/>
      </dsp:txXfrm>
    </dsp:sp>
    <dsp:sp modelId="{5E144874-B876-4D55-87F1-179E86D61F5E}">
      <dsp:nvSpPr>
        <dsp:cNvPr id="0" name=""/>
        <dsp:cNvSpPr/>
      </dsp:nvSpPr>
      <dsp:spPr>
        <a:xfrm>
          <a:off x="7405727" y="1287527"/>
          <a:ext cx="1712230" cy="171223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 індивідуально-психологічні особливості підслідного?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05727" y="1287527"/>
        <a:ext cx="1712230" cy="1712230"/>
      </dsp:txXfrm>
    </dsp:sp>
    <dsp:sp modelId="{77E7A2FE-4442-4B02-B6D4-A659B5A5B2C8}">
      <dsp:nvSpPr>
        <dsp:cNvPr id="0" name=""/>
        <dsp:cNvSpPr/>
      </dsp:nvSpPr>
      <dsp:spPr>
        <a:xfrm rot="5400000">
          <a:off x="8034344" y="3127183"/>
          <a:ext cx="454997" cy="5778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5400000">
        <a:off x="8034344" y="3127183"/>
        <a:ext cx="454997" cy="577877"/>
      </dsp:txXfrm>
    </dsp:sp>
    <dsp:sp modelId="{CA78FE62-A34B-4D4F-B716-6F17FFC00E8A}">
      <dsp:nvSpPr>
        <dsp:cNvPr id="0" name=""/>
        <dsp:cNvSpPr/>
      </dsp:nvSpPr>
      <dsp:spPr>
        <a:xfrm>
          <a:off x="7405727" y="3858242"/>
          <a:ext cx="1712230" cy="171223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 особливості міжособистісних відносин жертви і підслідного?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05727" y="3858242"/>
        <a:ext cx="1712230" cy="1712230"/>
      </dsp:txXfrm>
    </dsp:sp>
    <dsp:sp modelId="{7908E719-4B5C-4B1B-BD23-AC8E222ED759}">
      <dsp:nvSpPr>
        <dsp:cNvPr id="0" name=""/>
        <dsp:cNvSpPr/>
      </dsp:nvSpPr>
      <dsp:spPr>
        <a:xfrm rot="9000000">
          <a:off x="6932343" y="5061659"/>
          <a:ext cx="454997" cy="5778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9000000">
        <a:off x="6932343" y="5061659"/>
        <a:ext cx="454997" cy="577877"/>
      </dsp:txXfrm>
    </dsp:sp>
    <dsp:sp modelId="{4A4BDB8D-4F06-4A0C-B4E5-470892DEAA50}">
      <dsp:nvSpPr>
        <dsp:cNvPr id="0" name=""/>
        <dsp:cNvSpPr/>
      </dsp:nvSpPr>
      <dsp:spPr>
        <a:xfrm>
          <a:off x="5179422" y="5143600"/>
          <a:ext cx="1712230" cy="171223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noProof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 виявлені особистісні характеристики могли вплинути на особливості поведінки підслідного в досліджуваній ситуації?</a:t>
          </a:r>
          <a:endParaRPr lang="uk-UA" sz="1000" kern="1200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79422" y="5143600"/>
        <a:ext cx="1712230" cy="1712230"/>
      </dsp:txXfrm>
    </dsp:sp>
    <dsp:sp modelId="{3E0F5F6D-98DB-41C5-88FC-C1A8D62DB69C}">
      <dsp:nvSpPr>
        <dsp:cNvPr id="0" name=""/>
        <dsp:cNvSpPr/>
      </dsp:nvSpPr>
      <dsp:spPr>
        <a:xfrm rot="12600000">
          <a:off x="4706038" y="5074536"/>
          <a:ext cx="454997" cy="5778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2600000">
        <a:off x="4706038" y="5074536"/>
        <a:ext cx="454997" cy="577877"/>
      </dsp:txXfrm>
    </dsp:sp>
    <dsp:sp modelId="{45E7357B-60EB-4D49-B788-09A0FA6433E8}">
      <dsp:nvSpPr>
        <dsp:cNvPr id="0" name=""/>
        <dsp:cNvSpPr/>
      </dsp:nvSpPr>
      <dsp:spPr>
        <a:xfrm>
          <a:off x="2953117" y="3858242"/>
          <a:ext cx="1712230" cy="171223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 якому психічному стані перебував підслідний в момент вчинення делікту?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53117" y="3858242"/>
        <a:ext cx="1712230" cy="1712230"/>
      </dsp:txXfrm>
    </dsp:sp>
    <dsp:sp modelId="{09F4F080-1CE3-4B04-AC8A-4470824C604A}">
      <dsp:nvSpPr>
        <dsp:cNvPr id="0" name=""/>
        <dsp:cNvSpPr/>
      </dsp:nvSpPr>
      <dsp:spPr>
        <a:xfrm rot="16200000">
          <a:off x="3581734" y="3152938"/>
          <a:ext cx="454997" cy="5778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6200000">
        <a:off x="3581734" y="3152938"/>
        <a:ext cx="454997" cy="577877"/>
      </dsp:txXfrm>
    </dsp:sp>
    <dsp:sp modelId="{49987653-0F39-48C0-97CC-6588E9462C4A}">
      <dsp:nvSpPr>
        <dsp:cNvPr id="0" name=""/>
        <dsp:cNvSpPr/>
      </dsp:nvSpPr>
      <dsp:spPr>
        <a:xfrm>
          <a:off x="2953117" y="1287527"/>
          <a:ext cx="1712230" cy="171223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Чи знаходився підслідний в стані фізіологічного афекту чи іншому емоційному стані, який міг істотно вплинути на його поведінку?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53117" y="1287527"/>
        <a:ext cx="1712230" cy="1712230"/>
      </dsp:txXfrm>
    </dsp:sp>
    <dsp:sp modelId="{FD49DB16-8593-4B5B-9009-97C431D6814B}">
      <dsp:nvSpPr>
        <dsp:cNvPr id="0" name=""/>
        <dsp:cNvSpPr/>
      </dsp:nvSpPr>
      <dsp:spPr>
        <a:xfrm rot="19800000">
          <a:off x="4683734" y="1218463"/>
          <a:ext cx="454997" cy="5778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9800000">
        <a:off x="4683734" y="1218463"/>
        <a:ext cx="454997" cy="577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475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809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24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15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133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370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078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715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53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171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1960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1078" y="1988840"/>
            <a:ext cx="717965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Індивідуальне завдання </a:t>
            </a:r>
          </a:p>
          <a:p>
            <a:pPr algn="ctr"/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algn="ctr"/>
            <a:r>
              <a:rPr lang="uk-UA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Судово-психологічна експертиза емоційних станів</a:t>
            </a:r>
            <a:endParaRPr lang="uk-UA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17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34317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53386" y="2694801"/>
            <a:ext cx="549144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 ЗА УВАГУ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21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3012351290"/>
              </p:ext>
            </p:extLst>
          </p:nvPr>
        </p:nvGraphicFramePr>
        <p:xfrm>
          <a:off x="0" y="0"/>
          <a:ext cx="1218882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70076" y="3068960"/>
            <a:ext cx="158088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  <a:endParaRPr lang="en-US" sz="3600" b="1" cap="all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25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078C99-C641-4C59-90A3-744B15CD6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B4078C99-C641-4C59-90A3-744B15CD6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graphicEl>
                                              <a:dgm id="{B4078C99-C641-4C59-90A3-744B15CD6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graphicEl>
                                              <a:dgm id="{B4078C99-C641-4C59-90A3-744B15CD6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graphicEl>
                                              <a:dgm id="{B4078C99-C641-4C59-90A3-744B15CD6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FE8BF33-D215-4FFC-8E8B-771B0B059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graphicEl>
                                              <a:dgm id="{1FE8BF33-D215-4FFC-8E8B-771B0B059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graphicEl>
                                              <a:dgm id="{1FE8BF33-D215-4FFC-8E8B-771B0B059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graphicEl>
                                              <a:dgm id="{1FE8BF33-D215-4FFC-8E8B-771B0B059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graphicEl>
                                              <a:dgm id="{1FE8BF33-D215-4FFC-8E8B-771B0B059B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AE71FC4-166F-4D31-B988-56A57D83D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graphicEl>
                                              <a:dgm id="{EAE71FC4-166F-4D31-B988-56A57D83D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graphicEl>
                                              <a:dgm id="{EAE71FC4-166F-4D31-B988-56A57D83D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graphicEl>
                                              <a:dgm id="{EAE71FC4-166F-4D31-B988-56A57D83D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graphicEl>
                                              <a:dgm id="{EAE71FC4-166F-4D31-B988-56A57D83D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EA4D345-5229-4332-AE01-5DEBA85AC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graphicEl>
                                              <a:dgm id="{1EA4D345-5229-4332-AE01-5DEBA85AC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graphicEl>
                                              <a:dgm id="{1EA4D345-5229-4332-AE01-5DEBA85AC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graphicEl>
                                              <a:dgm id="{1EA4D345-5229-4332-AE01-5DEBA85AC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1EA4D345-5229-4332-AE01-5DEBA85AC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2E8CAD5-8B1B-48C7-B1A9-4C842AC37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graphicEl>
                                              <a:dgm id="{42E8CAD5-8B1B-48C7-B1A9-4C842AC37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graphicEl>
                                              <a:dgm id="{42E8CAD5-8B1B-48C7-B1A9-4C842AC37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graphicEl>
                                              <a:dgm id="{42E8CAD5-8B1B-48C7-B1A9-4C842AC37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graphicEl>
                                              <a:dgm id="{42E8CAD5-8B1B-48C7-B1A9-4C842AC37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408D632-11BC-440F-9150-A74DAECBA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graphicEl>
                                              <a:dgm id="{6408D632-11BC-440F-9150-A74DAECBA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graphicEl>
                                              <a:dgm id="{6408D632-11BC-440F-9150-A74DAECBA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graphicEl>
                                              <a:dgm id="{6408D632-11BC-440F-9150-A74DAECBA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graphicEl>
                                              <a:dgm id="{6408D632-11BC-440F-9150-A74DAECBA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37C1BC2-643B-4ADC-8AA8-8114CE42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graphicEl>
                                              <a:dgm id="{837C1BC2-643B-4ADC-8AA8-8114CE42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graphicEl>
                                              <a:dgm id="{837C1BC2-643B-4ADC-8AA8-8114CE42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graphicEl>
                                              <a:dgm id="{837C1BC2-643B-4ADC-8AA8-8114CE42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graphicEl>
                                              <a:dgm id="{837C1BC2-643B-4ADC-8AA8-8114CE42E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95AD24-1BC9-42CB-9A47-2353ABFFD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graphicEl>
                                              <a:dgm id="{F495AD24-1BC9-42CB-9A47-2353ABFFD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graphicEl>
                                              <a:dgm id="{F495AD24-1BC9-42CB-9A47-2353ABFFD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graphicEl>
                                              <a:dgm id="{F495AD24-1BC9-42CB-9A47-2353ABFFD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>
                                            <p:graphicEl>
                                              <a:dgm id="{F495AD24-1BC9-42CB-9A47-2353ABFFD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26C7DE6-D436-437C-87FC-26CAD053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graphicEl>
                                              <a:dgm id="{F26C7DE6-D436-437C-87FC-26CAD053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graphicEl>
                                              <a:dgm id="{F26C7DE6-D436-437C-87FC-26CAD053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graphicEl>
                                              <a:dgm id="{F26C7DE6-D436-437C-87FC-26CAD053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>
                                            <p:graphicEl>
                                              <a:dgm id="{F26C7DE6-D436-437C-87FC-26CAD0537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9779" y="116631"/>
            <a:ext cx="6092825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Даний вид експертизи призначається працівниками слідчих та судових органів в тих випадках, коли виникає питання про можливість класифікувати дії звинувачуваного, як дії здійсненні в стані сильного емоційного переживання. </a:t>
            </a:r>
          </a:p>
          <a:p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Цей стан передбачено законодавством як пом'якшуючий  провину у справах про вбивства  та нанесення тяжких тілесних ушкоджень.</a:t>
            </a:r>
            <a:endParaRPr lang="uk-UA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992255466"/>
              </p:ext>
            </p:extLst>
          </p:nvPr>
        </p:nvGraphicFramePr>
        <p:xfrm>
          <a:off x="1729779" y="5324342"/>
          <a:ext cx="6092825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76192" y="2357972"/>
            <a:ext cx="465266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Високий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емоційних переживань специфічно впливає на характер пізнавальних процесів і на структуру свідомості суб'єкта. Ця дія призводить до феномену звуження свідомості,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що,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свою чергу, робить діяльність суб'єкта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односторонньою,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негнучкою.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29779" y="4509119"/>
            <a:ext cx="6092825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психології відомий ряд емоційних станів, що характеризуються високим емоційним напруженням.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оединительная линия уступом 14"/>
          <p:cNvCxnSpPr>
            <a:stCxn id="4" idx="1"/>
            <a:endCxn id="7" idx="1"/>
          </p:cNvCxnSpPr>
          <p:nvPr/>
        </p:nvCxnSpPr>
        <p:spPr>
          <a:xfrm rot="10800000" flipH="1" flipV="1">
            <a:off x="1729778" y="1024572"/>
            <a:ext cx="3046413" cy="2118230"/>
          </a:xfrm>
          <a:prstGeom prst="bentConnector3">
            <a:avLst>
              <a:gd name="adj1" fmla="val -7504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7" idx="2"/>
            <a:endCxn id="8" idx="0"/>
          </p:cNvCxnSpPr>
          <p:nvPr/>
        </p:nvCxnSpPr>
        <p:spPr>
          <a:xfrm rot="5400000">
            <a:off x="5648615" y="3055209"/>
            <a:ext cx="581487" cy="232633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8" idx="1"/>
            <a:endCxn id="9" idx="0"/>
          </p:cNvCxnSpPr>
          <p:nvPr/>
        </p:nvCxnSpPr>
        <p:spPr>
          <a:xfrm rot="10800000" flipH="1" flipV="1">
            <a:off x="1729779" y="4801506"/>
            <a:ext cx="3046412" cy="522835"/>
          </a:xfrm>
          <a:prstGeom prst="bentConnector4">
            <a:avLst>
              <a:gd name="adj1" fmla="val -7504"/>
              <a:gd name="adj2" fmla="val 77962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7231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066F44A-A03C-485A-8725-BCABCC361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B066F44A-A03C-485A-8725-BCABCC361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B066F44A-A03C-485A-8725-BCABCC361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4B1A3DD-4B7D-4678-897D-8B0C3E8C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graphicEl>
                                              <a:dgm id="{E4B1A3DD-4B7D-4678-897D-8B0C3E8C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E4B1A3DD-4B7D-4678-897D-8B0C3E8C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071A756-04A3-4918-8976-FF9F284ED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graphicEl>
                                              <a:dgm id="{D071A756-04A3-4918-8976-FF9F284ED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graphicEl>
                                              <a:dgm id="{D071A756-04A3-4918-8976-FF9F284ED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0F7128D-472A-440B-A572-A192DCFC3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graphicEl>
                                              <a:dgm id="{20F7128D-472A-440B-A572-A192DCFC3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graphicEl>
                                              <a:dgm id="{20F7128D-472A-440B-A572-A192DCFC3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9" grpId="0">
        <p:bldSub>
          <a:bldDgm bld="one"/>
        </p:bldSub>
      </p:bldGraphic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6412" y="381"/>
            <a:ext cx="6092825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 афекту характеризується: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короткочасністю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«вибуховим» характером,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зазвичай супроводжується: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80611" y="5229200"/>
            <a:ext cx="369590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 афекту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дезорганізуючим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чином впливає на вищі психічні функції. Відбувається звуження свідомості, що різко знижує контроль за поведінкою в цілому.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xmlns="" val="1037434473"/>
              </p:ext>
            </p:extLst>
          </p:nvPr>
        </p:nvGraphicFramePr>
        <p:xfrm>
          <a:off x="139056" y="3645024"/>
          <a:ext cx="7971580" cy="3189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0077" y="1404865"/>
            <a:ext cx="3404055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вегетативними проявами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89684" y="1422068"/>
            <a:ext cx="218521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руховими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проявами.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6411" y="2200034"/>
            <a:ext cx="6092825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 афекту формується у суб'єкта дуже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швидко і за долю 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секунди може досягти свого апогею,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він 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виникає раптово не тільки для оточуючих, а й для самого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суб'єкта.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046412" y="895475"/>
            <a:ext cx="527720" cy="5093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669861" y="895475"/>
            <a:ext cx="527720" cy="5093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92416" y="5452047"/>
            <a:ext cx="1224136" cy="87774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Соединительная линия уступом 20"/>
          <p:cNvCxnSpPr>
            <a:stCxn id="11" idx="2"/>
            <a:endCxn id="13" idx="0"/>
          </p:cNvCxnSpPr>
          <p:nvPr/>
        </p:nvCxnSpPr>
        <p:spPr>
          <a:xfrm rot="16200000" flipH="1">
            <a:off x="3769546" y="-123245"/>
            <a:ext cx="425837" cy="422071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12" idx="2"/>
            <a:endCxn id="13" idx="0"/>
          </p:cNvCxnSpPr>
          <p:nvPr/>
        </p:nvCxnSpPr>
        <p:spPr>
          <a:xfrm rot="5400000">
            <a:off x="7983241" y="-99016"/>
            <a:ext cx="408634" cy="41894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13" idx="1"/>
            <a:endCxn id="18" idx="0"/>
          </p:cNvCxnSpPr>
          <p:nvPr/>
        </p:nvCxnSpPr>
        <p:spPr>
          <a:xfrm rot="10800000" flipH="1" flipV="1">
            <a:off x="3046410" y="2661698"/>
            <a:ext cx="1078435" cy="983325"/>
          </a:xfrm>
          <a:prstGeom prst="bentConnector4">
            <a:avLst>
              <a:gd name="adj1" fmla="val -21197"/>
              <a:gd name="adj2" fmla="val 73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171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AF952916-EAE0-458E-92F3-C04F5DD0C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8">
                                            <p:graphicEl>
                                              <a:dgm id="{AF952916-EAE0-458E-92F3-C04F5DD0CC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77A3A286-5195-4F42-9636-9F6C5AC88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8">
                                            <p:graphicEl>
                                              <a:dgm id="{77A3A286-5195-4F42-9636-9F6C5AC88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500"/>
                            </p:stCondLst>
                            <p:childTnLst>
                              <p:par>
                                <p:cTn id="6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FB4630AA-37AE-4CC1-9F02-12EFBAFCD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18">
                                            <p:graphicEl>
                                              <a:dgm id="{FB4630AA-37AE-4CC1-9F02-12EFBAFCD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3DFC3BEB-A153-4040-AA30-CF9CCFAC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18">
                                            <p:graphicEl>
                                              <a:dgm id="{3DFC3BEB-A153-4040-AA30-CF9CCFACD5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Graphic spid="18" grpId="0">
        <p:bldSub>
          <a:bldDgm bld="one"/>
        </p:bldSub>
      </p:bldGraphic>
      <p:bldP spid="11" grpId="0" animBg="1"/>
      <p:bldP spid="12" grpId="0" animBg="1"/>
      <p:bldP spid="13" grpId="0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144" y="289679"/>
            <a:ext cx="1203693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Питання про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інший емоційний стан також може бути доречним,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як підслідний у момент скоєння злочину міг перебувати в такому психічному стані, який за своїм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дезорганізуючим впливом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поведінку не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досяг 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глибини фізіологічного афекту, але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зробив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негативний вплив на свідоме регулювання його поведінки.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49392" y="4128155"/>
            <a:ext cx="4406435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психології стрес розуміється як стан психічної напруги, що виникає у людини в процесі діяльності в складних, важких умовах як у повсякденному житті, так і при особливих екстремальних умовах.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1765" y="5994501"/>
            <a:ext cx="1166529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Розрізняють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фізіологічний і психологічний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Фізіологічний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 викликається безпосередньою дією несприятливого стимулу на організм. 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Психологічний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 як більш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складний інтегративний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 вимагає обов'язкового аналізу значущості ситуації.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1951199040"/>
              </p:ext>
            </p:extLst>
          </p:nvPr>
        </p:nvGraphicFramePr>
        <p:xfrm>
          <a:off x="34144" y="1268760"/>
          <a:ext cx="12036932" cy="239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8" name="Соединительная линия уступом 17"/>
          <p:cNvCxnSpPr>
            <a:stCxn id="9" idx="1"/>
            <a:endCxn id="14" idx="2"/>
          </p:cNvCxnSpPr>
          <p:nvPr/>
        </p:nvCxnSpPr>
        <p:spPr>
          <a:xfrm rot="10800000" flipH="1">
            <a:off x="3849392" y="3660707"/>
            <a:ext cx="2203218" cy="1129169"/>
          </a:xfrm>
          <a:prstGeom prst="bentConnector4">
            <a:avLst>
              <a:gd name="adj1" fmla="val -10376"/>
              <a:gd name="adj2" fmla="val 79301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9" idx="2"/>
            <a:endCxn id="10" idx="1"/>
          </p:cNvCxnSpPr>
          <p:nvPr/>
        </p:nvCxnSpPr>
        <p:spPr>
          <a:xfrm rot="5400000">
            <a:off x="2677985" y="3035375"/>
            <a:ext cx="958406" cy="5790845"/>
          </a:xfrm>
          <a:prstGeom prst="bentConnector4">
            <a:avLst>
              <a:gd name="adj1" fmla="val 28323"/>
              <a:gd name="adj2" fmla="val 103948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9" idx="2"/>
            <a:endCxn id="10" idx="3"/>
          </p:cNvCxnSpPr>
          <p:nvPr/>
        </p:nvCxnSpPr>
        <p:spPr>
          <a:xfrm rot="16200000" flipH="1">
            <a:off x="8510632" y="2993571"/>
            <a:ext cx="958406" cy="5874451"/>
          </a:xfrm>
          <a:prstGeom prst="bentConnector4">
            <a:avLst>
              <a:gd name="adj1" fmla="val 28323"/>
              <a:gd name="adj2" fmla="val 103891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226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B789B05-8004-473B-B53C-54C2388A1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graphicEl>
                                              <a:dgm id="{5B789B05-8004-473B-B53C-54C2388A1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E608C67-C365-4C42-8DA2-B98383DE0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dgm id="{4E608C67-C365-4C42-8DA2-B98383DE0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EF8A2F9-62A0-4109-B060-D02C85F75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AEF8A2F9-62A0-4109-B060-D02C85F758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14C4E6E-08AC-4C8C-9ECC-1DC76CE49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>
                                            <p:graphicEl>
                                              <a:dgm id="{D14C4E6E-08AC-4C8C-9ECC-1DC76CE49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Graphic spid="1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804" y="554777"/>
            <a:ext cx="1094521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Важливим є також розмежування фізіологічного афекту від такого емоційного стану, як фрустрація.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41884" y="1844824"/>
            <a:ext cx="6092825" cy="20313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Фрустрація - це психічний стан дезорганізації свідомості і діяльності людини, викликаний об'єктивно нездоланними перешкодами. Незважаючи на різноманіття  ситуацій які призводять до фрустрації, вони характеризуються двома обов'язковими умовами: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Наявність актуально значущої потреби;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Наявність перешкод для здійснення даної потреби.</a:t>
            </a:r>
            <a:endParaRPr lang="uk-U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6746" y="5085184"/>
            <a:ext cx="6092825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Необхідною ознакою фрустрації є сильна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мотивованість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особистості до досягнення мети, задоволення значущої потреби і наявність перешкоди, що перешкоджає досягненню цієї мети.</a:t>
            </a:r>
            <a:endParaRPr lang="uk-U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Соединительная линия уступом 11"/>
          <p:cNvCxnSpPr>
            <a:stCxn id="5" idx="1"/>
            <a:endCxn id="7" idx="1"/>
          </p:cNvCxnSpPr>
          <p:nvPr/>
        </p:nvCxnSpPr>
        <p:spPr>
          <a:xfrm rot="10800000" flipH="1" flipV="1">
            <a:off x="621804" y="908719"/>
            <a:ext cx="720080" cy="1951767"/>
          </a:xfrm>
          <a:prstGeom prst="bentConnector3">
            <a:avLst>
              <a:gd name="adj1" fmla="val -3174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7" idx="2"/>
            <a:endCxn id="9" idx="1"/>
          </p:cNvCxnSpPr>
          <p:nvPr/>
        </p:nvCxnSpPr>
        <p:spPr>
          <a:xfrm rot="5400000">
            <a:off x="2817922" y="4114974"/>
            <a:ext cx="1809200" cy="1331551"/>
          </a:xfrm>
          <a:prstGeom prst="bentConnector4">
            <a:avLst>
              <a:gd name="adj1" fmla="val 33413"/>
              <a:gd name="adj2" fmla="val 117168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08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21804" y="836712"/>
            <a:ext cx="6092825" cy="16312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Ефективна оцінка всіх вищеописаних станів залежить від професійного досвіду психолога, а також від обсягу та якості інформації про особу і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поведінку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підслідного в досліджуваних ситуаціях делікту, представлених в матеріалах кримінальної справи.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8108" y="3834661"/>
            <a:ext cx="7591583" cy="19389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Судово-експертний висновок повинен базуватися на психологічній кваліфікації </a:t>
            </a:r>
            <a:b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тих емоційних реакцій, станів, які істотно позбавили обвинуваченого </a:t>
            </a:r>
            <a:b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вчиненні злочину повною мірою усвідомлювати характер і значення своїх дій.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Соединительная линия уступом 10"/>
          <p:cNvCxnSpPr>
            <a:stCxn id="7" idx="1"/>
            <a:endCxn id="9" idx="1"/>
          </p:cNvCxnSpPr>
          <p:nvPr/>
        </p:nvCxnSpPr>
        <p:spPr>
          <a:xfrm rot="10800000" flipH="1" flipV="1">
            <a:off x="621804" y="1652319"/>
            <a:ext cx="2736304" cy="3151837"/>
          </a:xfrm>
          <a:prstGeom prst="bentConnector3">
            <a:avLst>
              <a:gd name="adj1" fmla="val -83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7" idx="3"/>
            <a:endCxn id="9" idx="0"/>
          </p:cNvCxnSpPr>
          <p:nvPr/>
        </p:nvCxnSpPr>
        <p:spPr>
          <a:xfrm>
            <a:off x="6714629" y="1652320"/>
            <a:ext cx="439271" cy="2182341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18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324536911"/>
              </p:ext>
            </p:extLst>
          </p:nvPr>
        </p:nvGraphicFramePr>
        <p:xfrm>
          <a:off x="117749" y="0"/>
          <a:ext cx="120710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906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97D572-CBB6-4739-A72D-468104C36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697D572-CBB6-4739-A72D-468104C36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D697D572-CBB6-4739-A72D-468104C36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graphicEl>
                                              <a:dgm id="{D697D572-CBB6-4739-A72D-468104C36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graphicEl>
                                              <a:dgm id="{D697D572-CBB6-4739-A72D-468104C36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16C0C0-C458-4FF6-AC42-08178121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6316C0C0-C458-4FF6-AC42-08178121E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6316C0C0-C458-4FF6-AC42-08178121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graphicEl>
                                              <a:dgm id="{6316C0C0-C458-4FF6-AC42-08178121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graphicEl>
                                              <a:dgm id="{6316C0C0-C458-4FF6-AC42-08178121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144874-B876-4D55-87F1-179E86D61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5E144874-B876-4D55-87F1-179E86D61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graphicEl>
                                              <a:dgm id="{5E144874-B876-4D55-87F1-179E86D61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graphicEl>
                                              <a:dgm id="{5E144874-B876-4D55-87F1-179E86D61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graphicEl>
                                              <a:dgm id="{5E144874-B876-4D55-87F1-179E86D61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E7A2FE-4442-4B02-B6D4-A659B5A5B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77E7A2FE-4442-4B02-B6D4-A659B5A5B2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graphicEl>
                                              <a:dgm id="{77E7A2FE-4442-4B02-B6D4-A659B5A5B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graphicEl>
                                              <a:dgm id="{77E7A2FE-4442-4B02-B6D4-A659B5A5B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77E7A2FE-4442-4B02-B6D4-A659B5A5B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78FE62-A34B-4D4F-B716-6F17FFC00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CA78FE62-A34B-4D4F-B716-6F17FFC00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graphicEl>
                                              <a:dgm id="{CA78FE62-A34B-4D4F-B716-6F17FFC00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CA78FE62-A34B-4D4F-B716-6F17FFC00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CA78FE62-A34B-4D4F-B716-6F17FFC00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08E719-4B5C-4B1B-BD23-AC8E222ED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7908E719-4B5C-4B1B-BD23-AC8E222ED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7908E719-4B5C-4B1B-BD23-AC8E222ED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7908E719-4B5C-4B1B-BD23-AC8E222ED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graphicEl>
                                              <a:dgm id="{7908E719-4B5C-4B1B-BD23-AC8E222ED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BDB8D-4F06-4A0C-B4E5-470892DEA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4A4BDB8D-4F06-4A0C-B4E5-470892DEA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graphicEl>
                                              <a:dgm id="{4A4BDB8D-4F06-4A0C-B4E5-470892DEA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graphicEl>
                                              <a:dgm id="{4A4BDB8D-4F06-4A0C-B4E5-470892DEA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graphicEl>
                                              <a:dgm id="{4A4BDB8D-4F06-4A0C-B4E5-470892DEA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F5F6D-98DB-41C5-88FC-C1A8D62DB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graphicEl>
                                              <a:dgm id="{3E0F5F6D-98DB-41C5-88FC-C1A8D62DB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graphicEl>
                                              <a:dgm id="{3E0F5F6D-98DB-41C5-88FC-C1A8D62DB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graphicEl>
                                              <a:dgm id="{3E0F5F6D-98DB-41C5-88FC-C1A8D62DB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graphicEl>
                                              <a:dgm id="{3E0F5F6D-98DB-41C5-88FC-C1A8D62DB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E7357B-60EB-4D49-B788-09A0FA643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45E7357B-60EB-4D49-B788-09A0FA6433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graphicEl>
                                              <a:dgm id="{45E7357B-60EB-4D49-B788-09A0FA643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graphicEl>
                                              <a:dgm id="{45E7357B-60EB-4D49-B788-09A0FA643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>
                                            <p:graphicEl>
                                              <a:dgm id="{45E7357B-60EB-4D49-B788-09A0FA643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F4F080-1CE3-4B04-AC8A-4470824C6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>
                                            <p:graphicEl>
                                              <a:dgm id="{09F4F080-1CE3-4B04-AC8A-4470824C6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graphicEl>
                                              <a:dgm id="{09F4F080-1CE3-4B04-AC8A-4470824C6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>
                                            <p:graphicEl>
                                              <a:dgm id="{09F4F080-1CE3-4B04-AC8A-4470824C6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>
                                            <p:graphicEl>
                                              <a:dgm id="{09F4F080-1CE3-4B04-AC8A-4470824C6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987653-0F39-48C0-97CC-6588E9462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graphicEl>
                                              <a:dgm id="{49987653-0F39-48C0-97CC-6588E9462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graphicEl>
                                              <a:dgm id="{49987653-0F39-48C0-97CC-6588E9462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>
                                            <p:graphicEl>
                                              <a:dgm id="{49987653-0F39-48C0-97CC-6588E9462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>
                                            <p:graphicEl>
                                              <a:dgm id="{49987653-0F39-48C0-97CC-6588E9462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49DB16-8593-4B5B-9009-97C431D68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FD49DB16-8593-4B5B-9009-97C431D68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">
                                            <p:graphicEl>
                                              <a:dgm id="{FD49DB16-8593-4B5B-9009-97C431D68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">
                                            <p:graphicEl>
                                              <a:dgm id="{FD49DB16-8593-4B5B-9009-97C431D68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>
                                            <p:graphicEl>
                                              <a:dgm id="{FD49DB16-8593-4B5B-9009-97C431D68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997" y="404664"/>
            <a:ext cx="1144927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Юридичне значення експертизи емоційних станів</a:t>
            </a:r>
            <a:endPara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1124" y="5454607"/>
            <a:ext cx="8743928" cy="7386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суті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новому кодексі прийнята більш широка норма - пом'якшувальною обставиною є не тільки афект, а й будь-який стан, що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виник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відповідь на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протиправну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або аморальну поведінку потерпілого,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котрий став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приводом для злочину.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764" y="1196752"/>
            <a:ext cx="6768752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Експертиза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фізіологічного афекту обвинуваченого призначається судово-слідчими органами для юридичної кваліфікації стану сильного душевного хвилювання. Це найбільш часто зустрічається в практиці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судово-психологічної експертизи.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1124" y="2636912"/>
            <a:ext cx="8729900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новому Кримінальному кодексі,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який вступив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дію з 1 січня 1997 р., міститься ряд змін, значущих для практики судово-психологічної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Особливе значення має нова редакція статей, що стосуються кваліфікації так званих афективних злочинів, тобто злочинів, вчинених винним під впливом виражених емоційних реакцій.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1763" y="4005063"/>
            <a:ext cx="6768752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Визначення 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стану сильного душевного хвилювання (афекту) у обвинуваченого використовується тільки як кваліфікуюча ознака «Вбивство, вчинене в стані афекту», а також «Заподіяння тяжкого або середньої тяжкості шкоди здоров'ю в стані афекту» і в якості обставини, що пом'якшує покарання, вже не розглядається.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Соединительная линия уступом 8"/>
          <p:cNvCxnSpPr>
            <a:stCxn id="5" idx="1"/>
            <a:endCxn id="6" idx="1"/>
          </p:cNvCxnSpPr>
          <p:nvPr/>
        </p:nvCxnSpPr>
        <p:spPr>
          <a:xfrm rot="10800000" flipH="1" flipV="1">
            <a:off x="261764" y="1673806"/>
            <a:ext cx="2849360" cy="1440160"/>
          </a:xfrm>
          <a:prstGeom prst="bentConnector3">
            <a:avLst>
              <a:gd name="adj1" fmla="val -8023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6" idx="1"/>
            <a:endCxn id="7" idx="0"/>
          </p:cNvCxnSpPr>
          <p:nvPr/>
        </p:nvCxnSpPr>
        <p:spPr>
          <a:xfrm rot="10800000" flipH="1" flipV="1">
            <a:off x="3111123" y="3113965"/>
            <a:ext cx="535015" cy="891097"/>
          </a:xfrm>
          <a:prstGeom prst="bentConnector4">
            <a:avLst>
              <a:gd name="adj1" fmla="val -42728"/>
              <a:gd name="adj2" fmla="val 76768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7" idx="2"/>
            <a:endCxn id="3" idx="0"/>
          </p:cNvCxnSpPr>
          <p:nvPr/>
        </p:nvCxnSpPr>
        <p:spPr>
          <a:xfrm rot="16200000" flipH="1">
            <a:off x="5316895" y="3288413"/>
            <a:ext cx="495437" cy="383694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1407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S102895266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TS102895266</Template>
  <TotalTime>0</TotalTime>
  <Words>403</Words>
  <Application>Microsoft Office PowerPoint</Application>
  <PresentationFormat>Произвольный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TS102895266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2014-04-30T11:31:41Z</dcterms:created>
  <dcterms:modified xsi:type="dcterms:W3CDTF">2014-07-20T14:00:44Z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