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11"/>
  </p:notesMasterIdLst>
  <p:sldIdLst>
    <p:sldId id="256" r:id="rId2"/>
    <p:sldId id="364" r:id="rId3"/>
    <p:sldId id="390" r:id="rId4"/>
    <p:sldId id="396" r:id="rId5"/>
    <p:sldId id="368" r:id="rId6"/>
    <p:sldId id="392" r:id="rId7"/>
    <p:sldId id="394" r:id="rId8"/>
    <p:sldId id="369" r:id="rId9"/>
    <p:sldId id="399" r:id="rId10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D1EC"/>
    <a:srgbClr val="D2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87621" autoAdjust="0"/>
  </p:normalViewPr>
  <p:slideViewPr>
    <p:cSldViewPr>
      <p:cViewPr varScale="1">
        <p:scale>
          <a:sx n="100" d="100"/>
          <a:sy n="100" d="100"/>
        </p:scale>
        <p:origin x="83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29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4C5851DD-3DB0-4992-A8AA-3F3871BCD63D}" type="datetimeFigureOut">
              <a:rPr lang="ru-RU"/>
              <a:pPr>
                <a:defRPr/>
              </a:pPr>
              <a:t>16.08.2021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94BB8741-7BB1-4D93-BB8F-2A032072434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2426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z="1400" b="1">
                <a:latin typeface="Arial" charset="0"/>
                <a:cs typeface="Arial" charset="0"/>
              </a:rPr>
              <a:t>Слайд 1</a:t>
            </a:r>
            <a:endParaRPr sz="1400" b="1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1400">
                <a:latin typeface="Arial" charset="0"/>
                <a:cs typeface="Arial" charset="0"/>
              </a:rPr>
              <a:t>Високоповажний головуючий, високоповажні члени спеціалізованої вченої ради, опоненти, присутні!</a:t>
            </a:r>
            <a:endParaRPr sz="14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uk-UA" sz="14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1400">
                <a:latin typeface="Arial" charset="0"/>
                <a:cs typeface="Arial" charset="0"/>
              </a:rPr>
              <a:t>До Вашої уваги пропонуються результати дисертаційного дослідження «</a:t>
            </a:r>
            <a:r>
              <a:rPr lang="uk-UA" sz="1400" b="1">
                <a:latin typeface="Arial" charset="0"/>
                <a:cs typeface="Arial" charset="0"/>
              </a:rPr>
              <a:t>Формування професійної компетентності майбутніх учителів фізичної культури у процесі вивчення природничо-наукових дисциплін»</a:t>
            </a:r>
            <a:endParaRPr/>
          </a:p>
        </p:txBody>
      </p:sp>
      <p:sp>
        <p:nvSpPr>
          <p:cNvPr id="37892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95D18A2-0E4F-4611-AAB2-E65CE6ED9E7C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8741-7BB1-4D93-BB8F-2A032072434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 eaLnBrk="1" latinLnBrk="0" hangingPunct="1">
              <a:defRPr kumimoji="0" lang="ru-RU" cap="all" baseline="0"/>
            </a:lvl1pPr>
            <a:extLst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D9B6B17-8EBD-4C29-AA10-58DC6E99CA5D}" type="datetime1">
              <a:rPr lang="ru-RU"/>
              <a:pPr>
                <a:defRPr/>
              </a:pPr>
              <a:t>16.08.2021</a:t>
            </a:fld>
            <a:endParaRPr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986820B-7132-4949-8923-8DAE0DCA055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0822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28E5D-E89A-4A4D-8A07-0B609C60FA2F}" type="datetime1">
              <a:rPr lang="ru-RU"/>
              <a:pPr>
                <a:defRPr/>
              </a:pPr>
              <a:t>16.08.2021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18B49-70AC-4A43-A13E-5538AB96983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451193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31C11B-6D3B-4B81-95AC-C16493136C88}" type="datetime1">
              <a:rPr lang="ru-RU"/>
              <a:pPr>
                <a:defRPr/>
              </a:pPr>
              <a:t>16.08.2021</a:t>
            </a:fld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1DF9E5C-1465-4658-BDE3-1F4394AF673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276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953FBBC4-4FA9-42BE-B165-FB984997F9F0}" type="datetime1">
              <a:rPr lang="ru-RU"/>
              <a:pPr>
                <a:defRPr/>
              </a:pPr>
              <a:t>16.08.2021</a:t>
            </a:fld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4A527342-2641-483F-8A7C-45F8D6691F6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78770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 lang="ru-RU"/>
            </a:lvl1pPr>
            <a:extLst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lvl1pPr marL="320040" indent="-320040">
              <a:buFontTx/>
              <a:buBlip>
                <a:blip r:embed="rId2"/>
              </a:buBlip>
              <a:defRPr/>
            </a:lvl1pPr>
            <a:lvl2pPr marL="640080" indent="-274320">
              <a:buFont typeface="Arial" pitchFamily="34" charset="0"/>
              <a:buChar char="•"/>
              <a:defRPr/>
            </a:lvl2pPr>
            <a:extLst/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lvl1pPr marL="320040" indent="-320040" eaLnBrk="1" latinLnBrk="0" hangingPunct="1">
              <a:buFontTx/>
              <a:buBlip>
                <a:blip r:embed="rId2"/>
              </a:buBlip>
              <a:defRPr/>
            </a:lvl1pPr>
            <a:lvl2pPr marL="640080" indent="-274320" eaLnBrk="1" latinLnBrk="0" hangingPunct="1">
              <a:buFont typeface="Arial" pitchFamily="34" charset="0"/>
              <a:buChar char="•"/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CADC46E4-AEC0-4A3A-AE55-B85DE6CD7CF4}" type="datetime1">
              <a:rPr lang="ru-RU"/>
              <a:pPr>
                <a:defRPr/>
              </a:pPr>
              <a:t>16.08.2021</a:t>
            </a:fld>
            <a:endParaRPr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21F11C6F-6C94-4A61-BD65-88985EA163E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5128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2CF12-AC1B-4713-9B93-722667EB4589}" type="datetime1">
              <a:rPr lang="ru-RU"/>
              <a:pPr>
                <a:defRPr/>
              </a:pPr>
              <a:t>16.08.2021</a:t>
            </a:fld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0E52B-FEE4-49D9-83F0-810D2002FE0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868182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0CC35D-E1A8-472F-8489-D7A4D11B4985}" type="datetime1">
              <a:rPr lang="ru-RU"/>
              <a:pPr>
                <a:defRPr/>
              </a:pPr>
              <a:t>16.08.2021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6CFB102-B338-468A-A480-D72E3CB56C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914537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443E4-0386-4BC9-95EA-69234BD0B5C9}" type="datetime1">
              <a:rPr lang="ru-RU"/>
              <a:pPr>
                <a:defRPr/>
              </a:pPr>
              <a:t>16.08.2021</a:t>
            </a:fld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9F21-B054-482A-9AA3-3A514A0EF6A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367627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0E82488C-1249-42F0-B536-C163095BE635}" type="datetime1">
              <a:rPr lang="ru-RU"/>
              <a:pPr>
                <a:defRPr/>
              </a:pPr>
              <a:t>16.08.2021</a:t>
            </a:fld>
            <a:endParaRPr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>
              <a:defRPr/>
            </a:pPr>
            <a:fld id="{2DD8C567-81B7-4106-8D60-CAE552F2FD0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291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9AF579E-8084-4C38-8E27-38E48890EE99}" type="datetime1">
              <a:rPr lang="ru-RU"/>
              <a:pPr>
                <a:defRPr/>
              </a:pPr>
              <a:t>16.08.2021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 b="1"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F16B673-6D39-4D99-B469-0D477C72F5C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0" r:id="rId2"/>
    <p:sldLayoutId id="2147483684" r:id="rId3"/>
    <p:sldLayoutId id="2147483685" r:id="rId4"/>
    <p:sldLayoutId id="2147483686" r:id="rId5"/>
    <p:sldLayoutId id="2147483681" r:id="rId6"/>
    <p:sldLayoutId id="2147483687" r:id="rId7"/>
    <p:sldLayoutId id="2147483682" r:id="rId8"/>
    <p:sldLayoutId id="2147483688" r:id="rId9"/>
  </p:sldLayoutIdLst>
  <p:transition spd="slow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189BF"/>
        </a:buClr>
        <a:buSzPct val="75000"/>
        <a:buFont typeface="Wingdings" pitchFamily="2" charset="2"/>
        <a:buChar char="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EB602"/>
        </a:buClr>
        <a:buSzPct val="65000"/>
        <a:buFont typeface="Wingdings" pitchFamily="2" charset="2"/>
        <a:buChar char="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/>
          </p:cNvSpPr>
          <p:nvPr>
            <p:ph type="subTitle" idx="1"/>
          </p:nvPr>
        </p:nvSpPr>
        <p:spPr>
          <a:xfrm>
            <a:off x="2362200" y="4537075"/>
            <a:ext cx="6515100" cy="514350"/>
          </a:xfrm>
        </p:spPr>
        <p:txBody>
          <a:bodyPr/>
          <a:lstStyle/>
          <a:p>
            <a:pPr>
              <a:lnSpc>
                <a:spcPts val="1600"/>
              </a:lnSpc>
              <a:spcBef>
                <a:spcPct val="0"/>
              </a:spcBef>
            </a:pPr>
            <a:r>
              <a:rPr lang="uk-UA" sz="1600" dirty="0"/>
              <a:t>ГАЛЬЧЕНКО ЛІЯ ВОЛОДИМИРІВНА, кандидат педагогічних наук, доцент</a:t>
            </a:r>
            <a:endParaRPr sz="1600" dirty="0">
              <a:latin typeface="Calibri" pitchFamily="34" charset="0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1923678"/>
            <a:ext cx="6477000" cy="20383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ru-RU" sz="2000" dirty="0"/>
            </a:br>
            <a:endParaRPr sz="2000" b="1" dirty="0">
              <a:solidFill>
                <a:schemeClr val="accent4"/>
              </a:solidFill>
            </a:endParaRPr>
          </a:p>
        </p:txBody>
      </p:sp>
      <p:sp>
        <p:nvSpPr>
          <p:cNvPr id="8196" name="Rectangle 4"/>
          <p:cNvSpPr txBox="1">
            <a:spLocks/>
          </p:cNvSpPr>
          <p:nvPr/>
        </p:nvSpPr>
        <p:spPr bwMode="auto">
          <a:xfrm>
            <a:off x="2378075" y="514350"/>
            <a:ext cx="65151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 dirty="0">
                <a:solidFill>
                  <a:srgbClr val="FFFFFF"/>
                </a:solidFill>
              </a:rPr>
              <a:t>ЗАПОРІЗЬКИЙ НАЦІОНАЛЬНИЙ УНІВЕРСИТЕТ</a:t>
            </a:r>
          </a:p>
          <a:p>
            <a:pPr algn="ctr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8197" name="Rectangle 4"/>
          <p:cNvSpPr txBox="1">
            <a:spLocks/>
          </p:cNvSpPr>
          <p:nvPr/>
        </p:nvSpPr>
        <p:spPr bwMode="auto">
          <a:xfrm>
            <a:off x="2267744" y="2067694"/>
            <a:ext cx="6480175" cy="108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 sz="2800" dirty="0">
                <a:solidFill>
                  <a:srgbClr val="FFFFFF"/>
                </a:solidFill>
              </a:rPr>
              <a:t>МАСОВІ СПОРТИВНІ ЗАХОДИ </a:t>
            </a:r>
          </a:p>
        </p:txBody>
      </p:sp>
      <p:sp>
        <p:nvSpPr>
          <p:cNvPr id="8198" name="Rectangle 4"/>
          <p:cNvSpPr txBox="1">
            <a:spLocks/>
          </p:cNvSpPr>
          <p:nvPr/>
        </p:nvSpPr>
        <p:spPr bwMode="auto">
          <a:xfrm>
            <a:off x="417513" y="4587875"/>
            <a:ext cx="12906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 dirty="0">
                <a:solidFill>
                  <a:srgbClr val="FFFFFF"/>
                </a:solidFill>
              </a:rPr>
              <a:t>Запоріжжя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2484438" y="3579813"/>
            <a:ext cx="6551612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</a:pPr>
            <a:endParaRPr lang="uk-UA" dirty="0"/>
          </a:p>
          <a:p>
            <a:pPr algn="ctr" eaLnBrk="1" hangingPunct="1">
              <a:lnSpc>
                <a:spcPts val="1600"/>
              </a:lnSpc>
            </a:pPr>
            <a:endParaRPr lang="ru-RU" dirty="0"/>
          </a:p>
          <a:p>
            <a:pPr eaLnBrk="1" hangingPunct="1"/>
            <a:endParaRPr lang="ru-RU" dirty="0"/>
          </a:p>
        </p:txBody>
      </p:sp>
      <p:pic>
        <p:nvPicPr>
          <p:cNvPr id="11" name="Рисунок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99542"/>
            <a:ext cx="2376264" cy="179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5"/>
          </a:solidFill>
          <a:ln>
            <a:solidFill>
              <a:srgbClr val="5ED1EC"/>
            </a:solidFill>
          </a:ln>
        </p:spPr>
        <p:txBody>
          <a:bodyPr wrap="square">
            <a:spAutoFit/>
          </a:bodyPr>
          <a:lstStyle/>
          <a:p>
            <a:r>
              <a:rPr lang="uk-UA" dirty="0"/>
              <a:t>У курсі розглянуто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масовою</a:t>
            </a:r>
            <a:r>
              <a:rPr lang="ru-RU" dirty="0"/>
              <a:t> </a:t>
            </a:r>
            <a:r>
              <a:rPr lang="ru-RU" dirty="0" err="1"/>
              <a:t>фізкультурно-оздоровчою</a:t>
            </a:r>
            <a:r>
              <a:rPr lang="ru-RU" dirty="0"/>
              <a:t> та спортивною </a:t>
            </a:r>
            <a:r>
              <a:rPr lang="ru-RU" dirty="0" err="1"/>
              <a:t>роботою</a:t>
            </a:r>
            <a:r>
              <a:rPr lang="ru-RU" dirty="0"/>
              <a:t> з </a:t>
            </a:r>
            <a:r>
              <a:rPr lang="ru-RU" dirty="0" err="1"/>
              <a:t>населенням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916060-6D87-4861-AEC0-A7B146EF3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0"/>
            <a:ext cx="9144000" cy="458971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97169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знати: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й структуру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спортивних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8331FB-52DF-4E60-8BD1-EAA3DF2A4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9716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dirty="0"/>
              <a:t>У курсі розглянуто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спортивних</a:t>
            </a:r>
            <a:r>
              <a:rPr lang="ru-RU" dirty="0"/>
              <a:t> свят, </a:t>
            </a:r>
            <a:r>
              <a:rPr lang="ru-RU" dirty="0" err="1"/>
              <a:t>класифікацію</a:t>
            </a:r>
            <a:r>
              <a:rPr lang="ru-RU" dirty="0"/>
              <a:t>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uk-UA" dirty="0"/>
              <a:t> 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50934F-8609-4694-8E4F-BAE13D191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237"/>
            <a:ext cx="9144000" cy="438626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dirty="0"/>
              <a:t>У курсі розглянуто м</a:t>
            </a:r>
            <a:r>
              <a:rPr lang="ru-RU" dirty="0" err="1"/>
              <a:t>етодичну</a:t>
            </a:r>
            <a:r>
              <a:rPr lang="ru-RU" dirty="0"/>
              <a:t> основу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2372B3-5FDC-42C8-ABA7-483CABD89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47" y="483518"/>
            <a:ext cx="7724906" cy="465998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943171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знати: методику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естафет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шкільного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підготовку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змагань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Веселі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методику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рухливих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ігри-забави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ігри-атракціони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6F796C-0E48-42AE-8880-926FE932A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6858000" cy="372387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AutoShape 6" descr="Картинки по запросу спорт в оксфордском  университе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0" name="AutoShape 8" descr="Картинки по запросу спорт в оксфордском  университе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236536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dirty="0"/>
              <a:t>У</a:t>
            </a:r>
            <a:r>
              <a:rPr lang="ru-RU" dirty="0"/>
              <a:t> </a:t>
            </a:r>
            <a:r>
              <a:rPr lang="ru-RU" dirty="0" err="1"/>
              <a:t>курсі</a:t>
            </a:r>
            <a:r>
              <a:rPr lang="ru-RU" dirty="0"/>
              <a:t> </a:t>
            </a:r>
            <a:r>
              <a:rPr lang="ru-RU" dirty="0" err="1"/>
              <a:t>розглянуто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змагань</a:t>
            </a:r>
            <a:r>
              <a:rPr lang="ru-RU" dirty="0"/>
              <a:t>,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до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 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D8530A-A56D-49F6-8366-1ECC8F0E3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641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dirty="0"/>
              <a:t>У курсі розглянуто </a:t>
            </a:r>
            <a:r>
              <a:rPr lang="ru-RU" dirty="0"/>
              <a:t>методику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і </a:t>
            </a:r>
            <a:r>
              <a:rPr lang="ru-RU" dirty="0" err="1"/>
              <a:t>сценарію</a:t>
            </a:r>
            <a:r>
              <a:rPr lang="ru-RU" dirty="0"/>
              <a:t> заходу,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про </a:t>
            </a:r>
            <a:r>
              <a:rPr lang="ru-RU" dirty="0" err="1"/>
              <a:t>масовий</a:t>
            </a:r>
            <a:r>
              <a:rPr lang="ru-RU" dirty="0"/>
              <a:t> </a:t>
            </a:r>
            <a:r>
              <a:rPr lang="ru-RU" dirty="0" err="1"/>
              <a:t>спортивний</a:t>
            </a:r>
            <a:r>
              <a:rPr lang="ru-RU" dirty="0"/>
              <a:t> </a:t>
            </a:r>
            <a:r>
              <a:rPr lang="ru-RU" dirty="0" err="1"/>
              <a:t>захід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0CCC9E-CEEC-401A-8825-BE890A8DCC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646331"/>
            <a:ext cx="7715250" cy="44457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dirty="0"/>
              <a:t>У курсі розглянуто </a:t>
            </a:r>
            <a:r>
              <a:rPr lang="ru-RU" dirty="0"/>
              <a:t>маркетинг і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B7646F-21C0-4410-9479-13C16FA47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34"/>
            <a:ext cx="9168200" cy="402183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Дисертация">
      <a:dk1>
        <a:sysClr val="windowText" lastClr="000000"/>
      </a:dk1>
      <a:lt1>
        <a:sysClr val="window" lastClr="FFFFFF"/>
      </a:lt1>
      <a:dk2>
        <a:srgbClr val="6C6C6C"/>
      </a:dk2>
      <a:lt2>
        <a:srgbClr val="D8D8D8"/>
      </a:lt2>
      <a:accent1>
        <a:srgbClr val="A8C813"/>
      </a:accent1>
      <a:accent2>
        <a:srgbClr val="A5A5A5"/>
      </a:accent2>
      <a:accent3>
        <a:srgbClr val="A189BF"/>
      </a:accent3>
      <a:accent4>
        <a:srgbClr val="FEB602"/>
      </a:accent4>
      <a:accent5>
        <a:srgbClr val="FFFF00"/>
      </a:accent5>
      <a:accent6>
        <a:srgbClr val="E60088"/>
      </a:accent6>
      <a:hlink>
        <a:srgbClr val="1FADCC"/>
      </a:hlink>
      <a:folHlink>
        <a:srgbClr val="79CBD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исертация">
    <a:dk1>
      <a:sysClr val="windowText" lastClr="000000"/>
    </a:dk1>
    <a:lt1>
      <a:sysClr val="window" lastClr="FFFFFF"/>
    </a:lt1>
    <a:dk2>
      <a:srgbClr val="6C6C6C"/>
    </a:dk2>
    <a:lt2>
      <a:srgbClr val="D8D8D8"/>
    </a:lt2>
    <a:accent1>
      <a:srgbClr val="A8C813"/>
    </a:accent1>
    <a:accent2>
      <a:srgbClr val="A5A5A5"/>
    </a:accent2>
    <a:accent3>
      <a:srgbClr val="A189BF"/>
    </a:accent3>
    <a:accent4>
      <a:srgbClr val="FEB602"/>
    </a:accent4>
    <a:accent5>
      <a:srgbClr val="FFFF00"/>
    </a:accent5>
    <a:accent6>
      <a:srgbClr val="E60088"/>
    </a:accent6>
    <a:hlink>
      <a:srgbClr val="1FADCC"/>
    </a:hlink>
    <a:folHlink>
      <a:srgbClr val="79CBDF"/>
    </a:folHlink>
  </a:clrScheme>
</a:themeOverride>
</file>

<file path=ppt/theme/themeOverride2.xml><?xml version="1.0" encoding="utf-8"?>
<a:themeOverride xmlns:a="http://schemas.openxmlformats.org/drawingml/2006/main">
  <a:clrScheme name="Дисертация">
    <a:dk1>
      <a:sysClr val="windowText" lastClr="000000"/>
    </a:dk1>
    <a:lt1>
      <a:sysClr val="window" lastClr="FFFFFF"/>
    </a:lt1>
    <a:dk2>
      <a:srgbClr val="6C6C6C"/>
    </a:dk2>
    <a:lt2>
      <a:srgbClr val="D8D8D8"/>
    </a:lt2>
    <a:accent1>
      <a:srgbClr val="A8C813"/>
    </a:accent1>
    <a:accent2>
      <a:srgbClr val="A5A5A5"/>
    </a:accent2>
    <a:accent3>
      <a:srgbClr val="A189BF"/>
    </a:accent3>
    <a:accent4>
      <a:srgbClr val="FEB602"/>
    </a:accent4>
    <a:accent5>
      <a:srgbClr val="FFFF00"/>
    </a:accent5>
    <a:accent6>
      <a:srgbClr val="E60088"/>
    </a:accent6>
    <a:hlink>
      <a:srgbClr val="1FADCC"/>
    </a:hlink>
    <a:folHlink>
      <a:srgbClr val="79CBD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179</Words>
  <Application>Microsoft Office PowerPoint</Application>
  <PresentationFormat>Экран (16:9)</PresentationFormat>
  <Paragraphs>20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Wingdings</vt:lpstr>
      <vt:lpstr>Wingdings 2</vt:lpstr>
      <vt:lpstr>WidescreenPresentation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2013-02-13T08:27:22Z</dcterms:created>
  <dcterms:modified xsi:type="dcterms:W3CDTF">2021-08-16T09:27:15Z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