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315" r:id="rId5"/>
    <p:sldId id="316" r:id="rId6"/>
    <p:sldId id="259" r:id="rId7"/>
    <p:sldId id="301" r:id="rId8"/>
    <p:sldId id="304" r:id="rId9"/>
    <p:sldId id="295" r:id="rId10"/>
    <p:sldId id="294" r:id="rId11"/>
    <p:sldId id="281" r:id="rId12"/>
    <p:sldId id="283" r:id="rId13"/>
    <p:sldId id="284" r:id="rId14"/>
    <p:sldId id="285" r:id="rId15"/>
    <p:sldId id="288" r:id="rId16"/>
    <p:sldId id="297" r:id="rId17"/>
    <p:sldId id="286" r:id="rId18"/>
    <p:sldId id="296" r:id="rId19"/>
    <p:sldId id="298" r:id="rId20"/>
    <p:sldId id="264" r:id="rId21"/>
    <p:sldId id="265" r:id="rId22"/>
    <p:sldId id="266" r:id="rId23"/>
    <p:sldId id="299" r:id="rId24"/>
    <p:sldId id="287" r:id="rId25"/>
    <p:sldId id="310" r:id="rId26"/>
    <p:sldId id="300" r:id="rId27"/>
    <p:sldId id="306" r:id="rId28"/>
    <p:sldId id="305" r:id="rId29"/>
    <p:sldId id="309" r:id="rId30"/>
    <p:sldId id="312" r:id="rId31"/>
    <p:sldId id="307" r:id="rId32"/>
    <p:sldId id="279" r:id="rId33"/>
    <p:sldId id="292" r:id="rId34"/>
    <p:sldId id="293" r:id="rId35"/>
    <p:sldId id="313" r:id="rId36"/>
    <p:sldId id="314" r:id="rId37"/>
    <p:sldId id="289" r:id="rId38"/>
    <p:sldId id="290" r:id="rId39"/>
    <p:sldId id="291" r:id="rId40"/>
    <p:sldId id="261" r:id="rId41"/>
    <p:sldId id="263" r:id="rId42"/>
  </p:sldIdLst>
  <p:sldSz cx="9144000" cy="6858000" type="screen4x3"/>
  <p:notesSz cx="6858000" cy="9144000"/>
  <p:defaultTextStyle>
    <a:defPPr>
      <a:defRPr lang="ru-RU"/>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CCFF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83"/>
    <p:restoredTop sz="94660"/>
  </p:normalViewPr>
  <p:slideViewPr>
    <p:cSldViewPr showGuides="1">
      <p:cViewPr varScale="1">
        <p:scale>
          <a:sx n="78" d="100"/>
          <a:sy n="78" d="100"/>
        </p:scale>
        <p:origin x="1584" y="6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5" Type="http://schemas.openxmlformats.org/officeDocument/2006/relationships/tableStyles" Target="tableStyles.xml"/><Relationship Id="rId44" Type="http://schemas.openxmlformats.org/officeDocument/2006/relationships/viewProps" Target="viewProps.xml"/><Relationship Id="rId43" Type="http://schemas.openxmlformats.org/officeDocument/2006/relationships/presProps" Target="presProps.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ru-RU"/>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1D65A64B-529C-47A8-A9ED-31D58D3B0BA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ru-RU" altLang="ru-RU" dirty="0"/>
            </a:fld>
            <a:endParaRPr lang="ru-RU" altLang="ru-RU" dirty="0">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1D65A64B-529C-47A8-A9ED-31D58D3B0BA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ru-RU" altLang="ru-RU" dirty="0"/>
            </a:fld>
            <a:endParaRPr lang="ru-RU" altLang="ru-RU" dirty="0">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1D65A64B-529C-47A8-A9ED-31D58D3B0BA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ru-RU" altLang="ru-RU" dirty="0"/>
            </a:fld>
            <a:endParaRPr lang="ru-RU" altLang="ru-RU"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Объект 2"/>
          <p:cNvSpPr>
            <a:spLocks noGrp="1"/>
          </p:cNvSpPr>
          <p:nvPr>
            <p:ph idx="1"/>
          </p:nvPr>
        </p:nvSpPr>
        <p:spPr/>
        <p:txBody>
          <a:body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1D65A64B-529C-47A8-A9ED-31D58D3B0BA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ru-RU" altLang="ru-RU" dirty="0"/>
            </a:fld>
            <a:endParaRPr lang="ru-RU" altLang="ru-RU"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endParaRPr lang="ru-RU"/>
          </a:p>
        </p:txBody>
      </p:sp>
      <p:sp>
        <p:nvSpPr>
          <p:cNvPr id="4" name="Date Placeholder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1D65A64B-529C-47A8-A9ED-31D58D3B0BA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Slide Number Placeholder 5"/>
          <p:cNvSpPr>
            <a:spLocks noGrp="1"/>
          </p:cNvSpPr>
          <p:nvPr>
            <p:ph type="sldNum" sz="quarter" idx="12"/>
          </p:nvPr>
        </p:nvSpPr>
        <p:spPr/>
        <p:txBody>
          <a:bodyPr/>
          <a:p>
            <a:pPr lvl="0" eaLnBrk="1" hangingPunct="1"/>
            <a:fld id="{9A0DB2DC-4C9A-4742-B13C-FB6460FD3503}" type="slidenum">
              <a:rPr lang="ru-RU" altLang="ru-RU" dirty="0"/>
            </a:fld>
            <a:endParaRPr lang="ru-RU" altLang="ru-RU" dirty="0">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1D65A64B-529C-47A8-A9ED-31D58D3B0BA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ru-RU" altLang="ru-RU" dirty="0"/>
            </a:fld>
            <a:endParaRPr lang="ru-RU" altLang="ru-RU" dirty="0">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endParaRPr lang="ru-RU"/>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endParaRPr lang="ru-RU"/>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7" name="Date Placeholder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1D65A64B-529C-47A8-A9ED-31D58D3B0BA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Slide Number Placeholder 8"/>
          <p:cNvSpPr>
            <a:spLocks noGrp="1"/>
          </p:cNvSpPr>
          <p:nvPr>
            <p:ph type="sldNum" sz="quarter" idx="12"/>
          </p:nvPr>
        </p:nvSpPr>
        <p:spPr/>
        <p:txBody>
          <a:bodyPr/>
          <a:p>
            <a:pPr lvl="0" eaLnBrk="1" hangingPunct="1"/>
            <a:fld id="{9A0DB2DC-4C9A-4742-B13C-FB6460FD3503}" type="slidenum">
              <a:rPr lang="ru-RU" altLang="ru-RU" dirty="0"/>
            </a:fld>
            <a:endParaRPr lang="ru-RU" altLang="ru-RU" dirty="0">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ru-RU"/>
          </a:p>
        </p:txBody>
      </p:sp>
      <p:sp>
        <p:nvSpPr>
          <p:cNvPr id="3" name="Date Placeholder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1D65A64B-529C-47A8-A9ED-31D58D3B0BA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Slide Number Placeholder 4"/>
          <p:cNvSpPr>
            <a:spLocks noGrp="1"/>
          </p:cNvSpPr>
          <p:nvPr>
            <p:ph type="sldNum" sz="quarter" idx="12"/>
          </p:nvPr>
        </p:nvSpPr>
        <p:spPr/>
        <p:txBody>
          <a:bodyPr/>
          <a:p>
            <a:pPr lvl="0" eaLnBrk="1" hangingPunct="1"/>
            <a:fld id="{9A0DB2DC-4C9A-4742-B13C-FB6460FD3503}" type="slidenum">
              <a:rPr lang="ru-RU" altLang="ru-RU" dirty="0"/>
            </a:fld>
            <a:endParaRPr lang="ru-RU" altLang="ru-RU" dirty="0">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1D65A64B-529C-47A8-A9ED-31D58D3B0BA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Slide Number Placeholder 3"/>
          <p:cNvSpPr>
            <a:spLocks noGrp="1"/>
          </p:cNvSpPr>
          <p:nvPr>
            <p:ph type="sldNum" sz="quarter" idx="12"/>
          </p:nvPr>
        </p:nvSpPr>
        <p:spPr/>
        <p:txBody>
          <a:bodyPr/>
          <a:p>
            <a:pPr lvl="0" eaLnBrk="1" hangingPunct="1"/>
            <a:fld id="{9A0DB2DC-4C9A-4742-B13C-FB6460FD3503}" type="slidenum">
              <a:rPr lang="ru-RU" altLang="ru-RU" dirty="0"/>
            </a:fld>
            <a:endParaRPr lang="ru-RU" altLang="ru-RU" dirty="0">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endParaRPr lang="ru-RU"/>
          </a:p>
          <a:p>
            <a:pPr lvl="1"/>
            <a:r>
              <a:rPr lang="ru-RU"/>
              <a:t>Второй уровень</a:t>
            </a:r>
            <a:endParaRPr lang="ru-RU"/>
          </a:p>
          <a:p>
            <a:pPr lvl="2"/>
            <a:r>
              <a:rPr lang="ru-RU"/>
              <a:t>Третий уровень</a:t>
            </a:r>
            <a:endParaRPr lang="ru-RU"/>
          </a:p>
          <a:p>
            <a:pPr lvl="3"/>
            <a:r>
              <a:rPr lang="ru-RU"/>
              <a:t>Четвертый уровень</a:t>
            </a:r>
            <a:endParaRPr lang="ru-RU"/>
          </a:p>
          <a:p>
            <a:pPr lvl="4"/>
            <a:r>
              <a:rPr lang="ru-RU"/>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endParaRPr lang="ru-RU"/>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1D65A64B-529C-47A8-A9ED-31D58D3B0BA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ru-RU" altLang="ru-RU" dirty="0"/>
            </a:fld>
            <a:endParaRPr lang="ru-RU" altLang="ru-RU"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endParaRPr lang="ru-RU"/>
          </a:p>
        </p:txBody>
      </p:sp>
      <p:sp>
        <p:nvSpPr>
          <p:cNvPr id="5" name="Date Placeholder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fld id="{1D65A64B-529C-47A8-A9ED-31D58D3B0BA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p>
            <a:pPr lvl="0" eaLnBrk="1" hangingPunct="1"/>
            <a:fld id="{9A0DB2DC-4C9A-4742-B13C-FB6460FD3503}" type="slidenum">
              <a:rPr lang="ru-RU" altLang="ru-RU" dirty="0"/>
            </a:fld>
            <a:endParaRPr lang="ru-RU" altLang="ru-RU" dirty="0">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Заголовок 1"/>
          <p:cNvSpPr>
            <a:spLocks noGrp="1"/>
          </p:cNvSpPr>
          <p:nvPr>
            <p:ph type="title"/>
          </p:nvPr>
        </p:nvSpPr>
        <p:spPr>
          <a:xfrm>
            <a:off x="457200" y="274638"/>
            <a:ext cx="8229600" cy="1143000"/>
          </a:xfrm>
          <a:prstGeom prst="rect">
            <a:avLst/>
          </a:prstGeom>
          <a:noFill/>
          <a:ln w="9525">
            <a:noFill/>
          </a:ln>
        </p:spPr>
        <p:txBody>
          <a:bodyPr anchor="ctr" anchorCtr="0"/>
          <a:p>
            <a:pPr lvl="0"/>
            <a:r>
              <a:rPr lang="ru-RU" altLang="uk-UA" dirty="0"/>
              <a:t>Образец заголовка</a:t>
            </a:r>
            <a:endParaRPr lang="ru-RU" altLang="uk-UA" dirty="0"/>
          </a:p>
        </p:txBody>
      </p:sp>
      <p:sp>
        <p:nvSpPr>
          <p:cNvPr id="1027" name="Текст 2"/>
          <p:cNvSpPr>
            <a:spLocks noGrp="1"/>
          </p:cNvSpPr>
          <p:nvPr>
            <p:ph type="body" idx="1"/>
          </p:nvPr>
        </p:nvSpPr>
        <p:spPr>
          <a:xfrm>
            <a:off x="457200" y="1600200"/>
            <a:ext cx="8229600" cy="4525963"/>
          </a:xfrm>
          <a:prstGeom prst="rect">
            <a:avLst/>
          </a:prstGeom>
          <a:noFill/>
          <a:ln w="9525">
            <a:noFill/>
          </a:ln>
        </p:spPr>
        <p:txBody>
          <a:bodyPr/>
          <a:p>
            <a:pPr lvl="0"/>
            <a:r>
              <a:rPr lang="ru-RU" altLang="uk-UA" dirty="0"/>
              <a:t>Образец текста</a:t>
            </a:r>
            <a:endParaRPr lang="ru-RU" altLang="uk-UA" dirty="0"/>
          </a:p>
          <a:p>
            <a:pPr lvl="1"/>
            <a:r>
              <a:rPr lang="ru-RU" altLang="uk-UA" dirty="0"/>
              <a:t>Второй уровень</a:t>
            </a:r>
            <a:endParaRPr lang="ru-RU" altLang="uk-UA" dirty="0"/>
          </a:p>
          <a:p>
            <a:pPr lvl="2"/>
            <a:r>
              <a:rPr lang="ru-RU" altLang="uk-UA" dirty="0"/>
              <a:t>Третий уровень</a:t>
            </a:r>
            <a:endParaRPr lang="ru-RU" altLang="uk-UA" dirty="0"/>
          </a:p>
          <a:p>
            <a:pPr lvl="3"/>
            <a:r>
              <a:rPr lang="ru-RU" altLang="uk-UA" dirty="0"/>
              <a:t>Четвертый уровень</a:t>
            </a:r>
            <a:endParaRPr lang="ru-RU" altLang="uk-UA" dirty="0"/>
          </a:p>
          <a:p>
            <a:pPr lvl="4"/>
            <a:r>
              <a:rPr lang="ru-RU" altLang="uk-UA" dirty="0"/>
              <a:t>Пятый уровень</a:t>
            </a:r>
            <a:endParaRPr lang="ru-RU" altLang="uk-UA" dirty="0"/>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1D65A64B-529C-47A8-A9ED-31D58D3B0BA3}" type="datetimeFigureOut">
              <a:rPr kumimoji="0" lang="ru-RU"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ru-RU"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ru-RU"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lstStyle>
            <a:lvl1pPr algn="r">
              <a:defRPr sz="1200">
                <a:solidFill>
                  <a:srgbClr val="898989"/>
                </a:solidFill>
                <a:latin typeface="Calibri" panose="020F0502020204030204" pitchFamily="34" charset="0"/>
              </a:defRPr>
            </a:lvl1pPr>
          </a:lstStyle>
          <a:p>
            <a:pPr lvl="0" eaLnBrk="1" hangingPunct="1"/>
            <a:fld id="{9A0DB2DC-4C9A-4742-B13C-FB6460FD3503}" type="slidenum">
              <a:rPr lang="ru-RU" altLang="ru-RU" dirty="0"/>
            </a:fld>
            <a:endParaRPr lang="ru-RU" altLang="ru-RU"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2.png"/><Relationship Id="rId6" Type="http://schemas.openxmlformats.org/officeDocument/2006/relationships/hyperlink" Target="http://uk.wikipedia.org/wiki/%D0%86%D0%BD%D0%B6%D0%B5%D0%BD%D0%B5%D1%80" TargetMode="External"/><Relationship Id="rId5" Type="http://schemas.openxmlformats.org/officeDocument/2006/relationships/hyperlink" Target="http://uk.wikipedia.org/wiki/%D0%9F%D0%BE%D0%B5%D1%82" TargetMode="External"/><Relationship Id="rId4" Type="http://schemas.openxmlformats.org/officeDocument/2006/relationships/hyperlink" Target="http://uk.wikipedia.org/wiki/%D0%90%D1%80%D1%85%D1%96%D1%82%D0%B5%D0%BA%D1%82%D0%BE%D1%80" TargetMode="External"/><Relationship Id="rId3" Type="http://schemas.openxmlformats.org/officeDocument/2006/relationships/hyperlink" Target="http://uk.wikipedia.org/wiki/%D0%A5%D1%83%D0%B4%D0%BE%D0%B6%D0%BD%D0%B8%D0%BA" TargetMode="External"/><Relationship Id="rId2" Type="http://schemas.openxmlformats.org/officeDocument/2006/relationships/hyperlink" Target="http://uk.wikipedia.org/wiki/%D0%A1%D0%BA%D1%83%D0%BB%D1%8C%D0%BF%D1%82%D0%BE%D1%80" TargetMode="External"/><Relationship Id="rId1" Type="http://schemas.openxmlformats.org/officeDocument/2006/relationships/hyperlink" Target="http://uk.wikipedia.org/wiki/%D0%86%D1%82%D0%B0%D0%BB%D1%96%D1%8F" TargetMode="Externa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7.jpe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hyperlink" Target="http://uk.wikipedia.org/wiki/%D0%86%D1%81%D0%BF%D0%B0%D0%BD%D1%96%D1%8F" TargetMode="External"/><Relationship Id="rId4" Type="http://schemas.openxmlformats.org/officeDocument/2006/relationships/hyperlink" Target="http://uk.wikipedia.org/wiki/%D0%A1%D0%B2%D1%8F%D1%82%D0%B8%D0%B9_%D0%94%D0%BE%D0%BC%D1%96%D0%BD%D1%96%D0%BA" TargetMode="External"/><Relationship Id="rId3" Type="http://schemas.openxmlformats.org/officeDocument/2006/relationships/hyperlink" Target="http://uk.wikipedia.org/wiki/%D0%86%D1%82%D0%B0%D0%BB%D1%96%D1%8F" TargetMode="External"/><Relationship Id="rId2" Type="http://schemas.openxmlformats.org/officeDocument/2006/relationships/hyperlink" Target="http://uk.wikipedia.org/wiki/%D0%A4%D1%80%D0%B0%D0%BD%D1%86%D0%B8%D1%81%D0%BA_%D0%90%D1%81%D1%81%D0%B8%D0%B7%D1%8C%D0%BA%D0%B8%D0%B9" TargetMode="External"/><Relationship Id="rId1" Type="http://schemas.openxmlformats.org/officeDocument/2006/relationships/hyperlink" Target="http://uk.wikipedia.org/wiki/%D0%9C%D0%BE%D0%BD%D0%B0%D1%81%D1%82%D0%B8%D1%80"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Заголовок 3"/>
          <p:cNvSpPr>
            <a:spLocks noGrp="1"/>
          </p:cNvSpPr>
          <p:nvPr>
            <p:ph type="title"/>
          </p:nvPr>
        </p:nvSpPr>
        <p:spPr>
          <a:xfrm>
            <a:off x="914400" y="260350"/>
            <a:ext cx="8229600" cy="1143000"/>
          </a:xfrm>
          <a:solidFill>
            <a:schemeClr val="accent2">
              <a:lumMod val="20000"/>
              <a:lumOff val="80000"/>
            </a:schemeClr>
          </a:solidFill>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uk-UA" sz="2200" b="1" i="0" u="none" strike="noStrike" kern="1200" cap="none" spc="0" normalizeH="0" baseline="0" noProof="0" dirty="0">
                <a:ln>
                  <a:noFill/>
                </a:ln>
                <a:solidFill>
                  <a:schemeClr val="tx1"/>
                </a:solidFill>
                <a:effectLst/>
                <a:uLnTx/>
                <a:uFillTx/>
                <a:latin typeface="+mj-lt"/>
                <a:ea typeface="+mj-ea"/>
                <a:cs typeface="+mj-cs"/>
              </a:rPr>
              <a:t>Лекція № 2.</a:t>
            </a:r>
            <a:r>
              <a:rPr kumimoji="0" lang="ru-RU" sz="4400" b="1" i="0" u="none" strike="noStrike" kern="1200" cap="none" spc="0" normalizeH="0" baseline="0" noProof="0" dirty="0">
                <a:ln>
                  <a:noFill/>
                </a:ln>
                <a:solidFill>
                  <a:schemeClr val="tx1"/>
                </a:solidFill>
                <a:effectLst/>
                <a:uLnTx/>
                <a:uFillTx/>
                <a:latin typeface="+mj-lt"/>
                <a:ea typeface="+mj-ea"/>
                <a:cs typeface="+mj-cs"/>
              </a:rPr>
              <a:t> </a:t>
            </a:r>
            <a:r>
              <a:rPr kumimoji="0" lang="uk-UA" sz="4400" b="1" i="0" u="none" strike="noStrike" kern="1200" cap="none" spc="0" normalizeH="0" baseline="0" noProof="0" dirty="0">
                <a:ln>
                  <a:noFill/>
                </a:ln>
                <a:solidFill>
                  <a:schemeClr val="tx1"/>
                </a:solidFill>
                <a:effectLst/>
                <a:uLnTx/>
                <a:uFillTx/>
                <a:latin typeface="+mj-lt"/>
                <a:ea typeface="+mj-ea"/>
                <a:cs typeface="+mj-cs"/>
              </a:rPr>
              <a:t>ІСТОРІЯ  ЕЕСТЕТИЧНОЇ ДУМКИ Європейського мистецтва</a:t>
            </a:r>
            <a:br>
              <a:rPr kumimoji="0" lang="ru-RU" sz="4400" b="0" i="0" u="none" strike="noStrike" kern="1200" cap="none" spc="0" normalizeH="0" baseline="0" noProof="0" dirty="0">
                <a:ln>
                  <a:noFill/>
                </a:ln>
                <a:solidFill>
                  <a:schemeClr val="tx1"/>
                </a:solidFill>
                <a:effectLst/>
                <a:uLnTx/>
                <a:uFillTx/>
                <a:latin typeface="+mj-lt"/>
                <a:ea typeface="+mj-ea"/>
                <a:cs typeface="+mj-cs"/>
              </a:rPr>
            </a:br>
            <a:r>
              <a:rPr kumimoji="0" lang="uk-UA" sz="4400" b="1" i="0" u="none" strike="noStrike" kern="1200" cap="none" spc="0" normalizeH="0" baseline="0" noProof="0" dirty="0">
                <a:ln>
                  <a:noFill/>
                </a:ln>
                <a:solidFill>
                  <a:schemeClr val="tx1"/>
                </a:solidFill>
                <a:effectLst/>
                <a:uLnTx/>
                <a:uFillTx/>
                <a:latin typeface="+mj-lt"/>
                <a:ea typeface="+mj-ea"/>
                <a:cs typeface="+mj-cs"/>
              </a:rPr>
              <a:t> </a:t>
            </a: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Объект 4"/>
          <p:cNvSpPr>
            <a:spLocks noGrp="1"/>
          </p:cNvSpPr>
          <p:nvPr>
            <p:ph idx="1"/>
          </p:nvPr>
        </p:nvSpPr>
        <p:spPr>
          <a:solidFill>
            <a:schemeClr val="accent2">
              <a:lumMod val="40000"/>
              <a:lumOff val="60000"/>
            </a:schemeClr>
          </a:solidFill>
        </p:spPr>
        <p:txBody>
          <a:bodyPr vert="horz" wrap="square" lIns="91440" tIns="45720" rIns="91440" bIns="45720" numCol="1" rtlCol="0" anchor="t" anchorCtr="0" compatLnSpc="1">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uk-UA" sz="3200" b="0" i="0" u="none" strike="noStrike" kern="1200" cap="none" spc="0" normalizeH="0" baseline="0" noProof="0" dirty="0">
                <a:ln>
                  <a:noFill/>
                </a:ln>
                <a:solidFill>
                  <a:schemeClr val="tx1"/>
                </a:solidFill>
                <a:effectLst/>
                <a:uLnTx/>
                <a:uFillTx/>
                <a:latin typeface="+mn-lt"/>
                <a:ea typeface="+mn-ea"/>
                <a:cs typeface="+mn-cs"/>
              </a:rPr>
              <a:t>1.  Середньовічна естетика.</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uk-UA" sz="3200" b="0" i="0" u="none" strike="noStrike" kern="1200" cap="none" spc="0" normalizeH="0" baseline="0" noProof="0" dirty="0">
                <a:ln>
                  <a:noFill/>
                </a:ln>
                <a:solidFill>
                  <a:schemeClr val="tx1"/>
                </a:solidFill>
                <a:effectLst/>
                <a:uLnTx/>
                <a:uFillTx/>
                <a:latin typeface="+mn-lt"/>
                <a:ea typeface="+mn-ea"/>
                <a:cs typeface="+mn-cs"/>
              </a:rPr>
              <a:t>2. Естетика епохи Відродження.</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uk-UA" sz="3200" b="0" i="0" u="none" strike="noStrike" kern="1200" cap="none" spc="0" normalizeH="0" baseline="0" noProof="0" dirty="0">
                <a:ln>
                  <a:noFill/>
                </a:ln>
                <a:solidFill>
                  <a:schemeClr val="tx1"/>
                </a:solidFill>
                <a:effectLst/>
                <a:uLnTx/>
                <a:uFillTx/>
                <a:latin typeface="+mn-lt"/>
                <a:ea typeface="+mn-ea"/>
                <a:cs typeface="+mn-cs"/>
              </a:rPr>
              <a:t>3. Естетика Класицизму та Просвітництва.</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uk-UA" sz="3200" b="0" i="0" u="none" strike="noStrike" kern="1200" cap="none" spc="0" normalizeH="0" baseline="0" noProof="0" dirty="0">
                <a:ln>
                  <a:noFill/>
                </a:ln>
                <a:solidFill>
                  <a:schemeClr val="tx1"/>
                </a:solidFill>
                <a:effectLst/>
                <a:uLnTx/>
                <a:uFillTx/>
                <a:latin typeface="+mn-lt"/>
                <a:ea typeface="+mn-ea"/>
                <a:cs typeface="+mn-cs"/>
              </a:rPr>
              <a:t>4. Олександр-Готліб </a:t>
            </a:r>
            <a:r>
              <a:rPr kumimoji="0" lang="uk-UA" sz="3200" b="0" i="0" u="none" strike="noStrike" kern="1200" cap="none" spc="0" normalizeH="0" baseline="0" noProof="0" dirty="0" err="1">
                <a:ln>
                  <a:noFill/>
                </a:ln>
                <a:solidFill>
                  <a:schemeClr val="tx1"/>
                </a:solidFill>
                <a:effectLst/>
                <a:uLnTx/>
                <a:uFillTx/>
                <a:latin typeface="+mn-lt"/>
                <a:ea typeface="+mn-ea"/>
                <a:cs typeface="+mn-cs"/>
              </a:rPr>
              <a:t>Баумгартен</a:t>
            </a:r>
            <a:r>
              <a:rPr kumimoji="0" lang="uk-UA" sz="3200" b="0" i="0" u="none" strike="noStrike" kern="1200" cap="none" spc="0" normalizeH="0" baseline="0" noProof="0" dirty="0">
                <a:ln>
                  <a:noFill/>
                </a:ln>
                <a:solidFill>
                  <a:schemeClr val="tx1"/>
                </a:solidFill>
                <a:effectLst/>
                <a:uLnTx/>
                <a:uFillTx/>
                <a:latin typeface="+mn-lt"/>
                <a:ea typeface="+mn-ea"/>
                <a:cs typeface="+mn-cs"/>
              </a:rPr>
              <a:t> як засновник естетики.</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uk-UA" sz="3200" b="0" i="0" u="none" strike="noStrike" kern="1200" cap="none" spc="0" normalizeH="0" baseline="0" noProof="0" dirty="0">
                <a:ln>
                  <a:noFill/>
                </a:ln>
                <a:solidFill>
                  <a:schemeClr val="tx1"/>
                </a:solidFill>
                <a:effectLst/>
                <a:uLnTx/>
                <a:uFillTx/>
                <a:latin typeface="+mn-lt"/>
                <a:ea typeface="+mn-ea"/>
                <a:cs typeface="+mn-cs"/>
              </a:rPr>
              <a:t>5. Розвиток естетики в XVIII-XIX століттях.</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uk-UA" sz="3200" b="0" i="0" u="none" strike="noStrike" kern="1200" cap="none" spc="0" normalizeH="0" baseline="0" noProof="0" dirty="0">
                <a:ln>
                  <a:noFill/>
                </a:ln>
                <a:solidFill>
                  <a:schemeClr val="tx1"/>
                </a:solidFill>
                <a:effectLst/>
                <a:uLnTx/>
                <a:uFillTx/>
                <a:latin typeface="+mn-lt"/>
                <a:ea typeface="+mn-ea"/>
                <a:cs typeface="+mn-cs"/>
              </a:rPr>
              <a:t>6. Позитивістська естетика.</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107950" y="25400"/>
            <a:ext cx="8999538" cy="1143000"/>
          </a:xfrm>
          <a:blipFill>
            <a:blip r:embed="rId1" cstate="print"/>
            <a:tile tx="0" ty="0" sx="100000" sy="100000" flip="none" algn="tl"/>
          </a:blipFill>
        </p:spPr>
        <p:txBody>
          <a:bodyPr vert="horz" wrap="square" lIns="91440" tIns="45720" rIns="91440" bIns="45720" numCol="1" rtlCol="0" anchor="ctr" anchorCtr="0" compatLnSpc="1">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defRPr/>
            </a:pPr>
            <a:br>
              <a:rPr kumimoji="0" lang="ru-RU" sz="2700" b="0" i="0" u="none" strike="noStrike" kern="1200" cap="none" spc="0" normalizeH="0" baseline="0" noProof="0" dirty="0">
                <a:ln>
                  <a:noFill/>
                </a:ln>
                <a:solidFill>
                  <a:schemeClr val="tx1"/>
                </a:solidFill>
                <a:effectLst/>
                <a:uLnTx/>
                <a:uFillTx/>
                <a:latin typeface="+mj-lt"/>
                <a:ea typeface="+mj-ea"/>
                <a:cs typeface="+mj-cs"/>
              </a:rPr>
            </a:br>
            <a:br>
              <a:rPr kumimoji="0" lang="ru-RU" sz="2700" b="0" i="0" u="none" strike="noStrike" kern="1200" cap="none" spc="0" normalizeH="0" baseline="0" noProof="0" dirty="0">
                <a:ln>
                  <a:noFill/>
                </a:ln>
                <a:solidFill>
                  <a:schemeClr val="tx1"/>
                </a:solidFill>
                <a:effectLst/>
                <a:uLnTx/>
                <a:uFillTx/>
                <a:latin typeface="+mj-lt"/>
                <a:ea typeface="+mj-ea"/>
                <a:cs typeface="+mj-cs"/>
              </a:rPr>
            </a:br>
            <a:br>
              <a:rPr kumimoji="0" lang="ru-RU" sz="2700" b="0" i="0" u="none" strike="noStrike" kern="1200" cap="none" spc="0" normalizeH="0" baseline="0" noProof="0" dirty="0">
                <a:ln>
                  <a:noFill/>
                </a:ln>
                <a:solidFill>
                  <a:schemeClr val="tx1"/>
                </a:solidFill>
                <a:effectLst/>
                <a:uLnTx/>
                <a:uFillTx/>
                <a:latin typeface="+mj-lt"/>
                <a:ea typeface="+mj-ea"/>
                <a:cs typeface="+mj-cs"/>
              </a:rPr>
            </a:br>
            <a:r>
              <a:rPr kumimoji="0" lang="ru-RU" sz="2700" b="0" i="0" u="none" strike="noStrike" kern="1200" cap="none" spc="0" normalizeH="0" baseline="0" noProof="0" dirty="0">
                <a:ln>
                  <a:noFill/>
                </a:ln>
                <a:solidFill>
                  <a:schemeClr val="tx1"/>
                </a:solidFill>
                <a:effectLst/>
                <a:uLnTx/>
                <a:uFillTx/>
                <a:latin typeface="+mj-lt"/>
                <a:ea typeface="+mj-ea"/>
                <a:cs typeface="+mj-cs"/>
              </a:rPr>
              <a:t>Одним </a:t>
            </a:r>
            <a:r>
              <a:rPr kumimoji="0" lang="ru-RU" sz="2700" b="0" i="0" u="none" strike="noStrike" kern="1200" cap="none" spc="0" normalizeH="0" baseline="0" noProof="0" dirty="0" err="1">
                <a:ln>
                  <a:noFill/>
                </a:ln>
                <a:solidFill>
                  <a:schemeClr val="tx1"/>
                </a:solidFill>
                <a:effectLst/>
                <a:uLnTx/>
                <a:uFillTx/>
                <a:latin typeface="+mj-lt"/>
                <a:ea typeface="+mj-ea"/>
                <a:cs typeface="+mj-cs"/>
              </a:rPr>
              <a:t>із</a:t>
            </a:r>
            <a:r>
              <a:rPr kumimoji="0" lang="ru-RU" sz="2700" b="0" i="0" u="none" strike="noStrike" kern="1200" cap="none" spc="0" normalizeH="0" baseline="0" noProof="0" dirty="0">
                <a:ln>
                  <a:noFill/>
                </a:ln>
                <a:solidFill>
                  <a:schemeClr val="tx1"/>
                </a:solidFill>
                <a:effectLst/>
                <a:uLnTx/>
                <a:uFillTx/>
                <a:latin typeface="+mj-lt"/>
                <a:ea typeface="+mj-ea"/>
                <a:cs typeface="+mj-cs"/>
              </a:rPr>
              <a:t> </a:t>
            </a:r>
            <a:r>
              <a:rPr kumimoji="0" lang="ru-RU" sz="2700" b="0" i="0" u="none" strike="noStrike" kern="1200" cap="none" spc="0" normalizeH="0" baseline="0" noProof="0" dirty="0" err="1">
                <a:ln>
                  <a:noFill/>
                </a:ln>
                <a:solidFill>
                  <a:schemeClr val="tx1"/>
                </a:solidFill>
                <a:effectLst/>
                <a:uLnTx/>
                <a:uFillTx/>
                <a:latin typeface="+mj-lt"/>
                <a:ea typeface="+mj-ea"/>
                <a:cs typeface="+mj-cs"/>
              </a:rPr>
              <a:t>визначних</a:t>
            </a:r>
            <a:r>
              <a:rPr kumimoji="0" lang="ru-RU" sz="2700" b="0" i="0" u="none" strike="noStrike" kern="1200" cap="none" spc="0" normalizeH="0" baseline="0" noProof="0" dirty="0">
                <a:ln>
                  <a:noFill/>
                </a:ln>
                <a:solidFill>
                  <a:schemeClr val="tx1"/>
                </a:solidFill>
                <a:effectLst/>
                <a:uLnTx/>
                <a:uFillTx/>
                <a:latin typeface="+mj-lt"/>
                <a:ea typeface="+mj-ea"/>
                <a:cs typeface="+mj-cs"/>
              </a:rPr>
              <a:t> </a:t>
            </a:r>
            <a:r>
              <a:rPr kumimoji="0" lang="ru-RU" sz="2700" b="0" i="0" u="none" strike="noStrike" kern="1200" cap="none" spc="0" normalizeH="0" baseline="0" noProof="0" dirty="0" err="1">
                <a:ln>
                  <a:noFill/>
                </a:ln>
                <a:solidFill>
                  <a:schemeClr val="tx1"/>
                </a:solidFill>
                <a:effectLst/>
                <a:uLnTx/>
                <a:uFillTx/>
                <a:latin typeface="+mj-lt"/>
                <a:ea typeface="+mj-ea"/>
                <a:cs typeface="+mj-cs"/>
              </a:rPr>
              <a:t>представників</a:t>
            </a:r>
            <a:r>
              <a:rPr kumimoji="0" lang="ru-RU" sz="2700" b="0" i="0" u="none" strike="noStrike" kern="1200" cap="none" spc="0" normalizeH="0" baseline="0" noProof="0" dirty="0">
                <a:ln>
                  <a:noFill/>
                </a:ln>
                <a:solidFill>
                  <a:schemeClr val="tx1"/>
                </a:solidFill>
                <a:effectLst/>
                <a:uLnTx/>
                <a:uFillTx/>
                <a:latin typeface="+mj-lt"/>
                <a:ea typeface="+mj-ea"/>
                <a:cs typeface="+mj-cs"/>
              </a:rPr>
              <a:t> </a:t>
            </a:r>
            <a:r>
              <a:rPr kumimoji="0" lang="ru-RU" sz="2700" b="0" i="0" u="none" strike="noStrike" kern="1200" cap="none" spc="0" normalizeH="0" baseline="0" noProof="0" dirty="0" err="1">
                <a:ln>
                  <a:noFill/>
                </a:ln>
                <a:solidFill>
                  <a:schemeClr val="tx1"/>
                </a:solidFill>
                <a:effectLst/>
                <a:uLnTx/>
                <a:uFillTx/>
                <a:latin typeface="+mj-lt"/>
                <a:ea typeface="+mj-ea"/>
                <a:cs typeface="+mj-cs"/>
              </a:rPr>
              <a:t>середньовічної</a:t>
            </a:r>
            <a:r>
              <a:rPr kumimoji="0" lang="ru-RU" sz="2700" b="0" i="0" u="none" strike="noStrike" kern="1200" cap="none" spc="0" normalizeH="0" baseline="0" noProof="0" dirty="0">
                <a:ln>
                  <a:noFill/>
                </a:ln>
                <a:solidFill>
                  <a:schemeClr val="tx1"/>
                </a:solidFill>
                <a:effectLst/>
                <a:uLnTx/>
                <a:uFillTx/>
                <a:latin typeface="+mj-lt"/>
                <a:ea typeface="+mj-ea"/>
                <a:cs typeface="+mj-cs"/>
              </a:rPr>
              <a:t> </a:t>
            </a:r>
            <a:r>
              <a:rPr kumimoji="0" lang="ru-RU" sz="2700" b="0" i="0" u="none" strike="noStrike" kern="1200" cap="none" spc="0" normalizeH="0" baseline="0" noProof="0" dirty="0" err="1">
                <a:ln>
                  <a:noFill/>
                </a:ln>
                <a:solidFill>
                  <a:schemeClr val="tx1"/>
                </a:solidFill>
                <a:effectLst/>
                <a:uLnTx/>
                <a:uFillTx/>
                <a:latin typeface="+mj-lt"/>
                <a:ea typeface="+mj-ea"/>
                <a:cs typeface="+mj-cs"/>
              </a:rPr>
              <a:t>естетики</a:t>
            </a:r>
            <a:r>
              <a:rPr kumimoji="0" lang="ru-RU" sz="2700" b="0" i="0" u="none" strike="noStrike" kern="1200" cap="none" spc="0" normalizeH="0" baseline="0" noProof="0" dirty="0">
                <a:ln>
                  <a:noFill/>
                </a:ln>
                <a:solidFill>
                  <a:schemeClr val="tx1"/>
                </a:solidFill>
                <a:effectLst/>
                <a:uLnTx/>
                <a:uFillTx/>
                <a:latin typeface="+mj-lt"/>
                <a:ea typeface="+mj-ea"/>
                <a:cs typeface="+mj-cs"/>
              </a:rPr>
              <a:t> </a:t>
            </a:r>
            <a:r>
              <a:rPr kumimoji="0" lang="ru-RU" sz="2700" b="0" i="0" u="none" strike="noStrike" kern="1200" cap="none" spc="0" normalizeH="0" baseline="0" noProof="0" dirty="0" err="1">
                <a:ln>
                  <a:noFill/>
                </a:ln>
                <a:solidFill>
                  <a:schemeClr val="tx1"/>
                </a:solidFill>
                <a:effectLst/>
                <a:uLnTx/>
                <a:uFillTx/>
                <a:latin typeface="+mj-lt"/>
                <a:ea typeface="+mj-ea"/>
                <a:cs typeface="+mj-cs"/>
              </a:rPr>
              <a:t>був</a:t>
            </a:r>
            <a:r>
              <a:rPr kumimoji="0" lang="ru-RU" sz="2700" b="1" i="0" u="none" strike="noStrike" kern="1200" cap="none" spc="0" normalizeH="0" baseline="0" noProof="0" dirty="0">
                <a:ln>
                  <a:noFill/>
                </a:ln>
                <a:solidFill>
                  <a:schemeClr val="tx1"/>
                </a:solidFill>
                <a:effectLst/>
                <a:uLnTx/>
                <a:uFillTx/>
                <a:latin typeface="+mj-lt"/>
                <a:ea typeface="+mj-ea"/>
                <a:cs typeface="+mj-cs"/>
              </a:rPr>
              <a:t> </a:t>
            </a:r>
            <a:r>
              <a:rPr kumimoji="0" lang="ru-RU" sz="2700" b="1" i="0" u="none" strike="noStrike" kern="1200" cap="none" spc="0" normalizeH="0" baseline="0" noProof="0" dirty="0" err="1">
                <a:ln>
                  <a:noFill/>
                </a:ln>
                <a:solidFill>
                  <a:schemeClr val="tx1"/>
                </a:solidFill>
                <a:effectLst/>
                <a:uLnTx/>
                <a:uFillTx/>
                <a:latin typeface="+mj-lt"/>
                <a:ea typeface="+mj-ea"/>
                <a:cs typeface="+mj-cs"/>
              </a:rPr>
              <a:t>Аврелій</a:t>
            </a:r>
            <a:r>
              <a:rPr kumimoji="0" lang="ru-RU" sz="2700" b="1" i="0" u="none" strike="noStrike" kern="1200" cap="none" spc="0" normalizeH="0" baseline="0" noProof="0" dirty="0">
                <a:ln>
                  <a:noFill/>
                </a:ln>
                <a:solidFill>
                  <a:schemeClr val="tx1"/>
                </a:solidFill>
                <a:effectLst/>
                <a:uLnTx/>
                <a:uFillTx/>
                <a:latin typeface="+mj-lt"/>
                <a:ea typeface="+mj-ea"/>
                <a:cs typeface="+mj-cs"/>
              </a:rPr>
              <a:t> Августин </a:t>
            </a:r>
            <a:r>
              <a:rPr kumimoji="0" lang="ru-RU" sz="2700" b="1" i="0" u="none" strike="noStrike" kern="1200" cap="none" spc="0" normalizeH="0" baseline="0" noProof="0" dirty="0" err="1">
                <a:ln>
                  <a:noFill/>
                </a:ln>
                <a:solidFill>
                  <a:schemeClr val="tx1"/>
                </a:solidFill>
                <a:effectLst/>
                <a:uLnTx/>
                <a:uFillTx/>
                <a:latin typeface="+mj-lt"/>
                <a:ea typeface="+mj-ea"/>
                <a:cs typeface="+mj-cs"/>
              </a:rPr>
              <a:t>Блаженний</a:t>
            </a:r>
            <a:r>
              <a:rPr kumimoji="0" lang="ru-RU" sz="2700" b="0" i="0" u="none" strike="noStrike" kern="1200" cap="none" spc="0" normalizeH="0" baseline="0" noProof="0" dirty="0">
                <a:ln>
                  <a:noFill/>
                </a:ln>
                <a:solidFill>
                  <a:schemeClr val="tx1"/>
                </a:solidFill>
                <a:effectLst/>
                <a:uLnTx/>
                <a:uFillTx/>
                <a:latin typeface="+mj-lt"/>
                <a:ea typeface="+mj-ea"/>
                <a:cs typeface="+mj-cs"/>
              </a:rPr>
              <a:t> (354-430 </a:t>
            </a:r>
            <a:r>
              <a:rPr kumimoji="0" lang="ru-RU" sz="2700" b="0" i="0" u="none" strike="noStrike" kern="1200" cap="none" spc="0" normalizeH="0" baseline="0" noProof="0" dirty="0" err="1">
                <a:ln>
                  <a:noFill/>
                </a:ln>
                <a:solidFill>
                  <a:schemeClr val="tx1"/>
                </a:solidFill>
                <a:effectLst/>
                <a:uLnTx/>
                <a:uFillTx/>
                <a:latin typeface="+mj-lt"/>
                <a:ea typeface="+mj-ea"/>
                <a:cs typeface="+mj-cs"/>
              </a:rPr>
              <a:t>н.е</a:t>
            </a:r>
            <a:r>
              <a:rPr kumimoji="0" lang="ru-RU" sz="2700" b="0" i="0" u="none" strike="noStrike" kern="1200" cap="none" spc="0" normalizeH="0" baseline="0" noProof="0" dirty="0">
                <a:ln>
                  <a:noFill/>
                </a:ln>
                <a:solidFill>
                  <a:schemeClr val="tx1"/>
                </a:solidFill>
                <a:effectLst/>
                <a:uLnTx/>
                <a:uFillTx/>
                <a:latin typeface="+mj-lt"/>
                <a:ea typeface="+mj-ea"/>
                <a:cs typeface="+mj-cs"/>
              </a:rPr>
              <a:t>.). </a:t>
            </a:r>
            <a:br>
              <a:rPr kumimoji="0" lang="ru-RU" sz="2700" b="0" i="0" u="none" strike="noStrike" kern="1200" cap="none" spc="0" normalizeH="0" baseline="0" noProof="0" dirty="0">
                <a:ln>
                  <a:noFill/>
                </a:ln>
                <a:solidFill>
                  <a:schemeClr val="tx1"/>
                </a:solidFill>
                <a:effectLst/>
                <a:uLnTx/>
                <a:uFillTx/>
                <a:latin typeface="+mj-lt"/>
                <a:ea typeface="+mj-ea"/>
                <a:cs typeface="+mj-cs"/>
              </a:rPr>
            </a:br>
            <a:r>
              <a:rPr kumimoji="0" lang="ru-RU" sz="2700" b="0" i="0" u="sng" strike="noStrike" kern="1200" cap="none" spc="0" normalizeH="0" baseline="0" noProof="0" dirty="0" err="1">
                <a:ln>
                  <a:noFill/>
                </a:ln>
                <a:solidFill>
                  <a:schemeClr val="tx1"/>
                </a:solidFill>
                <a:effectLst/>
                <a:uLnTx/>
                <a:uFillTx/>
                <a:latin typeface="+mj-lt"/>
                <a:ea typeface="+mj-ea"/>
                <a:cs typeface="+mj-cs"/>
              </a:rPr>
              <a:t>Основні</a:t>
            </a:r>
            <a:r>
              <a:rPr kumimoji="0" lang="ru-RU" sz="2700" b="0" i="0" u="sng" strike="noStrike" kern="1200" cap="none" spc="0" normalizeH="0" baseline="0" noProof="0" dirty="0">
                <a:ln>
                  <a:noFill/>
                </a:ln>
                <a:solidFill>
                  <a:schemeClr val="tx1"/>
                </a:solidFill>
                <a:effectLst/>
                <a:uLnTx/>
                <a:uFillTx/>
                <a:latin typeface="+mj-lt"/>
                <a:ea typeface="+mj-ea"/>
                <a:cs typeface="+mj-cs"/>
              </a:rPr>
              <a:t> </a:t>
            </a:r>
            <a:r>
              <a:rPr kumimoji="0" lang="ru-RU" sz="2700" b="0" i="0" u="sng" strike="noStrike" kern="1200" cap="none" spc="0" normalizeH="0" baseline="0" noProof="0" dirty="0" err="1">
                <a:ln>
                  <a:noFill/>
                </a:ln>
                <a:solidFill>
                  <a:schemeClr val="tx1"/>
                </a:solidFill>
                <a:effectLst/>
                <a:uLnTx/>
                <a:uFillTx/>
                <a:latin typeface="+mj-lt"/>
                <a:ea typeface="+mj-ea"/>
                <a:cs typeface="+mj-cs"/>
              </a:rPr>
              <a:t>ідеї</a:t>
            </a:r>
            <a:r>
              <a:rPr kumimoji="0" lang="ru-RU" sz="2700" b="0" i="0" u="sng" strike="noStrike" kern="1200" cap="none" spc="0" normalizeH="0" baseline="0" noProof="0" dirty="0">
                <a:ln>
                  <a:noFill/>
                </a:ln>
                <a:solidFill>
                  <a:schemeClr val="tx1"/>
                </a:solidFill>
                <a:effectLst/>
                <a:uLnTx/>
                <a:uFillTx/>
                <a:latin typeface="+mj-lt"/>
                <a:ea typeface="+mj-ea"/>
                <a:cs typeface="+mj-cs"/>
              </a:rPr>
              <a:t> </a:t>
            </a:r>
            <a:r>
              <a:rPr kumimoji="0" lang="ru-RU" sz="2700" b="0" i="0" u="sng" strike="noStrike" kern="1200" cap="none" spc="0" normalizeH="0" baseline="0" noProof="0" dirty="0" err="1">
                <a:ln>
                  <a:noFill/>
                </a:ln>
                <a:solidFill>
                  <a:schemeClr val="tx1"/>
                </a:solidFill>
                <a:effectLst/>
                <a:uLnTx/>
                <a:uFillTx/>
                <a:latin typeface="+mj-lt"/>
                <a:ea typeface="+mj-ea"/>
                <a:cs typeface="+mj-cs"/>
              </a:rPr>
              <a:t>естетики</a:t>
            </a:r>
            <a:r>
              <a:rPr kumimoji="0" lang="ru-RU" sz="2700" b="1" i="0" u="sng" strike="noStrike" kern="1200" cap="none" spc="0" normalizeH="0" baseline="0" noProof="0" dirty="0">
                <a:ln>
                  <a:noFill/>
                </a:ln>
                <a:solidFill>
                  <a:schemeClr val="tx1"/>
                </a:solidFill>
                <a:effectLst/>
                <a:uLnTx/>
                <a:uFillTx/>
                <a:latin typeface="+mj-lt"/>
                <a:ea typeface="+mj-ea"/>
                <a:cs typeface="+mj-cs"/>
              </a:rPr>
              <a:t> </a:t>
            </a:r>
            <a:r>
              <a:rPr kumimoji="0" lang="ru-RU" sz="2700" b="1" i="0" u="sng" strike="noStrike" kern="1200" cap="none" spc="0" normalizeH="0" baseline="0" noProof="0" dirty="0" err="1">
                <a:ln>
                  <a:noFill/>
                </a:ln>
                <a:solidFill>
                  <a:schemeClr val="tx1"/>
                </a:solidFill>
                <a:effectLst/>
                <a:uLnTx/>
                <a:uFillTx/>
                <a:latin typeface="+mj-lt"/>
                <a:ea typeface="+mj-ea"/>
                <a:cs typeface="+mj-cs"/>
              </a:rPr>
              <a:t>Аврелія</a:t>
            </a:r>
            <a:r>
              <a:rPr kumimoji="0" lang="ru-RU" sz="2700" b="1" i="0" u="sng" strike="noStrike" kern="1200" cap="none" spc="0" normalizeH="0" baseline="0" noProof="0" dirty="0">
                <a:ln>
                  <a:noFill/>
                </a:ln>
                <a:solidFill>
                  <a:schemeClr val="tx1"/>
                </a:solidFill>
                <a:effectLst/>
                <a:uLnTx/>
                <a:uFillTx/>
                <a:latin typeface="+mj-lt"/>
                <a:ea typeface="+mj-ea"/>
                <a:cs typeface="+mj-cs"/>
              </a:rPr>
              <a:t> Августина Блаженного</a:t>
            </a:r>
            <a:r>
              <a:rPr kumimoji="0" lang="ru-RU" sz="2700" b="0" i="0" u="sng" strike="noStrike" kern="1200" cap="none" spc="0" normalizeH="0" baseline="0" noProof="0" dirty="0">
                <a:ln>
                  <a:noFill/>
                </a:ln>
                <a:solidFill>
                  <a:schemeClr val="tx1"/>
                </a:solidFill>
                <a:effectLst/>
                <a:uLnTx/>
                <a:uFillTx/>
                <a:latin typeface="+mj-lt"/>
                <a:ea typeface="+mj-ea"/>
                <a:cs typeface="+mj-cs"/>
              </a:rPr>
              <a:t> (354-430</a:t>
            </a:r>
            <a:r>
              <a:rPr kumimoji="0" lang="ru-RU" sz="2700" b="0" i="0" u="none" strike="noStrike" kern="1200" cap="none" spc="0" normalizeH="0" baseline="0" noProof="0" dirty="0">
                <a:ln>
                  <a:noFill/>
                </a:ln>
                <a:solidFill>
                  <a:schemeClr val="tx1"/>
                </a:solidFill>
                <a:effectLst/>
                <a:uLnTx/>
                <a:uFillTx/>
                <a:latin typeface="+mj-lt"/>
                <a:ea typeface="+mj-ea"/>
                <a:cs typeface="+mj-cs"/>
              </a:rPr>
              <a:t>н.е.). :</a:t>
            </a:r>
            <a:r>
              <a:rPr kumimoji="0" lang="ru-RU" sz="4400" b="0" i="0" u="none" strike="noStrike" kern="1200" cap="none" spc="0" normalizeH="0" baseline="0" noProof="0" dirty="0">
                <a:ln>
                  <a:noFill/>
                </a:ln>
                <a:solidFill>
                  <a:schemeClr val="tx1"/>
                </a:solidFill>
                <a:effectLst/>
                <a:uLnTx/>
                <a:uFillTx/>
                <a:latin typeface="+mj-lt"/>
                <a:ea typeface="+mj-ea"/>
                <a:cs typeface="+mj-cs"/>
              </a:rPr>
              <a:t> </a:t>
            </a:r>
            <a:br>
              <a:rPr kumimoji="0" lang="ru-RU" sz="4400" b="0" i="0" u="none" strike="noStrike" kern="1200" cap="none" spc="0" normalizeH="0" baseline="0" noProof="0" dirty="0">
                <a:ln>
                  <a:noFill/>
                </a:ln>
                <a:solidFill>
                  <a:schemeClr val="tx1"/>
                </a:solidFill>
                <a:effectLst/>
                <a:uLnTx/>
                <a:uFillTx/>
                <a:latin typeface="+mj-lt"/>
                <a:ea typeface="+mj-ea"/>
                <a:cs typeface="+mj-cs"/>
              </a:rPr>
            </a:b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Объект 2"/>
          <p:cNvSpPr>
            <a:spLocks noGrp="1"/>
          </p:cNvSpPr>
          <p:nvPr>
            <p:ph idx="1"/>
          </p:nvPr>
        </p:nvSpPr>
        <p:spPr>
          <a:solidFill>
            <a:schemeClr val="accent3">
              <a:lumMod val="60000"/>
              <a:lumOff val="40000"/>
            </a:schemeClr>
          </a:solidFill>
        </p:spPr>
        <p:txBody>
          <a:bodyPr vert="horz" wrap="square" lIns="91440" tIns="45720" rIns="91440" bIns="45720" numCol="1" rtlCol="0" anchor="t" anchorCtr="0" compatLnSpc="1"/>
          <a:p>
            <a:pPr marL="0" indent="0" eaLnBrk="1" hangingPunct="1">
              <a:lnSpc>
                <a:spcPct val="80000"/>
              </a:lnSpc>
              <a:buNone/>
            </a:pPr>
            <a:r>
              <a:rPr lang="uk-UA" altLang="x-none" sz="2000" dirty="0"/>
              <a:t> 1)</a:t>
            </a:r>
            <a:r>
              <a:rPr lang="uk-UA" altLang="x-none" sz="2000" u="sng" dirty="0">
                <a:latin typeface="Times New Roman" panose="02020603050405020304" pitchFamily="18" charset="0"/>
                <a:cs typeface="Times New Roman" panose="02020603050405020304" pitchFamily="18" charset="0"/>
              </a:rPr>
              <a:t> </a:t>
            </a:r>
            <a:r>
              <a:rPr sz="2000" b="1" u="sng" dirty="0">
                <a:latin typeface="Times New Roman" panose="02020603050405020304" pitchFamily="18" charset="0"/>
                <a:cs typeface="Times New Roman" panose="02020603050405020304" pitchFamily="18" charset="0"/>
              </a:rPr>
              <a:t>Абсолютною Красою, Благом та Істиною є </a:t>
            </a:r>
            <a:r>
              <a:rPr sz="2000" b="1" i="1" u="sng" dirty="0">
                <a:latin typeface="Times New Roman" panose="02020603050405020304" pitchFamily="18" charset="0"/>
                <a:cs typeface="Times New Roman" panose="02020603050405020304" pitchFamily="18" charset="0"/>
              </a:rPr>
              <a:t>Бог;</a:t>
            </a:r>
            <a:endParaRPr sz="2000" b="1" i="1" u="sng" dirty="0">
              <a:latin typeface="Times New Roman" panose="02020603050405020304" pitchFamily="18" charset="0"/>
              <a:cs typeface="Times New Roman" panose="02020603050405020304" pitchFamily="18" charset="0"/>
            </a:endParaRPr>
          </a:p>
          <a:p>
            <a:pPr marL="0" indent="0" eaLnBrk="1" hangingPunct="1">
              <a:lnSpc>
                <a:spcPct val="80000"/>
              </a:lnSpc>
              <a:buNone/>
            </a:pPr>
            <a:r>
              <a:rPr lang="uk-UA" altLang="x-none" sz="2000" dirty="0">
                <a:latin typeface="Times New Roman" panose="02020603050405020304" pitchFamily="18" charset="0"/>
                <a:cs typeface="Times New Roman" panose="02020603050405020304" pitchFamily="18" charset="0"/>
              </a:rPr>
              <a:t>2) </a:t>
            </a:r>
            <a:r>
              <a:rPr sz="2000" i="1" dirty="0">
                <a:latin typeface="Times New Roman" panose="02020603050405020304" pitchFamily="18" charset="0"/>
                <a:cs typeface="Times New Roman" panose="02020603050405020304" pitchFamily="18" charset="0"/>
              </a:rPr>
              <a:t>Бог</a:t>
            </a:r>
            <a:r>
              <a:rPr sz="2000" dirty="0">
                <a:latin typeface="Times New Roman" panose="02020603050405020304" pitchFamily="18" charset="0"/>
                <a:cs typeface="Times New Roman" panose="02020603050405020304" pitchFamily="18" charset="0"/>
              </a:rPr>
              <a:t> створив світ (матеріальний і духовний) </a:t>
            </a:r>
            <a:r>
              <a:rPr sz="2000" i="1" dirty="0">
                <a:latin typeface="Times New Roman" panose="02020603050405020304" pitchFamily="18" charset="0"/>
                <a:cs typeface="Times New Roman" panose="02020603050405020304" pitchFamily="18" charset="0"/>
              </a:rPr>
              <a:t>за законами краси</a:t>
            </a:r>
            <a:r>
              <a:rPr sz="2000" dirty="0">
                <a:latin typeface="Times New Roman" panose="02020603050405020304" pitchFamily="18" charset="0"/>
                <a:cs typeface="Times New Roman" panose="02020603050405020304" pitchFamily="18" charset="0"/>
              </a:rPr>
              <a:t>, тому світ і </a:t>
            </a:r>
            <a:r>
              <a:rPr sz="2000" i="1" dirty="0">
                <a:latin typeface="Times New Roman" panose="02020603050405020304" pitchFamily="18" charset="0"/>
                <a:cs typeface="Times New Roman" panose="02020603050405020304" pitchFamily="18" charset="0"/>
              </a:rPr>
              <a:t>прекрасний;</a:t>
            </a:r>
            <a:endParaRPr sz="2000" i="1" dirty="0">
              <a:latin typeface="Times New Roman" panose="02020603050405020304" pitchFamily="18" charset="0"/>
              <a:cs typeface="Times New Roman" panose="02020603050405020304" pitchFamily="18" charset="0"/>
            </a:endParaRPr>
          </a:p>
          <a:p>
            <a:pPr marL="0" indent="0" eaLnBrk="1" hangingPunct="1">
              <a:lnSpc>
                <a:spcPct val="80000"/>
              </a:lnSpc>
              <a:buNone/>
            </a:pPr>
            <a:r>
              <a:rPr lang="uk-UA" altLang="x-none" sz="2000" dirty="0">
                <a:latin typeface="Times New Roman" panose="02020603050405020304" pitchFamily="18" charset="0"/>
                <a:cs typeface="Times New Roman" panose="02020603050405020304" pitchFamily="18" charset="0"/>
              </a:rPr>
              <a:t>3) </a:t>
            </a:r>
            <a:r>
              <a:rPr sz="2000" dirty="0">
                <a:latin typeface="Times New Roman" panose="02020603050405020304" pitchFamily="18" charset="0"/>
                <a:cs typeface="Times New Roman" panose="02020603050405020304" pitchFamily="18" charset="0"/>
              </a:rPr>
              <a:t>Прекрасним є буття. Потворне ж характеризує відсутність краси та</a:t>
            </a:r>
            <a:r>
              <a:rPr lang="en-US" altLang="x-none" sz="2000" dirty="0">
                <a:latin typeface="Times New Roman" panose="02020603050405020304" pitchFamily="18" charset="0"/>
                <a:cs typeface="Times New Roman" panose="02020603050405020304" pitchFamily="18" charset="0"/>
              </a:rPr>
              <a:t>,</a:t>
            </a:r>
            <a:r>
              <a:rPr sz="2000" dirty="0">
                <a:latin typeface="Times New Roman" panose="02020603050405020304" pitchFamily="18" charset="0"/>
                <a:cs typeface="Times New Roman" panose="02020603050405020304" pitchFamily="18" charset="0"/>
              </a:rPr>
              <a:t> відповідно, буття;</a:t>
            </a:r>
            <a:endParaRPr sz="2000" dirty="0">
              <a:latin typeface="Times New Roman" panose="02020603050405020304" pitchFamily="18" charset="0"/>
              <a:cs typeface="Times New Roman" panose="02020603050405020304" pitchFamily="18" charset="0"/>
            </a:endParaRPr>
          </a:p>
          <a:p>
            <a:pPr marL="0" indent="0" eaLnBrk="1" hangingPunct="1">
              <a:lnSpc>
                <a:spcPct val="80000"/>
              </a:lnSpc>
              <a:buNone/>
            </a:pPr>
            <a:r>
              <a:rPr lang="uk-UA" altLang="x-none" sz="2000" dirty="0">
                <a:latin typeface="Times New Roman" panose="02020603050405020304" pitchFamily="18" charset="0"/>
                <a:cs typeface="Times New Roman" panose="02020603050405020304" pitchFamily="18" charset="0"/>
              </a:rPr>
              <a:t>4) </a:t>
            </a:r>
            <a:r>
              <a:rPr sz="2000" dirty="0">
                <a:latin typeface="Times New Roman" panose="02020603050405020304" pitchFamily="18" charset="0"/>
                <a:cs typeface="Times New Roman" panose="02020603050405020304" pitchFamily="18" charset="0"/>
              </a:rPr>
              <a:t>Найвищою мірою естетичної насолоди є </a:t>
            </a:r>
            <a:r>
              <a:rPr sz="2000" i="1" dirty="0">
                <a:latin typeface="Times New Roman" panose="02020603050405020304" pitchFamily="18" charset="0"/>
                <a:cs typeface="Times New Roman" panose="02020603050405020304" pitchFamily="18" charset="0"/>
              </a:rPr>
              <a:t>блаженство</a:t>
            </a:r>
            <a:r>
              <a:rPr sz="2000" dirty="0">
                <a:latin typeface="Times New Roman" panose="02020603050405020304" pitchFamily="18" charset="0"/>
                <a:cs typeface="Times New Roman" panose="02020603050405020304" pitchFamily="18" charset="0"/>
              </a:rPr>
              <a:t> (досягнення вічного божественного життя через пройдений шлях духовного вдосконалення людини внаслідок пізнавальної діяльності). Воно є безкорисним;</a:t>
            </a:r>
            <a:endParaRPr sz="2000" dirty="0">
              <a:latin typeface="Times New Roman" panose="02020603050405020304" pitchFamily="18" charset="0"/>
              <a:cs typeface="Times New Roman" panose="02020603050405020304" pitchFamily="18" charset="0"/>
            </a:endParaRPr>
          </a:p>
          <a:p>
            <a:pPr marL="0" indent="0" eaLnBrk="1" hangingPunct="1">
              <a:lnSpc>
                <a:spcPct val="80000"/>
              </a:lnSpc>
              <a:buNone/>
            </a:pPr>
            <a:r>
              <a:rPr lang="uk-UA" altLang="x-none" sz="2000" dirty="0">
                <a:latin typeface="Times New Roman" panose="02020603050405020304" pitchFamily="18" charset="0"/>
                <a:cs typeface="Times New Roman" panose="02020603050405020304" pitchFamily="18" charset="0"/>
              </a:rPr>
              <a:t>5)</a:t>
            </a:r>
            <a:r>
              <a:rPr lang="uk-UA" altLang="x-none" sz="2000" i="1" dirty="0">
                <a:latin typeface="Times New Roman" panose="02020603050405020304" pitchFamily="18" charset="0"/>
                <a:cs typeface="Times New Roman" panose="02020603050405020304" pitchFamily="18" charset="0"/>
              </a:rPr>
              <a:t> </a:t>
            </a:r>
            <a:r>
              <a:rPr sz="2000" i="1" dirty="0">
                <a:latin typeface="Times New Roman" panose="02020603050405020304" pitchFamily="18" charset="0"/>
                <a:cs typeface="Times New Roman" panose="02020603050405020304" pitchFamily="18" charset="0"/>
              </a:rPr>
              <a:t>Краса та любов </a:t>
            </a:r>
            <a:r>
              <a:rPr sz="2000" dirty="0">
                <a:latin typeface="Times New Roman" panose="02020603050405020304" pitchFamily="18" charset="0"/>
                <a:cs typeface="Times New Roman" panose="02020603050405020304" pitchFamily="18" charset="0"/>
              </a:rPr>
              <a:t>мають єдину природу;</a:t>
            </a:r>
            <a:endParaRPr sz="2000" dirty="0">
              <a:latin typeface="Times New Roman" panose="02020603050405020304" pitchFamily="18" charset="0"/>
              <a:cs typeface="Times New Roman" panose="02020603050405020304" pitchFamily="18" charset="0"/>
            </a:endParaRPr>
          </a:p>
          <a:p>
            <a:pPr marL="0" indent="0" eaLnBrk="1" hangingPunct="1">
              <a:lnSpc>
                <a:spcPct val="80000"/>
              </a:lnSpc>
              <a:buNone/>
            </a:pPr>
            <a:r>
              <a:rPr lang="uk-UA" altLang="x-none" sz="2000" dirty="0">
                <a:latin typeface="Times New Roman" panose="02020603050405020304" pitchFamily="18" charset="0"/>
                <a:cs typeface="Times New Roman" panose="02020603050405020304" pitchFamily="18" charset="0"/>
              </a:rPr>
              <a:t>6) </a:t>
            </a:r>
            <a:r>
              <a:rPr sz="2000" dirty="0">
                <a:latin typeface="Times New Roman" panose="02020603050405020304" pitchFamily="18" charset="0"/>
                <a:cs typeface="Times New Roman" panose="02020603050405020304" pitchFamily="18" charset="0"/>
              </a:rPr>
              <a:t>Основу мистецтва утворюють основні структурні закономірності буття: </a:t>
            </a:r>
            <a:r>
              <a:rPr sz="2000" i="1" dirty="0">
                <a:latin typeface="Times New Roman" panose="02020603050405020304" pitchFamily="18" charset="0"/>
                <a:cs typeface="Times New Roman" panose="02020603050405020304" pitchFamily="18" charset="0"/>
              </a:rPr>
              <a:t>цілісність, єдність, число (чи ритм), рівність, подібність, відповідність, співмірність, симетрія, гармонія</a:t>
            </a:r>
            <a:r>
              <a:rPr sz="2000" dirty="0">
                <a:latin typeface="Times New Roman" panose="02020603050405020304" pitchFamily="18" charset="0"/>
                <a:cs typeface="Times New Roman" panose="02020603050405020304" pitchFamily="18" charset="0"/>
              </a:rPr>
              <a:t>;</a:t>
            </a:r>
            <a:endParaRPr sz="2000" dirty="0">
              <a:latin typeface="Times New Roman" panose="02020603050405020304" pitchFamily="18" charset="0"/>
              <a:cs typeface="Times New Roman" panose="02020603050405020304" pitchFamily="18" charset="0"/>
            </a:endParaRPr>
          </a:p>
          <a:p>
            <a:pPr marL="0" indent="0" eaLnBrk="1" hangingPunct="1">
              <a:lnSpc>
                <a:spcPct val="80000"/>
              </a:lnSpc>
              <a:buNone/>
            </a:pPr>
            <a:r>
              <a:rPr lang="uk-UA" altLang="x-none" sz="2000" dirty="0">
                <a:latin typeface="Times New Roman" panose="02020603050405020304" pitchFamily="18" charset="0"/>
                <a:cs typeface="Times New Roman" panose="02020603050405020304" pitchFamily="18" charset="0"/>
              </a:rPr>
              <a:t>7) </a:t>
            </a:r>
            <a:r>
              <a:rPr sz="2000" dirty="0">
                <a:latin typeface="Times New Roman" panose="02020603050405020304" pitchFamily="18" charset="0"/>
                <a:cs typeface="Times New Roman" panose="02020603050405020304" pitchFamily="18" charset="0"/>
              </a:rPr>
              <a:t>Мистецтво виконує наслідувальну функцію. Найвищою його цінністю є «наслідування» духовної краси</a:t>
            </a:r>
            <a:r>
              <a:rPr sz="2000" u="sng" dirty="0">
                <a:latin typeface="Times New Roman" panose="02020603050405020304" pitchFamily="18" charset="0"/>
                <a:cs typeface="Times New Roman" panose="02020603050405020304" pitchFamily="18" charset="0"/>
              </a:rPr>
              <a:t>. Найвищими мистецтвами визнаються </a:t>
            </a:r>
            <a:r>
              <a:rPr sz="2000" b="1" i="1" u="sng" dirty="0">
                <a:latin typeface="Times New Roman" panose="02020603050405020304" pitchFamily="18" charset="0"/>
                <a:cs typeface="Times New Roman" panose="02020603050405020304" pitchFamily="18" charset="0"/>
              </a:rPr>
              <a:t>музика</a:t>
            </a:r>
            <a:r>
              <a:rPr sz="2000" b="1" u="sng" dirty="0">
                <a:latin typeface="Times New Roman" panose="02020603050405020304" pitchFamily="18" charset="0"/>
                <a:cs typeface="Times New Roman" panose="02020603050405020304" pitchFamily="18" charset="0"/>
              </a:rPr>
              <a:t> та </a:t>
            </a:r>
            <a:r>
              <a:rPr sz="2000" b="1" i="1" u="sng" dirty="0">
                <a:latin typeface="Times New Roman" panose="02020603050405020304" pitchFamily="18" charset="0"/>
                <a:cs typeface="Times New Roman" panose="02020603050405020304" pitchFamily="18" charset="0"/>
              </a:rPr>
              <a:t>поезія</a:t>
            </a:r>
            <a:r>
              <a:rPr sz="2000" i="1" u="sng" dirty="0">
                <a:latin typeface="Times New Roman" panose="02020603050405020304" pitchFamily="18" charset="0"/>
                <a:cs typeface="Times New Roman" panose="02020603050405020304" pitchFamily="18" charset="0"/>
              </a:rPr>
              <a:t>.</a:t>
            </a:r>
            <a:endParaRPr sz="2000" i="1" u="sng" dirty="0">
              <a:latin typeface="Times New Roman" panose="02020603050405020304" pitchFamily="18" charset="0"/>
              <a:cs typeface="Times New Roman" panose="02020603050405020304" pitchFamily="18" charset="0"/>
            </a:endParaRPr>
          </a:p>
          <a:p>
            <a:pPr marL="0" indent="0" eaLnBrk="1" hangingPunct="1">
              <a:lnSpc>
                <a:spcPct val="80000"/>
              </a:lnSpc>
            </a:pPr>
            <a:endParaRPr sz="20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68313" y="404813"/>
            <a:ext cx="8229600" cy="1143000"/>
          </a:xfrm>
          <a:solidFill>
            <a:srgbClr val="FFFF00"/>
          </a:solidFill>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ru-RU" sz="3100" b="1" i="0" u="none" strike="noStrike" kern="1200" cap="none" spc="0" normalizeH="0" baseline="0" noProof="0" dirty="0">
                <a:ln>
                  <a:noFill/>
                </a:ln>
                <a:solidFill>
                  <a:schemeClr val="tx1"/>
                </a:solidFill>
                <a:effectLst/>
                <a:uLnTx/>
                <a:uFillTx/>
                <a:latin typeface="+mj-lt"/>
                <a:ea typeface="+mj-ea"/>
                <a:cs typeface="+mj-cs"/>
              </a:rPr>
              <a:t>Часто </a:t>
            </a:r>
            <a:r>
              <a:rPr kumimoji="0" lang="ru-RU" sz="3100" b="1" i="0" u="none" strike="noStrike" kern="1200" cap="none" spc="0" normalizeH="0" baseline="0" noProof="0" dirty="0" err="1">
                <a:ln>
                  <a:noFill/>
                </a:ln>
                <a:solidFill>
                  <a:schemeClr val="tx1"/>
                </a:solidFill>
                <a:effectLst/>
                <a:uLnTx/>
                <a:uFillTx/>
                <a:latin typeface="+mj-lt"/>
                <a:ea typeface="+mj-ea"/>
                <a:cs typeface="+mj-cs"/>
              </a:rPr>
              <a:t>батьком</a:t>
            </a:r>
            <a:r>
              <a:rPr kumimoji="0" lang="ru-RU" sz="3100" b="1" i="0" u="none" strike="noStrike" kern="1200" cap="none" spc="0" normalizeH="0" baseline="0" noProof="0" dirty="0">
                <a:ln>
                  <a:noFill/>
                </a:ln>
                <a:solidFill>
                  <a:schemeClr val="tx1"/>
                </a:solidFill>
                <a:effectLst/>
                <a:uLnTx/>
                <a:uFillTx/>
                <a:latin typeface="+mj-lt"/>
                <a:ea typeface="+mj-ea"/>
                <a:cs typeface="+mj-cs"/>
              </a:rPr>
              <a:t> </a:t>
            </a:r>
            <a:r>
              <a:rPr kumimoji="0" lang="ru-RU" sz="3100" b="1" i="0" u="none" strike="noStrike" kern="1200" cap="none" spc="0" normalizeH="0" baseline="0" noProof="0" dirty="0" err="1">
                <a:ln>
                  <a:noFill/>
                </a:ln>
                <a:solidFill>
                  <a:schemeClr val="tx1"/>
                </a:solidFill>
                <a:effectLst/>
                <a:uLnTx/>
                <a:uFillTx/>
                <a:latin typeface="+mj-lt"/>
                <a:ea typeface="+mj-ea"/>
                <a:cs typeface="+mj-cs"/>
              </a:rPr>
              <a:t>тисячолітньої</a:t>
            </a:r>
            <a:r>
              <a:rPr kumimoji="0" lang="ru-RU" sz="3100" b="1" i="0" u="none" strike="noStrike" kern="1200" cap="none" spc="0" normalizeH="0" baseline="0" noProof="0" dirty="0">
                <a:ln>
                  <a:noFill/>
                </a:ln>
                <a:solidFill>
                  <a:schemeClr val="tx1"/>
                </a:solidFill>
                <a:effectLst/>
                <a:uLnTx/>
                <a:uFillTx/>
                <a:latin typeface="+mj-lt"/>
                <a:ea typeface="+mj-ea"/>
                <a:cs typeface="+mj-cs"/>
              </a:rPr>
              <a:t> </a:t>
            </a:r>
            <a:r>
              <a:rPr kumimoji="0" lang="ru-RU" sz="3100" b="1" i="0" u="none" strike="noStrike" kern="1200" cap="none" spc="0" normalizeH="0" baseline="0" noProof="0" dirty="0" err="1">
                <a:ln>
                  <a:noFill/>
                </a:ln>
                <a:solidFill>
                  <a:schemeClr val="tx1"/>
                </a:solidFill>
                <a:effectLst/>
                <a:uLnTx/>
                <a:uFillTx/>
                <a:latin typeface="+mj-lt"/>
                <a:ea typeface="+mj-ea"/>
                <a:cs typeface="+mj-cs"/>
              </a:rPr>
              <a:t>епохи</a:t>
            </a:r>
            <a:r>
              <a:rPr kumimoji="0" lang="ru-RU" sz="3100" b="1" i="0" u="none" strike="noStrike" kern="1200" cap="none" spc="0" normalizeH="0" baseline="0" noProof="0" dirty="0">
                <a:ln>
                  <a:noFill/>
                </a:ln>
                <a:solidFill>
                  <a:schemeClr val="tx1"/>
                </a:solidFill>
                <a:effectLst/>
                <a:uLnTx/>
                <a:uFillTx/>
                <a:latin typeface="+mj-lt"/>
                <a:ea typeface="+mj-ea"/>
                <a:cs typeface="+mj-cs"/>
              </a:rPr>
              <a:t> </a:t>
            </a:r>
            <a:r>
              <a:rPr kumimoji="0" lang="ru-RU" sz="3100" b="1" i="0" u="none" strike="noStrike" kern="1200" cap="none" spc="0" normalizeH="0" baseline="0" noProof="0" dirty="0" err="1">
                <a:ln>
                  <a:noFill/>
                </a:ln>
                <a:solidFill>
                  <a:schemeClr val="tx1"/>
                </a:solidFill>
                <a:effectLst/>
                <a:uLnTx/>
                <a:uFillTx/>
                <a:latin typeface="+mj-lt"/>
                <a:ea typeface="+mj-ea"/>
                <a:cs typeface="+mj-cs"/>
              </a:rPr>
              <a:t>середньовічної</a:t>
            </a:r>
            <a:r>
              <a:rPr kumimoji="0" lang="ru-RU" sz="3100" b="1" i="0" u="none" strike="noStrike" kern="1200" cap="none" spc="0" normalizeH="0" baseline="0" noProof="0" dirty="0">
                <a:ln>
                  <a:noFill/>
                </a:ln>
                <a:solidFill>
                  <a:schemeClr val="tx1"/>
                </a:solidFill>
                <a:effectLst/>
                <a:uLnTx/>
                <a:uFillTx/>
                <a:latin typeface="+mj-lt"/>
                <a:ea typeface="+mj-ea"/>
                <a:cs typeface="+mj-cs"/>
              </a:rPr>
              <a:t> </a:t>
            </a:r>
            <a:r>
              <a:rPr kumimoji="0" lang="ru-RU" sz="3100" b="1" i="0" u="none" strike="noStrike" kern="1200" cap="none" spc="0" normalizeH="0" baseline="0" noProof="0" dirty="0" err="1">
                <a:ln>
                  <a:noFill/>
                </a:ln>
                <a:solidFill>
                  <a:schemeClr val="tx1"/>
                </a:solidFill>
                <a:effectLst/>
                <a:uLnTx/>
                <a:uFillTx/>
                <a:latin typeface="+mj-lt"/>
                <a:ea typeface="+mj-ea"/>
                <a:cs typeface="+mj-cs"/>
              </a:rPr>
              <a:t>естетики</a:t>
            </a:r>
            <a:r>
              <a:rPr kumimoji="0" lang="ru-RU" sz="3100" b="1" i="0" u="none" strike="noStrike" kern="1200" cap="none" spc="0" normalizeH="0" baseline="0" noProof="0" dirty="0">
                <a:ln>
                  <a:noFill/>
                </a:ln>
                <a:solidFill>
                  <a:schemeClr val="tx1"/>
                </a:solidFill>
                <a:effectLst/>
                <a:uLnTx/>
                <a:uFillTx/>
                <a:latin typeface="+mj-lt"/>
                <a:ea typeface="+mj-ea"/>
                <a:cs typeface="+mj-cs"/>
              </a:rPr>
              <a:t> </a:t>
            </a:r>
            <a:r>
              <a:rPr kumimoji="0" lang="ru-RU" sz="3100" b="1" i="0" u="none" strike="noStrike" kern="1200" cap="none" spc="0" normalizeH="0" baseline="0" noProof="0" dirty="0" err="1">
                <a:ln>
                  <a:noFill/>
                </a:ln>
                <a:solidFill>
                  <a:schemeClr val="tx1"/>
                </a:solidFill>
                <a:effectLst/>
                <a:uLnTx/>
                <a:uFillTx/>
                <a:latin typeface="+mj-lt"/>
                <a:ea typeface="+mj-ea"/>
                <a:cs typeface="+mj-cs"/>
              </a:rPr>
              <a:t>вважають</a:t>
            </a:r>
            <a:r>
              <a:rPr kumimoji="0" lang="ru-RU" sz="3100" b="1" i="0" u="none" strike="noStrike" kern="1200" cap="none" spc="0" normalizeH="0" baseline="0" noProof="0" dirty="0">
                <a:ln>
                  <a:noFill/>
                </a:ln>
                <a:solidFill>
                  <a:schemeClr val="tx1"/>
                </a:solidFill>
                <a:effectLst/>
                <a:uLnTx/>
                <a:uFillTx/>
                <a:latin typeface="+mj-lt"/>
                <a:ea typeface="+mj-ea"/>
                <a:cs typeface="+mj-cs"/>
              </a:rPr>
              <a:t> Псевдо-</a:t>
            </a:r>
            <a:r>
              <a:rPr kumimoji="0" lang="ru-RU" sz="3100" b="1" i="0" u="none" strike="noStrike" kern="1200" cap="none" spc="0" normalizeH="0" baseline="0" noProof="0" dirty="0" err="1">
                <a:ln>
                  <a:noFill/>
                </a:ln>
                <a:solidFill>
                  <a:schemeClr val="tx1"/>
                </a:solidFill>
                <a:effectLst/>
                <a:uLnTx/>
                <a:uFillTx/>
                <a:latin typeface="+mj-lt"/>
                <a:ea typeface="+mj-ea"/>
                <a:cs typeface="+mj-cs"/>
              </a:rPr>
              <a:t>Діонісія</a:t>
            </a:r>
            <a:r>
              <a:rPr kumimoji="0" lang="ru-RU" sz="3100" b="1" i="0" u="none" strike="noStrike" kern="1200" cap="none" spc="0" normalizeH="0" baseline="0" noProof="0" dirty="0">
                <a:ln>
                  <a:noFill/>
                </a:ln>
                <a:solidFill>
                  <a:schemeClr val="tx1"/>
                </a:solidFill>
                <a:effectLst/>
                <a:uLnTx/>
                <a:uFillTx/>
                <a:latin typeface="+mj-lt"/>
                <a:ea typeface="+mj-ea"/>
                <a:cs typeface="+mj-cs"/>
              </a:rPr>
              <a:t> </a:t>
            </a:r>
            <a:r>
              <a:rPr kumimoji="0" lang="ru-RU" sz="3100" b="1" i="0" u="none" strike="noStrike" kern="1200" cap="none" spc="0" normalizeH="0" baseline="0" noProof="0" dirty="0" err="1">
                <a:ln>
                  <a:noFill/>
                </a:ln>
                <a:solidFill>
                  <a:schemeClr val="tx1"/>
                </a:solidFill>
                <a:effectLst/>
                <a:uLnTx/>
                <a:uFillTx/>
                <a:latin typeface="+mj-lt"/>
                <a:ea typeface="+mj-ea"/>
                <a:cs typeface="+mj-cs"/>
              </a:rPr>
              <a:t>Ареопагіта</a:t>
            </a:r>
            <a:r>
              <a:rPr kumimoji="0" lang="ru-RU" sz="3100" b="1" i="0" u="none" strike="noStrike" kern="1200" cap="none" spc="0" normalizeH="0" baseline="0" noProof="0" dirty="0">
                <a:ln>
                  <a:noFill/>
                </a:ln>
                <a:solidFill>
                  <a:schemeClr val="tx1"/>
                </a:solidFill>
                <a:effectLst/>
                <a:uLnTx/>
                <a:uFillTx/>
                <a:latin typeface="+mj-lt"/>
                <a:ea typeface="+mj-ea"/>
                <a:cs typeface="+mj-cs"/>
              </a:rPr>
              <a:t> (V </a:t>
            </a:r>
            <a:r>
              <a:rPr kumimoji="0" lang="ru-RU" sz="3100" b="1" i="0" u="none" strike="noStrike" kern="1200" cap="none" spc="0" normalizeH="0" baseline="0" noProof="0" dirty="0" err="1">
                <a:ln>
                  <a:noFill/>
                </a:ln>
                <a:solidFill>
                  <a:schemeClr val="tx1"/>
                </a:solidFill>
                <a:effectLst/>
                <a:uLnTx/>
                <a:uFillTx/>
                <a:latin typeface="+mj-lt"/>
                <a:ea typeface="+mj-ea"/>
                <a:cs typeface="+mj-cs"/>
              </a:rPr>
              <a:t>чи</a:t>
            </a:r>
            <a:r>
              <a:rPr kumimoji="0" lang="ru-RU" sz="3100" b="1" i="0" u="none" strike="noStrike" kern="1200" cap="none" spc="0" normalizeH="0" baseline="0" noProof="0" dirty="0">
                <a:ln>
                  <a:noFill/>
                </a:ln>
                <a:solidFill>
                  <a:schemeClr val="tx1"/>
                </a:solidFill>
                <a:effectLst/>
                <a:uLnTx/>
                <a:uFillTx/>
                <a:latin typeface="+mj-lt"/>
                <a:ea typeface="+mj-ea"/>
                <a:cs typeface="+mj-cs"/>
              </a:rPr>
              <a:t> VI ст.) – </a:t>
            </a:r>
            <a:r>
              <a:rPr kumimoji="0" lang="ru-RU" sz="3100" b="1" i="0" u="none" strike="noStrike" kern="1200" cap="none" spc="0" normalizeH="0" baseline="0" noProof="0" dirty="0" err="1">
                <a:ln>
                  <a:noFill/>
                </a:ln>
                <a:solidFill>
                  <a:schemeClr val="tx1"/>
                </a:solidFill>
                <a:effectLst/>
                <a:uLnTx/>
                <a:uFillTx/>
                <a:latin typeface="+mj-lt"/>
                <a:ea typeface="+mj-ea"/>
                <a:cs typeface="+mj-cs"/>
              </a:rPr>
              <a:t>анонімного</a:t>
            </a:r>
            <a:r>
              <a:rPr kumimoji="0" lang="ru-RU" sz="3100" b="1" i="0" u="none" strike="noStrike" kern="1200" cap="none" spc="0" normalizeH="0" baseline="0" noProof="0" dirty="0">
                <a:ln>
                  <a:noFill/>
                </a:ln>
                <a:solidFill>
                  <a:schemeClr val="tx1"/>
                </a:solidFill>
                <a:effectLst/>
                <a:uLnTx/>
                <a:uFillTx/>
                <a:latin typeface="+mj-lt"/>
                <a:ea typeface="+mj-ea"/>
                <a:cs typeface="+mj-cs"/>
              </a:rPr>
              <a:t> автора «</a:t>
            </a:r>
            <a:r>
              <a:rPr kumimoji="0" lang="ru-RU" sz="3100" b="1" i="0" u="none" strike="noStrike" kern="1200" cap="none" spc="0" normalizeH="0" baseline="0" noProof="0" dirty="0" err="1">
                <a:ln>
                  <a:noFill/>
                </a:ln>
                <a:solidFill>
                  <a:schemeClr val="tx1"/>
                </a:solidFill>
                <a:effectLst/>
                <a:uLnTx/>
                <a:uFillTx/>
                <a:latin typeface="+mj-lt"/>
                <a:ea typeface="+mj-ea"/>
                <a:cs typeface="+mj-cs"/>
              </a:rPr>
              <a:t>Ареопагітиків</a:t>
            </a:r>
            <a:r>
              <a:rPr kumimoji="0" lang="ru-RU" sz="3100" b="1" i="0" u="none" strike="noStrike" kern="1200" cap="none" spc="0" normalizeH="0" baseline="0" noProof="0" dirty="0">
                <a:ln>
                  <a:noFill/>
                </a:ln>
                <a:solidFill>
                  <a:schemeClr val="tx1"/>
                </a:solidFill>
                <a:effectLst/>
                <a:uLnTx/>
                <a:uFillTx/>
                <a:latin typeface="+mj-lt"/>
                <a:ea typeface="+mj-ea"/>
                <a:cs typeface="+mj-cs"/>
              </a:rPr>
              <a:t>».</a:t>
            </a:r>
            <a:br>
              <a:rPr kumimoji="0" lang="ru-RU" sz="3200" b="0" i="0" u="none" strike="noStrike" kern="1200" cap="none" spc="0" normalizeH="0" baseline="0" noProof="0" dirty="0">
                <a:ln>
                  <a:noFill/>
                </a:ln>
                <a:solidFill>
                  <a:schemeClr val="tx1"/>
                </a:solidFill>
                <a:effectLst/>
                <a:uLnTx/>
                <a:uFillTx/>
                <a:latin typeface="+mj-lt"/>
                <a:ea typeface="+mj-ea"/>
                <a:cs typeface="+mj-cs"/>
              </a:rPr>
            </a:br>
            <a:endParaRPr kumimoji="0" lang="ru-RU"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Объект 2"/>
          <p:cNvSpPr>
            <a:spLocks noGrp="1"/>
          </p:cNvSpPr>
          <p:nvPr>
            <p:ph idx="1"/>
          </p:nvPr>
        </p:nvSpPr>
        <p:spPr>
          <a:solidFill>
            <a:srgbClr val="FFC000"/>
          </a:solidFill>
        </p:spPr>
        <p:txBody>
          <a:bodyPr vert="horz" wrap="square" lIns="91440" tIns="45720" rIns="91440" bIns="45720" numCol="1" rtlCol="0" anchor="t" anchorCtr="0" compatLnSpc="1">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a:ln>
                  <a:noFill/>
                </a:ln>
                <a:solidFill>
                  <a:schemeClr val="tx1"/>
                </a:solidFill>
                <a:effectLst/>
                <a:uLnTx/>
                <a:uFillTx/>
                <a:latin typeface="+mn-lt"/>
                <a:ea typeface="+mn-ea"/>
                <a:cs typeface="+mn-cs"/>
              </a:rPr>
              <a:t>Псевдо-</a:t>
            </a:r>
            <a:r>
              <a:rPr kumimoji="0" lang="ru-RU" sz="3200" b="1" i="0" u="none" strike="noStrike" kern="1200" cap="none" spc="0" normalizeH="0" baseline="0" noProof="0" dirty="0" err="1">
                <a:ln>
                  <a:noFill/>
                </a:ln>
                <a:solidFill>
                  <a:schemeClr val="tx1"/>
                </a:solidFill>
                <a:effectLst/>
                <a:uLnTx/>
                <a:uFillTx/>
                <a:latin typeface="+mn-lt"/>
                <a:ea typeface="+mn-ea"/>
                <a:cs typeface="+mn-cs"/>
              </a:rPr>
              <a:t>Діонісій</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розробив</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теорію</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символізму</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Згідно</a:t>
            </a:r>
            <a:r>
              <a:rPr kumimoji="0" lang="ru-RU" sz="3200" b="1" i="0" u="none" strike="noStrike" kern="1200" cap="none" spc="0" normalizeH="0" baseline="0" noProof="0" dirty="0">
                <a:ln>
                  <a:noFill/>
                </a:ln>
                <a:solidFill>
                  <a:schemeClr val="tx1"/>
                </a:solidFill>
                <a:effectLst/>
                <a:uLnTx/>
                <a:uFillTx/>
                <a:latin typeface="+mn-lt"/>
                <a:ea typeface="+mn-ea"/>
                <a:cs typeface="+mn-cs"/>
              </a:rPr>
              <a:t> з нею, </a:t>
            </a:r>
            <a:r>
              <a:rPr kumimoji="0" lang="ru-RU" sz="3200" b="1" i="0" u="none" strike="noStrike" kern="1200" cap="none" spc="0" normalizeH="0" baseline="0" noProof="0" dirty="0" err="1">
                <a:ln>
                  <a:noFill/>
                </a:ln>
                <a:solidFill>
                  <a:schemeClr val="tx1"/>
                </a:solidFill>
                <a:effectLst/>
                <a:uLnTx/>
                <a:uFillTx/>
                <a:latin typeface="+mn-lt"/>
                <a:ea typeface="+mn-ea"/>
                <a:cs typeface="+mn-cs"/>
              </a:rPr>
              <a:t>саме</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символи</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сприяють</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здійсненню</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сходження</a:t>
            </a:r>
            <a:r>
              <a:rPr kumimoji="0" lang="ru-RU" sz="3200" b="1" i="0" u="none" strike="noStrike" kern="1200" cap="none" spc="0" normalizeH="0" baseline="0" noProof="0" dirty="0">
                <a:ln>
                  <a:noFill/>
                </a:ln>
                <a:solidFill>
                  <a:schemeClr val="tx1"/>
                </a:solidFill>
                <a:effectLst/>
                <a:uLnTx/>
                <a:uFillTx/>
                <a:latin typeface="+mn-lt"/>
                <a:ea typeface="+mn-ea"/>
                <a:cs typeface="+mn-cs"/>
              </a:rPr>
              <a:t> до </a:t>
            </a:r>
            <a:r>
              <a:rPr kumimoji="0" lang="ru-RU" sz="3200" b="1" i="0" u="none" strike="noStrike" kern="1200" cap="none" spc="0" normalizeH="0" baseline="0" noProof="0" dirty="0" err="1">
                <a:ln>
                  <a:noFill/>
                </a:ln>
                <a:solidFill>
                  <a:schemeClr val="tx1"/>
                </a:solidFill>
                <a:effectLst/>
                <a:uLnTx/>
                <a:uFillTx/>
                <a:latin typeface="+mn-lt"/>
                <a:ea typeface="+mn-ea"/>
                <a:cs typeface="+mn-cs"/>
              </a:rPr>
              <a:t>духовних</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сутностей</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Останніх</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вирізняють</a:t>
            </a:r>
            <a:r>
              <a:rPr kumimoji="0" lang="ru-RU" sz="3200" b="0" i="0" u="none" strike="noStrike" kern="1200" cap="none" spc="0" normalizeH="0" baseline="0" noProof="0" dirty="0">
                <a:ln>
                  <a:noFill/>
                </a:ln>
                <a:solidFill>
                  <a:schemeClr val="tx1"/>
                </a:solidFill>
                <a:effectLst/>
                <a:uLnTx/>
                <a:uFillTx/>
                <a:latin typeface="+mn-lt"/>
                <a:ea typeface="+mn-ea"/>
                <a:cs typeface="+mn-cs"/>
              </a:rPr>
              <a:t> два </a:t>
            </a:r>
            <a:r>
              <a:rPr kumimoji="0" lang="ru-RU" sz="3200" b="0" i="0" u="none" strike="noStrike" kern="1200" cap="none" spc="0" normalizeH="0" baseline="0" noProof="0" dirty="0" err="1">
                <a:ln>
                  <a:noFill/>
                </a:ln>
                <a:solidFill>
                  <a:schemeClr val="tx1"/>
                </a:solidFill>
                <a:effectLst/>
                <a:uLnTx/>
                <a:uFillTx/>
                <a:latin typeface="+mn-lt"/>
                <a:ea typeface="+mn-ea"/>
                <a:cs typeface="+mn-cs"/>
              </a:rPr>
              <a:t>типи</a:t>
            </a:r>
            <a:r>
              <a:rPr kumimoji="0" lang="ru-RU" sz="3200" b="0" i="0" u="none" strike="noStrike" kern="1200" cap="none" spc="0" normalizeH="0" baseline="0" noProof="0" dirty="0">
                <a:ln>
                  <a:noFill/>
                </a:ln>
                <a:solidFill>
                  <a:schemeClr val="tx1"/>
                </a:solidFill>
                <a:effectLst/>
                <a:uLnTx/>
                <a:uFillTx/>
                <a:latin typeface="+mn-lt"/>
                <a:ea typeface="+mn-ea"/>
                <a:cs typeface="+mn-cs"/>
              </a:rPr>
              <a:t> – «</a:t>
            </a:r>
            <a:r>
              <a:rPr kumimoji="0" lang="ru-RU" sz="3200" b="0" i="0" u="none" strike="noStrike" kern="1200" cap="none" spc="0" normalizeH="0" baseline="0" noProof="0" dirty="0" err="1">
                <a:ln>
                  <a:noFill/>
                </a:ln>
                <a:solidFill>
                  <a:schemeClr val="tx1"/>
                </a:solidFill>
                <a:effectLst/>
                <a:uLnTx/>
                <a:uFillTx/>
                <a:latin typeface="+mn-lt"/>
                <a:ea typeface="+mn-ea"/>
                <a:cs typeface="+mn-cs"/>
              </a:rPr>
              <a:t>подібні</a:t>
            </a:r>
            <a:r>
              <a:rPr kumimoji="0" lang="ru-RU" sz="3200" b="0" i="0" u="none" strike="noStrike" kern="1200" cap="none" spc="0" normalizeH="0" baseline="0" noProof="0" dirty="0">
                <a:ln>
                  <a:noFill/>
                </a:ln>
                <a:solidFill>
                  <a:schemeClr val="tx1"/>
                </a:solidFill>
                <a:effectLst/>
                <a:uLnTx/>
                <a:uFillTx/>
                <a:latin typeface="+mn-lt"/>
                <a:ea typeface="+mn-ea"/>
                <a:cs typeface="+mn-cs"/>
              </a:rPr>
              <a:t>» та «не </a:t>
            </a:r>
            <a:r>
              <a:rPr kumimoji="0" lang="ru-RU" sz="3200" b="0" i="0" u="none" strike="noStrike" kern="1200" cap="none" spc="0" normalizeH="0" baseline="0" noProof="0" dirty="0" err="1">
                <a:ln>
                  <a:noFill/>
                </a:ln>
                <a:solidFill>
                  <a:schemeClr val="tx1"/>
                </a:solidFill>
                <a:effectLst/>
                <a:uLnTx/>
                <a:uFillTx/>
                <a:latin typeface="+mn-lt"/>
                <a:ea typeface="+mn-ea"/>
                <a:cs typeface="+mn-cs"/>
              </a:rPr>
              <a:t>подібні</a:t>
            </a:r>
            <a:r>
              <a:rPr kumimoji="0" lang="ru-RU" sz="3200" b="0" i="0" u="none" strike="noStrike" kern="1200" cap="none" spc="0" normalizeH="0" baseline="0" noProof="0" dirty="0">
                <a:ln>
                  <a:noFill/>
                </a:ln>
                <a:solidFill>
                  <a:schemeClr val="tx1"/>
                </a:solidFill>
                <a:effectLst/>
                <a:uLnTx/>
                <a:uFillTx/>
                <a:latin typeface="+mn-lt"/>
                <a:ea typeface="+mn-ea"/>
                <a:cs typeface="+mn-cs"/>
              </a:rPr>
              <a:t>» до архетипу. </a:t>
            </a:r>
            <a:r>
              <a:rPr kumimoji="0" lang="ru-RU" sz="3200" b="0" i="0" u="none" strike="noStrike" kern="1200" cap="none" spc="0" normalizeH="0" baseline="0" noProof="0" dirty="0" err="1">
                <a:ln>
                  <a:noFill/>
                </a:ln>
                <a:solidFill>
                  <a:schemeClr val="tx1"/>
                </a:solidFill>
                <a:effectLst/>
                <a:uLnTx/>
                <a:uFillTx/>
                <a:latin typeface="+mn-lt"/>
                <a:ea typeface="+mn-ea"/>
                <a:cs typeface="+mn-cs"/>
              </a:rPr>
              <a:t>Останні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вищі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бо</a:t>
            </a:r>
            <a:r>
              <a:rPr kumimoji="0" lang="ru-RU" sz="3200" b="0" i="0" u="none" strike="noStrike" kern="1200" cap="none" spc="0" normalizeH="0" baseline="0" noProof="0" dirty="0">
                <a:ln>
                  <a:noFill/>
                </a:ln>
                <a:solidFill>
                  <a:schemeClr val="tx1"/>
                </a:solidFill>
                <a:effectLst/>
                <a:uLnTx/>
                <a:uFillTx/>
                <a:latin typeface="+mn-lt"/>
                <a:ea typeface="+mn-ea"/>
                <a:cs typeface="+mn-cs"/>
              </a:rPr>
              <a:t> через </a:t>
            </a:r>
            <a:r>
              <a:rPr kumimoji="0" lang="ru-RU" sz="3200" b="0" i="0" u="none" strike="noStrike" kern="1200" cap="none" spc="0" normalizeH="0" baseline="0" noProof="0" dirty="0" err="1">
                <a:ln>
                  <a:noFill/>
                </a:ln>
                <a:solidFill>
                  <a:schemeClr val="tx1"/>
                </a:solidFill>
                <a:effectLst/>
                <a:uLnTx/>
                <a:uFillTx/>
                <a:latin typeface="+mn-lt"/>
                <a:ea typeface="+mn-ea"/>
                <a:cs typeface="+mn-cs"/>
              </a:rPr>
              <a:t>відсутність</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зв’язку</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їх</a:t>
            </a:r>
            <a:r>
              <a:rPr kumimoji="0" lang="ru-RU" sz="3200" b="0" i="0" u="none" strike="noStrike" kern="1200" cap="none" spc="0" normalizeH="0" baseline="0" noProof="0" dirty="0">
                <a:ln>
                  <a:noFill/>
                </a:ln>
                <a:solidFill>
                  <a:schemeClr val="tx1"/>
                </a:solidFill>
                <a:effectLst/>
                <a:uLnTx/>
                <a:uFillTx/>
                <a:latin typeface="+mn-lt"/>
                <a:ea typeface="+mn-ea"/>
                <a:cs typeface="+mn-cs"/>
              </a:rPr>
              <a:t> з предметом </a:t>
            </a:r>
            <a:r>
              <a:rPr kumimoji="0" lang="ru-RU" sz="3200" b="0" i="0" u="none" strike="noStrike" kern="1200" cap="none" spc="0" normalizeH="0" baseline="0" noProof="0" dirty="0" err="1">
                <a:ln>
                  <a:noFill/>
                </a:ln>
                <a:solidFill>
                  <a:schemeClr val="tx1"/>
                </a:solidFill>
                <a:effectLst/>
                <a:uLnTx/>
                <a:uFillTx/>
                <a:latin typeface="+mn-lt"/>
                <a:ea typeface="+mn-ea"/>
                <a:cs typeface="+mn-cs"/>
              </a:rPr>
              <a:t>легше</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здійснюється</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вищезазначе</a:t>
            </a:r>
            <a:r>
              <a:rPr kumimoji="0" lang="ru-RU" sz="3200" b="0" i="0" u="none" strike="noStrike" kern="1200" cap="none" spc="0" normalizeH="0" baseline="0" noProof="0" dirty="0">
                <a:ln>
                  <a:noFill/>
                </a:ln>
                <a:solidFill>
                  <a:schemeClr val="tx1"/>
                </a:solidFill>
                <a:effectLst/>
                <a:uLnTx/>
                <a:uFillTx/>
                <a:latin typeface="+mn-lt"/>
                <a:ea typeface="+mn-ea"/>
                <a:cs typeface="+mn-cs"/>
              </a:rPr>
              <a:t>-не </a:t>
            </a:r>
            <a:r>
              <a:rPr kumimoji="0" lang="ru-RU" sz="3200" b="0" i="0" u="none" strike="noStrike" kern="1200" cap="none" spc="0" normalizeH="0" baseline="0" noProof="0" dirty="0" err="1">
                <a:ln>
                  <a:noFill/>
                </a:ln>
                <a:solidFill>
                  <a:schemeClr val="tx1"/>
                </a:solidFill>
                <a:effectLst/>
                <a:uLnTx/>
                <a:uFillTx/>
                <a:latin typeface="+mn-lt"/>
                <a:ea typeface="+mn-ea"/>
                <a:cs typeface="+mn-cs"/>
              </a:rPr>
              <a:t>сходження</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Найвищою</a:t>
            </a:r>
            <a:r>
              <a:rPr kumimoji="0" lang="ru-RU" sz="3200" b="1" i="0" u="none" strike="noStrike" kern="1200" cap="none" spc="0" normalizeH="0" baseline="0" noProof="0" dirty="0">
                <a:ln>
                  <a:noFill/>
                </a:ln>
                <a:solidFill>
                  <a:schemeClr val="tx1"/>
                </a:solidFill>
                <a:effectLst/>
                <a:uLnTx/>
                <a:uFillTx/>
                <a:latin typeface="+mn-lt"/>
                <a:ea typeface="+mn-ea"/>
                <a:cs typeface="+mn-cs"/>
              </a:rPr>
              <a:t> ж </a:t>
            </a:r>
            <a:r>
              <a:rPr kumimoji="0" lang="ru-RU" sz="3200" b="1" i="0" u="none" strike="noStrike" kern="1200" cap="none" spc="0" normalizeH="0" baseline="0" noProof="0" dirty="0" err="1">
                <a:ln>
                  <a:noFill/>
                </a:ln>
                <a:solidFill>
                  <a:schemeClr val="tx1"/>
                </a:solidFill>
                <a:effectLst/>
                <a:uLnTx/>
                <a:uFillTx/>
                <a:latin typeface="+mn-lt"/>
                <a:ea typeface="+mn-ea"/>
                <a:cs typeface="+mn-cs"/>
              </a:rPr>
              <a:t>насолодою</a:t>
            </a:r>
            <a:r>
              <a:rPr kumimoji="0" lang="ru-RU" sz="3200" b="1" i="0" u="none" strike="noStrike" kern="1200" cap="none" spc="0" normalizeH="0" baseline="0" noProof="0" dirty="0">
                <a:ln>
                  <a:noFill/>
                </a:ln>
                <a:solidFill>
                  <a:schemeClr val="tx1"/>
                </a:solidFill>
                <a:effectLst/>
                <a:uLnTx/>
                <a:uFillTx/>
                <a:latin typeface="+mn-lt"/>
                <a:ea typeface="+mn-ea"/>
                <a:cs typeface="+mn-cs"/>
              </a:rPr>
              <a:t> в </a:t>
            </a:r>
            <a:r>
              <a:rPr kumimoji="0" lang="ru-RU" sz="3200" b="1" i="0" u="none" strike="noStrike" kern="1200" cap="none" spc="0" normalizeH="0" baseline="0" noProof="0" dirty="0" err="1">
                <a:ln>
                  <a:noFill/>
                </a:ln>
                <a:solidFill>
                  <a:schemeClr val="tx1"/>
                </a:solidFill>
                <a:effectLst/>
                <a:uLnTx/>
                <a:uFillTx/>
                <a:latin typeface="+mn-lt"/>
                <a:ea typeface="+mn-ea"/>
                <a:cs typeface="+mn-cs"/>
              </a:rPr>
              <a:t>творі</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3200" b="1" i="0" u="none" strike="noStrike" kern="1200" cap="none" spc="0" normalizeH="0" baseline="0" noProof="0" dirty="0">
                <a:ln>
                  <a:noFill/>
                </a:ln>
                <a:solidFill>
                  <a:schemeClr val="tx1"/>
                </a:solidFill>
                <a:effectLst/>
                <a:uLnTx/>
                <a:uFillTx/>
                <a:latin typeface="+mn-lt"/>
                <a:ea typeface="+mn-ea"/>
                <a:cs typeface="+mn-cs"/>
              </a:rPr>
              <a:t> є </a:t>
            </a:r>
            <a:r>
              <a:rPr kumimoji="0" lang="ru-RU" sz="3200" b="1" i="0" u="none" strike="noStrike" kern="1200" cap="none" spc="0" normalizeH="0" baseline="0" noProof="0" dirty="0" err="1">
                <a:ln>
                  <a:noFill/>
                </a:ln>
                <a:solidFill>
                  <a:schemeClr val="tx1"/>
                </a:solidFill>
                <a:effectLst/>
                <a:uLnTx/>
                <a:uFillTx/>
                <a:latin typeface="+mn-lt"/>
                <a:ea typeface="+mn-ea"/>
                <a:cs typeface="+mn-cs"/>
              </a:rPr>
              <a:t>осягнення</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символів</a:t>
            </a:r>
            <a:r>
              <a:rPr kumimoji="0" lang="ru-RU" sz="3200" b="1" i="0" u="none" strike="noStrike" kern="1200" cap="none" spc="0" normalizeH="0" baseline="0" noProof="0" dirty="0">
                <a:ln>
                  <a:noFill/>
                </a:ln>
                <a:solidFill>
                  <a:schemeClr val="tx1"/>
                </a:solidFill>
                <a:effectLst/>
                <a:uLnTx/>
                <a:uFillTx/>
                <a:latin typeface="+mn-lt"/>
                <a:ea typeface="+mn-ea"/>
                <a:cs typeface="+mn-cs"/>
              </a:rPr>
              <a:t>.</a:t>
            </a:r>
            <a:endParaRPr kumimoji="0" lang="ru-RU" sz="32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blipFill>
            <a:blip r:embed="rId1" cstate="print"/>
            <a:tile tx="0" ty="0" sx="100000" sy="100000" flip="none" algn="tl"/>
          </a:blipFill>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uk-UA" sz="4400" b="1" i="0" u="sng" strike="noStrike" kern="1200" cap="none" spc="0" normalizeH="0" baseline="0" noProof="0" dirty="0">
                <a:ln>
                  <a:noFill/>
                </a:ln>
                <a:solidFill>
                  <a:schemeClr val="tx1"/>
                </a:solidFill>
                <a:effectLst/>
                <a:uLnTx/>
                <a:uFillTx/>
                <a:latin typeface="+mj-lt"/>
                <a:ea typeface="+mj-ea"/>
                <a:cs typeface="+mj-cs"/>
              </a:rPr>
              <a:t>Естетика епохи Відродження</a:t>
            </a:r>
            <a:br>
              <a:rPr kumimoji="0" lang="uk-UA" sz="4400" b="1" i="0" u="sng" strike="noStrike" kern="1200" cap="none" spc="0" normalizeH="0" baseline="0" noProof="0" dirty="0">
                <a:ln>
                  <a:noFill/>
                </a:ln>
                <a:solidFill>
                  <a:schemeClr val="tx1"/>
                </a:solidFill>
                <a:effectLst/>
                <a:uLnTx/>
                <a:uFillTx/>
                <a:latin typeface="+mj-lt"/>
                <a:ea typeface="+mj-ea"/>
                <a:cs typeface="+mj-cs"/>
              </a:rPr>
            </a:br>
            <a:r>
              <a:rPr kumimoji="0" lang="uk-UA" sz="4400" b="1" i="0" u="sng" strike="noStrike" kern="1200" cap="none" spc="0" normalizeH="0" baseline="0" noProof="0" dirty="0">
                <a:ln>
                  <a:noFill/>
                </a:ln>
                <a:solidFill>
                  <a:schemeClr val="tx1"/>
                </a:solidFill>
                <a:effectLst/>
                <a:uLnTx/>
                <a:uFillTx/>
                <a:latin typeface="+mj-lt"/>
                <a:ea typeface="+mj-ea"/>
                <a:cs typeface="+mj-cs"/>
              </a:rPr>
              <a:t>14-16 століття</a:t>
            </a:r>
            <a:endParaRPr kumimoji="0" lang="ru-RU" sz="4400" b="1" i="0" u="sng" strike="noStrike" kern="1200" cap="none" spc="0" normalizeH="0" baseline="0" noProof="0" dirty="0">
              <a:ln>
                <a:noFill/>
              </a:ln>
              <a:solidFill>
                <a:schemeClr val="tx1"/>
              </a:solidFill>
              <a:effectLst/>
              <a:uLnTx/>
              <a:uFillTx/>
              <a:latin typeface="+mj-lt"/>
              <a:ea typeface="+mj-ea"/>
              <a:cs typeface="+mj-cs"/>
            </a:endParaRPr>
          </a:p>
        </p:txBody>
      </p:sp>
      <p:sp>
        <p:nvSpPr>
          <p:cNvPr id="3" name="Объект 2"/>
          <p:cNvSpPr>
            <a:spLocks noGrp="1"/>
          </p:cNvSpPr>
          <p:nvPr>
            <p:ph idx="1"/>
          </p:nvPr>
        </p:nvSpPr>
        <p:spPr>
          <a:solidFill>
            <a:srgbClr val="FFFF00"/>
          </a:solidFill>
        </p:spPr>
        <p:txBody>
          <a:bodyPr vert="horz" wrap="square" lIns="91440" tIns="45720" rIns="91440" bIns="45720" numCol="1" rtlCol="0" anchor="t" anchorCtr="0" compatLnSpc="1">
            <a:normAutofit fontScale="85000"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uk-UA" sz="3200" b="0" i="0" u="none" strike="noStrike" kern="1200" cap="none" spc="0" normalizeH="0" baseline="0" noProof="0" dirty="0">
                <a:ln>
                  <a:noFill/>
                </a:ln>
                <a:solidFill>
                  <a:schemeClr val="tx1"/>
                </a:solidFill>
                <a:effectLst/>
                <a:uLnTx/>
                <a:uFillTx/>
                <a:latin typeface="+mn-lt"/>
                <a:ea typeface="+mn-ea"/>
                <a:cs typeface="+mn-cs"/>
              </a:rPr>
              <a:t>Центральними постатями  в естетиці епохи Відродження були : </a:t>
            </a:r>
            <a:endParaRPr kumimoji="0" lang="uk-UA"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uk-UA" sz="3200" b="0" i="0" u="none" strike="noStrike" kern="1200" cap="none" spc="0" normalizeH="0" baseline="0" noProof="0" dirty="0">
                <a:ln>
                  <a:noFill/>
                </a:ln>
                <a:solidFill>
                  <a:schemeClr val="tx1"/>
                </a:solidFill>
                <a:effectLst/>
                <a:uLnTx/>
                <a:uFillTx/>
                <a:latin typeface="+mn-lt"/>
                <a:ea typeface="+mn-ea"/>
                <a:cs typeface="+mn-cs"/>
              </a:rPr>
              <a:t>італійський художник, архітектор і мислитель-гуманіст</a:t>
            </a:r>
            <a:r>
              <a:rPr kumimoji="0" lang="uk-UA" sz="3200" b="1" i="0" u="none" strike="noStrike" kern="1200" cap="none" spc="0" normalizeH="0" baseline="0" noProof="0" dirty="0">
                <a:ln>
                  <a:noFill/>
                </a:ln>
                <a:solidFill>
                  <a:schemeClr val="tx1"/>
                </a:solidFill>
                <a:effectLst/>
                <a:uLnTx/>
                <a:uFillTx/>
                <a:latin typeface="+mn-lt"/>
                <a:ea typeface="+mn-ea"/>
                <a:cs typeface="+mn-cs"/>
              </a:rPr>
              <a:t> Леон </a:t>
            </a:r>
            <a:r>
              <a:rPr kumimoji="0" lang="uk-UA" sz="3200" b="1" i="0" u="none" strike="noStrike" kern="1200" cap="none" spc="0" normalizeH="0" baseline="0" noProof="0" dirty="0" err="1">
                <a:ln>
                  <a:noFill/>
                </a:ln>
                <a:solidFill>
                  <a:schemeClr val="tx1"/>
                </a:solidFill>
                <a:effectLst/>
                <a:uLnTx/>
                <a:uFillTx/>
                <a:latin typeface="+mn-lt"/>
                <a:ea typeface="+mn-ea"/>
                <a:cs typeface="+mn-cs"/>
              </a:rPr>
              <a:t>Баттист</a:t>
            </a:r>
            <a:r>
              <a:rPr kumimoji="0" lang="uk-UA" sz="3200" b="1" i="0" u="none" strike="noStrike" kern="1200" cap="none" spc="0" normalizeH="0" baseline="0" noProof="0" dirty="0">
                <a:ln>
                  <a:noFill/>
                </a:ln>
                <a:solidFill>
                  <a:schemeClr val="tx1"/>
                </a:solidFill>
                <a:effectLst/>
                <a:uLnTx/>
                <a:uFillTx/>
                <a:latin typeface="+mn-lt"/>
                <a:ea typeface="+mn-ea"/>
                <a:cs typeface="+mn-cs"/>
              </a:rPr>
              <a:t> Альберті</a:t>
            </a:r>
            <a:r>
              <a:rPr kumimoji="0" lang="uk-UA" sz="3200" b="0" i="0" u="none" strike="noStrike" kern="1200" cap="none" spc="0" normalizeH="0" baseline="0" noProof="0" dirty="0">
                <a:ln>
                  <a:noFill/>
                </a:ln>
                <a:solidFill>
                  <a:schemeClr val="tx1"/>
                </a:solidFill>
                <a:effectLst/>
                <a:uLnTx/>
                <a:uFillTx/>
                <a:latin typeface="+mn-lt"/>
                <a:ea typeface="+mn-ea"/>
                <a:cs typeface="+mn-cs"/>
              </a:rPr>
              <a:t> (1404-1472);</a:t>
            </a:r>
            <a:endParaRPr kumimoji="0" lang="uk-UA"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uk-UA" sz="3200" b="0" i="0" u="none" strike="noStrike" kern="1200" cap="none" spc="0" normalizeH="0" baseline="0" noProof="0" dirty="0">
                <a:ln>
                  <a:noFill/>
                </a:ln>
                <a:solidFill>
                  <a:schemeClr val="tx1"/>
                </a:solidFill>
                <a:effectLst/>
                <a:uLnTx/>
                <a:uFillTx/>
                <a:latin typeface="+mn-lt"/>
                <a:ea typeface="+mn-ea"/>
                <a:cs typeface="+mn-cs"/>
              </a:rPr>
              <a:t>італійський </a:t>
            </a:r>
            <a:r>
              <a:rPr kumimoji="0" lang="ru-RU" sz="3200" b="0" i="0" u="none" strike="noStrike" kern="1200" cap="none" spc="0" normalizeH="0" baseline="0" noProof="0" dirty="0">
                <a:ln>
                  <a:noFill/>
                </a:ln>
                <a:solidFill>
                  <a:schemeClr val="tx1"/>
                </a:solidFill>
                <a:effectLst/>
                <a:uLnTx/>
                <a:uFillTx/>
                <a:latin typeface="+mn-lt"/>
                <a:ea typeface="+mn-ea"/>
                <a:cs typeface="+mn-cs"/>
              </a:rPr>
              <a:t>художник, </a:t>
            </a:r>
            <a:r>
              <a:rPr kumimoji="0" lang="ru-RU" sz="3200" b="0" i="0" u="none" strike="noStrike" kern="1200" cap="none" spc="0" normalizeH="0" baseline="0" noProof="0" dirty="0" err="1">
                <a:ln>
                  <a:noFill/>
                </a:ln>
                <a:solidFill>
                  <a:schemeClr val="tx1"/>
                </a:solidFill>
                <a:effectLst/>
                <a:uLnTx/>
                <a:uFillTx/>
                <a:latin typeface="+mn-lt"/>
                <a:ea typeface="+mn-ea"/>
                <a:cs typeface="+mn-cs"/>
              </a:rPr>
              <a:t>інженер</a:t>
            </a:r>
            <a:r>
              <a:rPr kumimoji="0" lang="ru-RU" sz="3200" b="0" i="0" u="none" strike="noStrike" kern="1200" cap="none" spc="0" normalizeH="0" baseline="0" noProof="0" dirty="0">
                <a:ln>
                  <a:noFill/>
                </a:ln>
                <a:solidFill>
                  <a:schemeClr val="tx1"/>
                </a:solidFill>
                <a:effectLst/>
                <a:uLnTx/>
                <a:uFillTx/>
                <a:latin typeface="+mn-lt"/>
                <a:ea typeface="+mn-ea"/>
                <a:cs typeface="+mn-cs"/>
              </a:rPr>
              <a:t>, теоретик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естетик</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філософ</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a:ln>
                  <a:noFill/>
                </a:ln>
                <a:solidFill>
                  <a:schemeClr val="tx1"/>
                </a:solidFill>
                <a:effectLst/>
                <a:uLnTx/>
                <a:uFillTx/>
                <a:latin typeface="+mn-lt"/>
                <a:ea typeface="+mn-ea"/>
                <a:cs typeface="+mn-cs"/>
              </a:rPr>
              <a:t>Леонардо да </a:t>
            </a:r>
            <a:r>
              <a:rPr kumimoji="0" lang="ru-RU" sz="3200" b="1" i="0" u="none" strike="noStrike" kern="1200" cap="none" spc="0" normalizeH="0" baseline="0" noProof="0" dirty="0" err="1">
                <a:ln>
                  <a:noFill/>
                </a:ln>
                <a:solidFill>
                  <a:schemeClr val="tx1"/>
                </a:solidFill>
                <a:effectLst/>
                <a:uLnTx/>
                <a:uFillTx/>
                <a:latin typeface="+mn-lt"/>
                <a:ea typeface="+mn-ea"/>
                <a:cs typeface="+mn-cs"/>
              </a:rPr>
              <a:t>Вінчі</a:t>
            </a:r>
            <a:r>
              <a:rPr kumimoji="0" lang="uk-UA" sz="3200" b="0" i="0" u="none" strike="noStrike" kern="1200" cap="none" spc="0" normalizeH="0" baseline="0" noProof="0" dirty="0">
                <a:ln>
                  <a:noFill/>
                </a:ln>
                <a:solidFill>
                  <a:schemeClr val="tx1"/>
                </a:solidFill>
                <a:effectLst/>
                <a:uLnTx/>
                <a:uFillTx/>
                <a:latin typeface="+mn-lt"/>
                <a:ea typeface="+mn-ea"/>
                <a:cs typeface="+mn-cs"/>
              </a:rPr>
              <a:t>(1452-1519);</a:t>
            </a:r>
            <a:endParaRPr kumimoji="0" lang="uk-UA"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італійський</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мислитель</a:t>
            </a:r>
            <a:r>
              <a:rPr kumimoji="0" lang="ru-RU" sz="3200" b="1" i="0" u="none" strike="noStrike" kern="1200" cap="none" spc="0" normalizeH="0" baseline="0" noProof="0" dirty="0">
                <a:ln>
                  <a:noFill/>
                </a:ln>
                <a:solidFill>
                  <a:schemeClr val="tx1"/>
                </a:solidFill>
                <a:effectLst/>
                <a:uLnTx/>
                <a:uFillTx/>
                <a:latin typeface="+mn-lt"/>
                <a:ea typeface="+mn-ea"/>
                <a:cs typeface="+mn-cs"/>
              </a:rPr>
              <a:t> Лука  </a:t>
            </a:r>
            <a:r>
              <a:rPr kumimoji="0" lang="ru-RU" sz="3200" b="1" i="0" u="none" strike="noStrike" kern="1200" cap="none" spc="0" normalizeH="0" baseline="0" noProof="0" dirty="0" err="1">
                <a:ln>
                  <a:noFill/>
                </a:ln>
                <a:solidFill>
                  <a:schemeClr val="tx1"/>
                </a:solidFill>
                <a:effectLst/>
                <a:uLnTx/>
                <a:uFillTx/>
                <a:latin typeface="+mn-lt"/>
                <a:ea typeface="+mn-ea"/>
                <a:cs typeface="+mn-cs"/>
              </a:rPr>
              <a:t>Пачолі</a:t>
            </a:r>
            <a:r>
              <a:rPr kumimoji="0" lang="ru-RU" sz="3200" b="1" i="0" u="none" strike="noStrike" kern="1200" cap="none" spc="0" normalizeH="0" baseline="0" noProof="0" dirty="0">
                <a:ln>
                  <a:noFill/>
                </a:ln>
                <a:solidFill>
                  <a:schemeClr val="tx1"/>
                </a:solidFill>
                <a:effectLst/>
                <a:uLnTx/>
                <a:uFillTx/>
                <a:latin typeface="+mn-lt"/>
                <a:ea typeface="+mn-ea"/>
                <a:cs typeface="+mn-cs"/>
              </a:rPr>
              <a:t> (1445-1517) – написав трактат «Про </a:t>
            </a:r>
            <a:r>
              <a:rPr kumimoji="0" lang="ru-RU" sz="3200" b="1" i="0" u="none" strike="noStrike" kern="1200" cap="none" spc="0" normalizeH="0" baseline="0" noProof="0" dirty="0" err="1">
                <a:ln>
                  <a:noFill/>
                </a:ln>
                <a:solidFill>
                  <a:schemeClr val="tx1"/>
                </a:solidFill>
                <a:effectLst/>
                <a:uLnTx/>
                <a:uFillTx/>
                <a:latin typeface="+mn-lt"/>
                <a:ea typeface="+mn-ea"/>
                <a:cs typeface="+mn-cs"/>
              </a:rPr>
              <a:t>божествену</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пропорцію</a:t>
            </a:r>
            <a:r>
              <a:rPr kumimoji="0" lang="ru-RU" sz="3200" b="1" i="0" u="none" strike="noStrike" kern="1200" cap="none" spc="0" normalizeH="0" baseline="0" noProof="0" dirty="0">
                <a:ln>
                  <a:noFill/>
                </a:ln>
                <a:solidFill>
                  <a:schemeClr val="tx1"/>
                </a:solidFill>
                <a:effectLst/>
                <a:uLnTx/>
                <a:uFillTx/>
                <a:latin typeface="+mn-lt"/>
                <a:ea typeface="+mn-ea"/>
                <a:cs typeface="+mn-cs"/>
              </a:rPr>
              <a:t>»</a:t>
            </a:r>
            <a:endParaRPr kumimoji="0" lang="uk-UA"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німецький</a:t>
            </a:r>
            <a:r>
              <a:rPr kumimoji="0" lang="ru-RU" sz="3200" b="0" i="0" u="none" strike="noStrike" kern="1200" cap="none" spc="0" normalizeH="0" baseline="0" noProof="0" dirty="0">
                <a:ln>
                  <a:noFill/>
                </a:ln>
                <a:solidFill>
                  <a:schemeClr val="tx1"/>
                </a:solidFill>
                <a:effectLst/>
                <a:uLnTx/>
                <a:uFillTx/>
                <a:latin typeface="+mn-lt"/>
                <a:ea typeface="+mn-ea"/>
                <a:cs typeface="+mn-cs"/>
              </a:rPr>
              <a:t> художник,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мислитель</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a:ln>
                  <a:noFill/>
                </a:ln>
                <a:solidFill>
                  <a:schemeClr val="tx1"/>
                </a:solidFill>
                <a:effectLst/>
                <a:uLnTx/>
                <a:uFillTx/>
                <a:latin typeface="+mn-lt"/>
                <a:ea typeface="+mn-ea"/>
                <a:cs typeface="+mn-cs"/>
              </a:rPr>
              <a:t>Альбрехт Дюрер (1471-1528)</a:t>
            </a:r>
            <a:r>
              <a:rPr kumimoji="0" lang="uk-UA" sz="3200" b="1" i="0" u="none" strike="noStrike" kern="1200" cap="none" spc="0" normalizeH="0" baseline="0" noProof="0" dirty="0">
                <a:ln>
                  <a:noFill/>
                </a:ln>
                <a:solidFill>
                  <a:schemeClr val="tx1"/>
                </a:solidFill>
                <a:effectLst/>
                <a:uLnTx/>
                <a:uFillTx/>
                <a:latin typeface="+mn-lt"/>
                <a:ea typeface="+mn-ea"/>
                <a:cs typeface="+mn-cs"/>
              </a:rPr>
              <a:t> </a:t>
            </a:r>
            <a:endParaRPr kumimoji="0" lang="uk-UA" sz="32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ru-RU" sz="32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Заголовок 1"/>
          <p:cNvSpPr>
            <a:spLocks noGrp="1"/>
          </p:cNvSpPr>
          <p:nvPr>
            <p:ph type="title"/>
          </p:nvPr>
        </p:nvSpPr>
        <p:spPr/>
        <p:txBody>
          <a:bodyPr vert="horz" wrap="square" lIns="91440" tIns="45720" rIns="91440" bIns="45720" anchor="ctr" anchorCtr="0"/>
          <a:p>
            <a:pPr algn="l" eaLnBrk="1" hangingPunct="1"/>
            <a:r>
              <a:rPr lang="uk-UA" altLang="uk-UA" sz="3600" b="1" dirty="0"/>
              <a:t>                Лука Пачоли</a:t>
            </a:r>
            <a:r>
              <a:rPr lang="ru-RU" altLang="uk-UA" sz="3600" b="1" dirty="0"/>
              <a:t> (</a:t>
            </a:r>
            <a:r>
              <a:rPr lang="ru-RU" altLang="uk-UA" sz="2800" b="1" dirty="0"/>
              <a:t>1445-1517</a:t>
            </a:r>
            <a:r>
              <a:rPr lang="ru-RU" altLang="uk-UA" sz="2800" dirty="0"/>
              <a:t>)</a:t>
            </a:r>
            <a:endParaRPr lang="ru-RU" altLang="uk-UA" sz="2800" dirty="0"/>
          </a:p>
        </p:txBody>
      </p:sp>
      <p:sp>
        <p:nvSpPr>
          <p:cNvPr id="13315" name="Объект 2"/>
          <p:cNvSpPr>
            <a:spLocks noGrp="1"/>
          </p:cNvSpPr>
          <p:nvPr>
            <p:ph idx="1"/>
          </p:nvPr>
        </p:nvSpPr>
        <p:spPr/>
        <p:txBody>
          <a:bodyPr vert="horz" wrap="square" lIns="91440" tIns="45720" rIns="91440" bIns="45720" anchor="t" anchorCtr="0"/>
          <a:p>
            <a:pPr eaLnBrk="1" hangingPunct="1"/>
            <a:endParaRPr lang="uk-UA" altLang="uk-UA" dirty="0"/>
          </a:p>
        </p:txBody>
      </p:sp>
      <p:pic>
        <p:nvPicPr>
          <p:cNvPr id="13316" name="Picture 3"/>
          <p:cNvPicPr>
            <a:picLocks noChangeAspect="1"/>
          </p:cNvPicPr>
          <p:nvPr/>
        </p:nvPicPr>
        <p:blipFill>
          <a:blip r:embed="rId1"/>
          <a:stretch>
            <a:fillRect/>
          </a:stretch>
        </p:blipFill>
        <p:spPr>
          <a:xfrm>
            <a:off x="1116013" y="1412875"/>
            <a:ext cx="6018212" cy="521970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323850" y="333375"/>
            <a:ext cx="8229600" cy="1143000"/>
          </a:xfrm>
          <a:ln>
            <a:solidFill>
              <a:schemeClr val="accent1">
                <a:lumMod val="20000"/>
                <a:lumOff val="80000"/>
              </a:schemeClr>
            </a:solidFill>
          </a:ln>
        </p:spPr>
        <p:txBody>
          <a:bodyPr vert="horz" wrap="square" lIns="91440" tIns="45720" rIns="91440" bIns="45720" numCol="1" rtlCol="0" anchor="ctr" anchorCtr="0" compatLnSpc="1">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ru-RU" sz="3200" b="0" i="0" u="none" strike="noStrike" kern="1200" cap="none" spc="0" normalizeH="0" baseline="0" noProof="0" dirty="0">
                <a:ln>
                  <a:noFill/>
                </a:ln>
                <a:solidFill>
                  <a:schemeClr val="tx1"/>
                </a:solidFill>
                <a:effectLst/>
                <a:uLnTx/>
                <a:uFillTx/>
                <a:latin typeface="+mj-lt"/>
                <a:ea typeface="+mj-ea"/>
                <a:cs typeface="+mj-cs"/>
              </a:rPr>
              <a:t>                            Автопортрет Леонардо да </a:t>
            </a:r>
            <a:r>
              <a:rPr kumimoji="0" lang="ru-RU" sz="3200" b="0" i="0" u="none" strike="noStrike" kern="1200" cap="none" spc="0" normalizeH="0" baseline="0" noProof="0" dirty="0" err="1">
                <a:ln>
                  <a:noFill/>
                </a:ln>
                <a:solidFill>
                  <a:schemeClr val="tx1"/>
                </a:solidFill>
                <a:effectLst/>
                <a:uLnTx/>
                <a:uFillTx/>
                <a:latin typeface="+mj-lt"/>
                <a:ea typeface="+mj-ea"/>
                <a:cs typeface="+mj-cs"/>
              </a:rPr>
              <a:t>Вінчі</a:t>
            </a:r>
            <a:endParaRPr kumimoji="0" lang="ru-RU" sz="32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Объект 2"/>
          <p:cNvSpPr>
            <a:spLocks noGrp="1"/>
          </p:cNvSpPr>
          <p:nvPr>
            <p:ph idx="1"/>
          </p:nvPr>
        </p:nvSpPr>
        <p:spPr bwMode="auto">
          <a:xfrm>
            <a:off x="2323" y="1412775"/>
            <a:ext cx="8783999" cy="452596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50000" t="50000" r="50000" b="50000"/>
            </a:path>
            <a:tileRect/>
          </a:gradFill>
          <a:ln w="9525" cmpd="sng">
            <a:noFill/>
            <a:prstDash val="solid"/>
          </a:ln>
          <a:effectLst/>
          <a:scene3d>
            <a:camera prst="orthographicFront"/>
            <a:lightRig rig="balanced" dir="t"/>
          </a:scene3d>
          <a:sp3d prstMaterial="plastic"/>
        </p:spPr>
        <p:txBody>
          <a:bodyPr vert="horz" wrap="square" lIns="91440" tIns="45720" rIns="91440" bIns="45720" numCol="1" anchor="t" anchorCtr="0" compatLnSpc="1">
            <a:normAutofit lnSpcReduction="10000"/>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uk-UA" altLang="uk-UA" sz="3200" b="0" i="1" u="sng" strike="noStrike" kern="1200" cap="none" spc="0" normalizeH="0" baseline="0" noProof="0" dirty="0">
                <a:ln>
                  <a:noFill/>
                </a:ln>
                <a:solidFill>
                  <a:schemeClr val="tx1"/>
                </a:solidFill>
                <a:effectLst/>
                <a:uLnTx/>
                <a:uFillTx/>
                <a:latin typeface="Calibri" panose="020F0502020204030204" pitchFamily="34" charset="0"/>
                <a:ea typeface="+mn-ea"/>
                <a:cs typeface="+mn-cs"/>
              </a:rPr>
              <a:t>Естетика </a:t>
            </a:r>
            <a:r>
              <a:rPr kumimoji="0" lang="ru-RU" altLang="uk-UA" sz="3200" b="0" i="1" u="sng" strike="noStrike" kern="1200" cap="none" spc="0" normalizeH="0" baseline="0" noProof="0" dirty="0">
                <a:ln>
                  <a:noFill/>
                </a:ln>
                <a:solidFill>
                  <a:schemeClr val="tx1"/>
                </a:solidFill>
                <a:effectLst/>
                <a:uLnTx/>
                <a:uFillTx/>
                <a:latin typeface="Calibri" panose="020F0502020204030204" pitchFamily="34" charset="0"/>
                <a:ea typeface="+mn-ea"/>
                <a:cs typeface="+mn-cs"/>
              </a:rPr>
              <a:t>Леонардо да </a:t>
            </a:r>
            <a:r>
              <a:rPr kumimoji="0" lang="ru-RU" altLang="uk-UA" sz="3200" b="0" i="1" u="sng" strike="noStrike" kern="1200" cap="none" spc="0" normalizeH="0" baseline="0" noProof="0" dirty="0" err="1">
                <a:ln>
                  <a:noFill/>
                </a:ln>
                <a:solidFill>
                  <a:schemeClr val="tx1"/>
                </a:solidFill>
                <a:effectLst/>
                <a:uLnTx/>
                <a:uFillTx/>
                <a:latin typeface="Calibri" panose="020F0502020204030204" pitchFamily="34" charset="0"/>
                <a:ea typeface="+mn-ea"/>
                <a:cs typeface="+mn-cs"/>
              </a:rPr>
              <a:t>Вінчі</a:t>
            </a:r>
            <a:endParaRPr kumimoji="0" lang="ru-RU" altLang="uk-UA" sz="3200" b="0" i="1" u="sng"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ru-RU" altLang="uk-UA" sz="2000" b="1" i="0" u="none" strike="noStrike" kern="1200" cap="none" spc="0" normalizeH="0" baseline="0" noProof="0" dirty="0">
                <a:ln>
                  <a:noFill/>
                </a:ln>
                <a:solidFill>
                  <a:schemeClr val="tx1"/>
                </a:solidFill>
                <a:effectLst/>
                <a:uLnTx/>
                <a:uFillTx/>
                <a:latin typeface="+mn-lt"/>
                <a:ea typeface="+mn-ea"/>
                <a:cs typeface="+mn-cs"/>
              </a:rPr>
              <a:t>1.Ідея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істинності</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людського</a:t>
            </a:r>
            <a:endParaRPr kumimoji="0" lang="ru-RU" altLang="uk-UA"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чутт</a:t>
            </a:r>
            <a:r>
              <a:rPr kumimoji="0" lang="uk-UA" altLang="uk-UA" sz="2000" b="1" i="0" u="none" strike="noStrike" kern="1200" cap="none" spc="0" normalizeH="0" baseline="0" noProof="0" dirty="0">
                <a:ln>
                  <a:noFill/>
                </a:ln>
                <a:solidFill>
                  <a:schemeClr val="tx1"/>
                </a:solidFill>
                <a:effectLst/>
                <a:uLnTx/>
                <a:uFillTx/>
                <a:latin typeface="+mn-lt"/>
                <a:ea typeface="+mn-ea"/>
                <a:cs typeface="+mn-cs"/>
              </a:rPr>
              <a:t>є</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вого</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досвіду</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та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помилковості</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мислення</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a:t>
            </a:r>
            <a:endParaRPr kumimoji="0" lang="ru-RU" altLang="uk-UA"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uk-UA" altLang="uk-UA" sz="2000" b="1" i="1" u="sng" strike="noStrike" kern="1200" cap="none" spc="0" normalizeH="0" baseline="0" noProof="0" dirty="0">
                <a:ln>
                  <a:noFill/>
                </a:ln>
                <a:solidFill>
                  <a:schemeClr val="tx1"/>
                </a:solidFill>
                <a:effectLst/>
                <a:uLnTx/>
                <a:uFillTx/>
                <a:latin typeface="+mn-lt"/>
                <a:ea typeface="+mn-ea"/>
                <a:cs typeface="+mn-cs"/>
              </a:rPr>
              <a:t>2. Н</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айвищим</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з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людських</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відчуттів</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джерелом</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усіх</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наук</a:t>
            </a:r>
            <a:endParaRPr kumimoji="0" lang="ru-RU" altLang="uk-UA"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і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мистецтв</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є </a:t>
            </a:r>
            <a:r>
              <a:rPr kumimoji="0" lang="ru-RU" altLang="uk-UA" sz="2000" b="1" i="0" u="sng" strike="noStrike" kern="1200" cap="none" spc="0" normalizeH="0" baseline="0" noProof="0" dirty="0" err="1">
                <a:ln>
                  <a:noFill/>
                </a:ln>
                <a:solidFill>
                  <a:schemeClr val="tx1"/>
                </a:solidFill>
                <a:effectLst/>
                <a:uLnTx/>
                <a:uFillTx/>
                <a:latin typeface="+mn-lt"/>
                <a:ea typeface="+mn-ea"/>
                <a:cs typeface="+mn-cs"/>
              </a:rPr>
              <a:t>зір</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Відчуття</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зору</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є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вищим</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за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відчуття</a:t>
            </a:r>
            <a:endParaRPr kumimoji="0" lang="ru-RU" altLang="uk-UA"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слуху.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Відповідно</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живопис</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перевершує</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музику</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та </a:t>
            </a:r>
            <a:endParaRPr kumimoji="0" lang="ru-RU" altLang="uk-UA"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поезію</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a:t>
            </a:r>
            <a:endParaRPr kumimoji="0" lang="ru-RU" altLang="uk-UA"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uk-UA" altLang="uk-UA" sz="2000" b="1" i="0" u="none" strike="noStrike" kern="1200" cap="none" spc="0" normalizeH="0" baseline="0" noProof="0" dirty="0">
                <a:ln>
                  <a:noFill/>
                </a:ln>
                <a:solidFill>
                  <a:schemeClr val="tx1"/>
                </a:solidFill>
                <a:effectLst/>
                <a:uLnTx/>
                <a:uFillTx/>
                <a:latin typeface="+mn-lt"/>
                <a:ea typeface="+mn-ea"/>
                <a:cs typeface="+mn-cs"/>
              </a:rPr>
              <a:t>3.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Визнавав</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живопис</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наукою. </a:t>
            </a:r>
            <a:endParaRPr kumimoji="0" lang="ru-RU" altLang="uk-UA"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uk-UA" altLang="uk-UA" sz="2000" b="1" i="0" u="none" strike="noStrike" kern="1200" cap="none" spc="0" normalizeH="0" baseline="0" noProof="0" dirty="0">
                <a:ln>
                  <a:noFill/>
                </a:ln>
                <a:solidFill>
                  <a:schemeClr val="tx1"/>
                </a:solidFill>
                <a:effectLst/>
                <a:uLnTx/>
                <a:uFillTx/>
                <a:latin typeface="+mn-lt"/>
                <a:ea typeface="+mn-ea"/>
                <a:cs typeface="+mn-cs"/>
              </a:rPr>
              <a:t>4.</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Приділяв</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значну</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увагу</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гармонії</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в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усвідомленні</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endParaRPr kumimoji="0" lang="ru-RU" altLang="uk-UA"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ru-RU" altLang="uk-UA" sz="2000" b="1" i="0" u="none" strike="noStrike" kern="1200" cap="none" spc="0" normalizeH="0" baseline="0" noProof="0" dirty="0">
                <a:ln>
                  <a:noFill/>
                </a:ln>
                <a:solidFill>
                  <a:schemeClr val="tx1"/>
                </a:solidFill>
                <a:effectLst/>
                <a:uLnTx/>
                <a:uFillTx/>
                <a:latin typeface="+mn-lt"/>
                <a:ea typeface="+mn-ea"/>
                <a:cs typeface="+mn-cs"/>
              </a:rPr>
              <a:t>прекрасного.</a:t>
            </a:r>
            <a:endParaRPr kumimoji="0" lang="ru-RU" altLang="uk-UA"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Зокрема</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в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живописі</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вона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грунтується</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на </a:t>
            </a:r>
            <a:endParaRPr kumimoji="0" lang="ru-RU" altLang="uk-UA" sz="2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пропорційному</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поєднанні</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фігур</a:t>
            </a:r>
            <a:r>
              <a:rPr kumimoji="0" lang="ru-RU" altLang="uk-UA" sz="2000" b="1" i="0" u="none" strike="noStrike" kern="1200" cap="none" spc="0" normalizeH="0" baseline="0" noProof="0" dirty="0">
                <a:ln>
                  <a:noFill/>
                </a:ln>
                <a:solidFill>
                  <a:schemeClr val="tx1"/>
                </a:solidFill>
                <a:effectLst/>
                <a:uLnTx/>
                <a:uFillTx/>
                <a:latin typeface="+mn-lt"/>
                <a:ea typeface="+mn-ea"/>
                <a:cs typeface="+mn-cs"/>
              </a:rPr>
              <a:t>, </a:t>
            </a:r>
            <a:r>
              <a:rPr kumimoji="0" lang="ru-RU" altLang="uk-UA" sz="2000" b="1" i="0" u="none" strike="noStrike" kern="1200" cap="none" spc="0" normalizeH="0" baseline="0" noProof="0" dirty="0" err="1">
                <a:ln>
                  <a:noFill/>
                </a:ln>
                <a:solidFill>
                  <a:schemeClr val="tx1"/>
                </a:solidFill>
                <a:effectLst/>
                <a:uLnTx/>
                <a:uFillTx/>
                <a:latin typeface="+mn-lt"/>
                <a:ea typeface="+mn-ea"/>
                <a:cs typeface="+mn-cs"/>
              </a:rPr>
              <a:t>фарб</a:t>
            </a:r>
            <a:r>
              <a:rPr kumimoji="0" lang="ru-RU" altLang="uk-UA" sz="18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rPr>
              <a:t>.</a:t>
            </a:r>
            <a:endParaRPr kumimoji="0" lang="ru-RU" altLang="uk-UA" sz="18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0" lang="ru-RU" altLang="uk-UA" sz="1800" b="1" i="0" u="none"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panose="020B0604020202020204" pitchFamily="34" charset="0"/>
              <a:buNone/>
              <a:defRPr/>
            </a:pPr>
            <a:endParaRPr kumimoji="0" lang="ru-RU" altLang="uk-UA" sz="1800" b="0" i="1" u="sng" strike="noStrike" kern="1200" cap="none" spc="0" normalizeH="0" baseline="0" noProof="0" dirty="0">
              <a:ln>
                <a:noFill/>
              </a:ln>
              <a:solidFill>
                <a:schemeClr val="tx1"/>
              </a:solidFill>
              <a:effectLst/>
              <a:uLnTx/>
              <a:uFillTx/>
              <a:latin typeface="Calibri" panose="020F0502020204030204" pitchFamily="34" charset="0"/>
              <a:ea typeface="+mn-ea"/>
              <a:cs typeface="+mn-cs"/>
            </a:endParaRPr>
          </a:p>
        </p:txBody>
      </p:sp>
      <p:pic>
        <p:nvPicPr>
          <p:cNvPr id="14342" name="Picture 2"/>
          <p:cNvPicPr>
            <a:picLocks noChangeAspect="1"/>
          </p:cNvPicPr>
          <p:nvPr/>
        </p:nvPicPr>
        <p:blipFill>
          <a:blip r:embed="rId1"/>
          <a:stretch>
            <a:fillRect/>
          </a:stretch>
        </p:blipFill>
        <p:spPr>
          <a:xfrm>
            <a:off x="6372225" y="1125538"/>
            <a:ext cx="3095625" cy="4678362"/>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ru-RU" sz="4400" b="0" i="0" u="none" strike="noStrike" kern="1200" cap="none" spc="0" normalizeH="0" baseline="0" noProof="0" dirty="0">
                <a:ln>
                  <a:noFill/>
                </a:ln>
                <a:solidFill>
                  <a:schemeClr val="tx1"/>
                </a:solidFill>
                <a:effectLst/>
                <a:uLnTx/>
                <a:uFillTx/>
                <a:latin typeface="+mj-lt"/>
                <a:ea typeface="+mj-ea"/>
                <a:cs typeface="+mj-cs"/>
              </a:rPr>
              <a:t>Леонардо да </a:t>
            </a:r>
            <a:r>
              <a:rPr kumimoji="0" lang="ru-RU" sz="4400" b="0" i="0" u="none" strike="noStrike" kern="1200" cap="none" spc="0" normalizeH="0" baseline="0" noProof="0" dirty="0" err="1">
                <a:ln>
                  <a:noFill/>
                </a:ln>
                <a:solidFill>
                  <a:schemeClr val="tx1"/>
                </a:solidFill>
                <a:effectLst/>
                <a:uLnTx/>
                <a:uFillTx/>
                <a:latin typeface="+mj-lt"/>
                <a:ea typeface="+mj-ea"/>
                <a:cs typeface="+mj-cs"/>
              </a:rPr>
              <a:t>Вінчі</a:t>
            </a:r>
            <a:br>
              <a:rPr kumimoji="0" lang="ru-RU" sz="4400" b="0" i="0" u="none" strike="noStrike" kern="1200" cap="none" spc="0" normalizeH="0" baseline="0" noProof="0" dirty="0">
                <a:ln>
                  <a:noFill/>
                </a:ln>
                <a:solidFill>
                  <a:schemeClr val="tx1"/>
                </a:solidFill>
                <a:effectLst/>
                <a:uLnTx/>
                <a:uFillTx/>
                <a:latin typeface="+mj-lt"/>
                <a:ea typeface="+mj-ea"/>
                <a:cs typeface="+mj-cs"/>
              </a:rPr>
            </a:br>
            <a:r>
              <a:rPr kumimoji="0" lang="ru-RU" sz="4400" b="0" i="0" u="none" strike="noStrike" kern="1200" cap="none" spc="0" normalizeH="0" baseline="0" noProof="0" dirty="0">
                <a:ln>
                  <a:noFill/>
                </a:ln>
                <a:solidFill>
                  <a:schemeClr val="tx1"/>
                </a:solidFill>
                <a:effectLst/>
                <a:uLnTx/>
                <a:uFillTx/>
                <a:latin typeface="+mj-lt"/>
                <a:ea typeface="+mj-ea"/>
                <a:cs typeface="+mj-cs"/>
              </a:rPr>
              <a:t>«</a:t>
            </a:r>
            <a:r>
              <a:rPr kumimoji="0" lang="ru-RU" sz="4400" b="0" i="0" u="none" strike="noStrike" kern="1200" cap="none" spc="0" normalizeH="0" baseline="0" noProof="0" dirty="0" err="1">
                <a:ln>
                  <a:noFill/>
                </a:ln>
                <a:solidFill>
                  <a:schemeClr val="tx1"/>
                </a:solidFill>
                <a:effectLst/>
                <a:uLnTx/>
                <a:uFillTx/>
                <a:latin typeface="+mj-lt"/>
                <a:ea typeface="+mj-ea"/>
                <a:cs typeface="+mj-cs"/>
              </a:rPr>
              <a:t>Вітрувіанська</a:t>
            </a:r>
            <a:r>
              <a:rPr kumimoji="0" lang="ru-RU" sz="4400" b="0" i="0" u="none" strike="noStrike" kern="1200" cap="none" spc="0" normalizeH="0" baseline="0" noProof="0" dirty="0">
                <a:ln>
                  <a:noFill/>
                </a:ln>
                <a:solidFill>
                  <a:schemeClr val="tx1"/>
                </a:solidFill>
                <a:effectLst/>
                <a:uLnTx/>
                <a:uFillTx/>
                <a:latin typeface="+mj-lt"/>
                <a:ea typeface="+mj-ea"/>
                <a:cs typeface="+mj-cs"/>
              </a:rPr>
              <a:t> </a:t>
            </a:r>
            <a:r>
              <a:rPr kumimoji="0" lang="ru-RU" sz="4400" b="0" i="0" u="none" strike="noStrike" kern="1200" cap="none" spc="0" normalizeH="0" baseline="0" noProof="0" dirty="0" err="1">
                <a:ln>
                  <a:noFill/>
                </a:ln>
                <a:solidFill>
                  <a:schemeClr val="tx1"/>
                </a:solidFill>
                <a:effectLst/>
                <a:uLnTx/>
                <a:uFillTx/>
                <a:latin typeface="+mj-lt"/>
                <a:ea typeface="+mj-ea"/>
                <a:cs typeface="+mj-cs"/>
              </a:rPr>
              <a:t>людина</a:t>
            </a:r>
            <a:r>
              <a:rPr kumimoji="0" lang="ru-RU" sz="4400" b="0" i="0" u="none" strike="noStrike" kern="1200" cap="none" spc="0" normalizeH="0" baseline="0" noProof="0" dirty="0">
                <a:ln>
                  <a:noFill/>
                </a:ln>
                <a:solidFill>
                  <a:schemeClr val="tx1"/>
                </a:solidFill>
                <a:effectLst/>
                <a:uLnTx/>
                <a:uFillTx/>
                <a:latin typeface="+mj-lt"/>
                <a:ea typeface="+mj-ea"/>
                <a:cs typeface="+mj-cs"/>
              </a:rPr>
              <a:t>»</a:t>
            </a: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15363" name="Объект 2"/>
          <p:cNvSpPr>
            <a:spLocks noGrp="1"/>
          </p:cNvSpPr>
          <p:nvPr>
            <p:ph idx="1"/>
          </p:nvPr>
        </p:nvSpPr>
        <p:spPr>
          <a:blipFill rotWithShape="1">
            <a:blip r:embed="rId1"/>
          </a:blipFill>
        </p:spPr>
        <p:txBody>
          <a:bodyPr vert="horz" wrap="square" lIns="91440" tIns="45720" rIns="91440" bIns="45720" anchor="t" anchorCtr="0"/>
          <a:p>
            <a:pPr marL="0" indent="0" eaLnBrk="1" hangingPunct="1">
              <a:buNone/>
            </a:pPr>
            <a:r>
              <a:rPr lang="ru-RU" altLang="uk-UA" sz="1600" dirty="0"/>
              <a:t>Вітрувіанська людина - малюнок, </a:t>
            </a:r>
            <a:endParaRPr lang="ru-RU" altLang="uk-UA" sz="1600" dirty="0"/>
          </a:p>
          <a:p>
            <a:pPr marL="0" indent="0" eaLnBrk="1" hangingPunct="1">
              <a:buNone/>
            </a:pPr>
            <a:r>
              <a:rPr lang="ru-RU" altLang="uk-UA" sz="1600" dirty="0"/>
              <a:t>намальований Леонардо да Вінчі приблизно</a:t>
            </a:r>
            <a:endParaRPr lang="ru-RU" altLang="uk-UA" sz="1600" dirty="0"/>
          </a:p>
          <a:p>
            <a:pPr marL="0" indent="0" eaLnBrk="1" hangingPunct="1">
              <a:buNone/>
            </a:pPr>
            <a:r>
              <a:rPr lang="ru-RU" altLang="uk-UA" sz="1600" dirty="0"/>
              <a:t> в 1490-92 роках як ілюстрація для книги,</a:t>
            </a:r>
            <a:endParaRPr lang="ru-RU" altLang="uk-UA" sz="1600" dirty="0"/>
          </a:p>
          <a:p>
            <a:pPr marL="0" indent="0" eaLnBrk="1" hangingPunct="1">
              <a:buNone/>
            </a:pPr>
            <a:r>
              <a:rPr lang="ru-RU" altLang="uk-UA" sz="1600" dirty="0"/>
              <a:t> присвяченої працям Вітрувія. На ньому зображена </a:t>
            </a:r>
            <a:endParaRPr lang="ru-RU" altLang="uk-UA" sz="1600" dirty="0"/>
          </a:p>
          <a:p>
            <a:pPr marL="0" indent="0" eaLnBrk="1" hangingPunct="1">
              <a:buNone/>
            </a:pPr>
            <a:r>
              <a:rPr lang="ru-RU" altLang="uk-UA" sz="1600" dirty="0"/>
              <a:t>фігура оголеного чоловіка в двох накладених одна на</a:t>
            </a:r>
            <a:endParaRPr lang="ru-RU" altLang="uk-UA" sz="1600" dirty="0"/>
          </a:p>
          <a:p>
            <a:pPr marL="0" indent="0" eaLnBrk="1" hangingPunct="1">
              <a:buNone/>
            </a:pPr>
            <a:r>
              <a:rPr lang="ru-RU" altLang="uk-UA" sz="1600" dirty="0"/>
              <a:t> іншу позиціях: з розведеними в сторони руками і</a:t>
            </a:r>
            <a:endParaRPr lang="ru-RU" altLang="uk-UA" sz="1600" dirty="0"/>
          </a:p>
          <a:p>
            <a:pPr marL="0" indent="0" eaLnBrk="1" hangingPunct="1">
              <a:buNone/>
            </a:pPr>
            <a:r>
              <a:rPr lang="ru-RU" altLang="uk-UA" sz="1600" dirty="0"/>
              <a:t> ногами, вписана в коло; з розведеними руками і </a:t>
            </a:r>
            <a:endParaRPr lang="ru-RU" altLang="uk-UA" sz="1600" dirty="0"/>
          </a:p>
          <a:p>
            <a:pPr marL="0" indent="0" eaLnBrk="1" hangingPunct="1">
              <a:buNone/>
            </a:pPr>
            <a:r>
              <a:rPr lang="ru-RU" altLang="uk-UA" sz="1600" dirty="0"/>
              <a:t>зведеними разом ногами, вписана в квадрат. </a:t>
            </a:r>
            <a:endParaRPr lang="ru-RU" altLang="uk-UA" sz="1600" dirty="0"/>
          </a:p>
          <a:p>
            <a:pPr marL="0" indent="0" eaLnBrk="1" hangingPunct="1">
              <a:buNone/>
            </a:pPr>
            <a:r>
              <a:rPr lang="ru-RU" altLang="uk-UA" sz="1600" dirty="0"/>
              <a:t>Малюнок і пояснення до нього іноді називають </a:t>
            </a:r>
            <a:endParaRPr lang="ru-RU" altLang="uk-UA" sz="1600" dirty="0"/>
          </a:p>
          <a:p>
            <a:pPr marL="0" indent="0" eaLnBrk="1" hangingPunct="1">
              <a:buNone/>
            </a:pPr>
            <a:r>
              <a:rPr lang="ru-RU" altLang="uk-UA" sz="1600" b="1" dirty="0"/>
              <a:t>канонічними пропорціями.</a:t>
            </a:r>
            <a:endParaRPr lang="ru-RU" altLang="uk-UA" sz="1600" b="1" dirty="0"/>
          </a:p>
        </p:txBody>
      </p:sp>
      <p:pic>
        <p:nvPicPr>
          <p:cNvPr id="15364" name="Picture 2"/>
          <p:cNvPicPr>
            <a:picLocks noChangeAspect="1"/>
          </p:cNvPicPr>
          <p:nvPr/>
        </p:nvPicPr>
        <p:blipFill>
          <a:blip r:embed="rId2"/>
          <a:stretch>
            <a:fillRect/>
          </a:stretch>
        </p:blipFill>
        <p:spPr>
          <a:xfrm>
            <a:off x="5148263" y="1368425"/>
            <a:ext cx="3919537" cy="5327650"/>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6" name="Заголовок 1"/>
          <p:cNvSpPr>
            <a:spLocks noGrp="1"/>
          </p:cNvSpPr>
          <p:nvPr>
            <p:ph type="title"/>
          </p:nvPr>
        </p:nvSpPr>
        <p:spPr/>
        <p:txBody>
          <a:bodyPr vert="horz" wrap="square" lIns="91440" tIns="45720" rIns="91440" bIns="45720" anchor="ctr" anchorCtr="0"/>
          <a:p>
            <a:pPr eaLnBrk="1" hangingPunct="1"/>
            <a:r>
              <a:rPr lang="ru-RU" altLang="uk-UA" sz="3200" dirty="0"/>
              <a:t>Леонардо да Вінчі. </a:t>
            </a:r>
            <a:r>
              <a:rPr lang="uk-UA" altLang="uk-UA" b="1" dirty="0"/>
              <a:t>Таємна вечеря</a:t>
            </a:r>
            <a:endParaRPr lang="ru-RU" altLang="uk-UA" b="1" dirty="0"/>
          </a:p>
        </p:txBody>
      </p:sp>
      <p:sp>
        <p:nvSpPr>
          <p:cNvPr id="16387" name="Объект 2"/>
          <p:cNvSpPr>
            <a:spLocks noGrp="1"/>
          </p:cNvSpPr>
          <p:nvPr>
            <p:ph idx="1"/>
          </p:nvPr>
        </p:nvSpPr>
        <p:spPr>
          <a:xfrm>
            <a:off x="457200" y="1600200"/>
            <a:ext cx="8856663" cy="4525963"/>
          </a:xfrm>
        </p:spPr>
        <p:txBody>
          <a:bodyPr vert="horz" wrap="square" lIns="91440" tIns="45720" rIns="91440" bIns="45720" anchor="t" anchorCtr="0"/>
          <a:p>
            <a:pPr eaLnBrk="1" hangingPunct="1"/>
            <a:endParaRPr lang="uk-UA" altLang="uk-UA" dirty="0"/>
          </a:p>
        </p:txBody>
      </p:sp>
      <p:pic>
        <p:nvPicPr>
          <p:cNvPr id="16388" name="Picture 2"/>
          <p:cNvPicPr>
            <a:picLocks noChangeAspect="1"/>
          </p:cNvPicPr>
          <p:nvPr/>
        </p:nvPicPr>
        <p:blipFill>
          <a:blip r:embed="rId1"/>
          <a:stretch>
            <a:fillRect/>
          </a:stretch>
        </p:blipFill>
        <p:spPr>
          <a:xfrm>
            <a:off x="539750" y="1341438"/>
            <a:ext cx="9283700" cy="503872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410" name="Заголовок 1"/>
          <p:cNvSpPr>
            <a:spLocks noGrp="1"/>
          </p:cNvSpPr>
          <p:nvPr>
            <p:ph type="title"/>
          </p:nvPr>
        </p:nvSpPr>
        <p:spPr/>
        <p:txBody>
          <a:bodyPr vert="horz" wrap="square" lIns="91440" tIns="45720" rIns="91440" bIns="45720" anchor="ctr" anchorCtr="0"/>
          <a:p>
            <a:pPr eaLnBrk="1" hangingPunct="1"/>
            <a:endParaRPr lang="uk-UA" altLang="uk-UA" dirty="0"/>
          </a:p>
        </p:txBody>
      </p:sp>
      <p:sp>
        <p:nvSpPr>
          <p:cNvPr id="17411" name="Объект 2"/>
          <p:cNvSpPr>
            <a:spLocks noGrp="1"/>
          </p:cNvSpPr>
          <p:nvPr>
            <p:ph idx="1"/>
          </p:nvPr>
        </p:nvSpPr>
        <p:spPr/>
        <p:txBody>
          <a:bodyPr vert="horz" wrap="square" lIns="91440" tIns="45720" rIns="91440" bIns="45720" anchor="t" anchorCtr="0"/>
          <a:p>
            <a:pPr eaLnBrk="1" hangingPunct="1"/>
            <a:endParaRPr lang="uk-UA" altLang="uk-UA" dirty="0"/>
          </a:p>
        </p:txBody>
      </p:sp>
      <p:pic>
        <p:nvPicPr>
          <p:cNvPr id="17412" name="Picture 3"/>
          <p:cNvPicPr>
            <a:picLocks noChangeAspect="1"/>
          </p:cNvPicPr>
          <p:nvPr/>
        </p:nvPicPr>
        <p:blipFill>
          <a:blip r:embed="rId1"/>
          <a:stretch>
            <a:fillRect/>
          </a:stretch>
        </p:blipFill>
        <p:spPr>
          <a:xfrm>
            <a:off x="0" y="566738"/>
            <a:ext cx="10515600" cy="5724525"/>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solidFill>
            <a:schemeClr val="accent2">
              <a:lumMod val="60000"/>
              <a:lumOff val="40000"/>
            </a:schemeClr>
          </a:solidFill>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ru-RU" sz="4400" b="0" i="0" u="none" strike="noStrike" kern="1200" cap="none" spc="0" normalizeH="0" baseline="0" noProof="0" dirty="0">
                <a:ln>
                  <a:noFill/>
                </a:ln>
                <a:solidFill>
                  <a:schemeClr val="tx1"/>
                </a:solidFill>
                <a:effectLst/>
                <a:uLnTx/>
                <a:uFillTx/>
                <a:latin typeface="+mj-lt"/>
                <a:ea typeface="+mj-ea"/>
                <a:cs typeface="+mj-cs"/>
              </a:rPr>
              <a:t>Тайна вечеря</a:t>
            </a:r>
            <a:br>
              <a:rPr kumimoji="0" lang="ru-RU" sz="4400" b="0" i="0" u="none" strike="noStrike" kern="1200" cap="none" spc="0" normalizeH="0" baseline="0" noProof="0" dirty="0">
                <a:ln>
                  <a:noFill/>
                </a:ln>
                <a:solidFill>
                  <a:schemeClr val="tx1"/>
                </a:solidFill>
                <a:effectLst/>
                <a:uLnTx/>
                <a:uFillTx/>
                <a:latin typeface="+mj-lt"/>
                <a:ea typeface="+mj-ea"/>
                <a:cs typeface="+mj-cs"/>
              </a:rPr>
            </a:b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Объект 2"/>
          <p:cNvSpPr>
            <a:spLocks noGrp="1"/>
          </p:cNvSpPr>
          <p:nvPr>
            <p:ph idx="1"/>
          </p:nvPr>
        </p:nvSpPr>
        <p:spPr>
          <a:xfrm>
            <a:off x="395288" y="1123950"/>
            <a:ext cx="8640763" cy="5508625"/>
          </a:xfrm>
          <a:solidFill>
            <a:schemeClr val="accent2">
              <a:lumMod val="20000"/>
              <a:lumOff val="80000"/>
            </a:schemeClr>
          </a:solidFill>
        </p:spPr>
        <p:txBody>
          <a:bodyPr vert="horz" wrap="square" lIns="91440" tIns="45720" rIns="91440" bIns="45720" numCol="1" rtlCol="0" anchor="t" anchorCtr="0" compatLnSpc="1">
            <a:normAutofit fontScale="625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геніальне</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творіння</a:t>
            </a:r>
            <a:r>
              <a:rPr kumimoji="0" lang="ru-RU" sz="3800" b="0" i="0" u="none" strike="noStrike" kern="1200" cap="none" spc="0" normalizeH="0" baseline="0" noProof="0" dirty="0">
                <a:ln>
                  <a:noFill/>
                </a:ln>
                <a:solidFill>
                  <a:schemeClr val="tx1"/>
                </a:solidFill>
                <a:effectLst/>
                <a:uLnTx/>
                <a:uFillTx/>
                <a:latin typeface="+mn-lt"/>
                <a:ea typeface="+mn-ea"/>
                <a:cs typeface="+mn-cs"/>
              </a:rPr>
              <a:t> Леонардо да </a:t>
            </a:r>
            <a:r>
              <a:rPr kumimoji="0" lang="ru-RU" sz="3800" b="0" i="0" u="none" strike="noStrike" kern="1200" cap="none" spc="0" normalizeH="0" baseline="0" noProof="0" dirty="0" err="1">
                <a:ln>
                  <a:noFill/>
                </a:ln>
                <a:solidFill>
                  <a:schemeClr val="tx1"/>
                </a:solidFill>
                <a:effectLst/>
                <a:uLnTx/>
                <a:uFillTx/>
                <a:latin typeface="+mn-lt"/>
                <a:ea typeface="+mn-ea"/>
                <a:cs typeface="+mn-cs"/>
              </a:rPr>
              <a:t>Вінчі</a:t>
            </a:r>
            <a:r>
              <a:rPr kumimoji="0" lang="ru-RU" sz="3800" b="0" i="0" u="none" strike="noStrike" kern="1200" cap="none" spc="0" normalizeH="0" baseline="0" noProof="0" dirty="0">
                <a:ln>
                  <a:noFill/>
                </a:ln>
                <a:solidFill>
                  <a:schemeClr val="tx1"/>
                </a:solidFill>
                <a:effectLst/>
                <a:uLnTx/>
                <a:uFillTx/>
                <a:latin typeface="+mn-lt"/>
                <a:ea typeface="+mn-ea"/>
                <a:cs typeface="+mn-cs"/>
              </a:rPr>
              <a:t> і один </a:t>
            </a:r>
            <a:r>
              <a:rPr kumimoji="0" lang="ru-RU" sz="3800" b="0" i="0" u="none" strike="noStrike" kern="1200" cap="none" spc="0" normalizeH="0" baseline="0" noProof="0" dirty="0" err="1">
                <a:ln>
                  <a:noFill/>
                </a:ln>
                <a:solidFill>
                  <a:schemeClr val="tx1"/>
                </a:solidFill>
                <a:effectLst/>
                <a:uLnTx/>
                <a:uFillTx/>
                <a:latin typeface="+mn-lt"/>
                <a:ea typeface="+mn-ea"/>
                <a:cs typeface="+mn-cs"/>
              </a:rPr>
              <a:t>із</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найвеличніших</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шедеврів</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всіх</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часів</a:t>
            </a:r>
            <a:r>
              <a:rPr kumimoji="0" lang="ru-RU" sz="3800" b="0" i="0" u="none" strike="noStrike" kern="1200" cap="none" spc="0" normalizeH="0" baseline="0" noProof="0" dirty="0">
                <a:ln>
                  <a:noFill/>
                </a:ln>
                <a:solidFill>
                  <a:schemeClr val="tx1"/>
                </a:solidFill>
                <a:effectLst/>
                <a:uLnTx/>
                <a:uFillTx/>
                <a:latin typeface="+mn-lt"/>
                <a:ea typeface="+mn-ea"/>
                <a:cs typeface="+mn-cs"/>
              </a:rPr>
              <a:t> і </a:t>
            </a:r>
            <a:r>
              <a:rPr kumimoji="0" lang="ru-RU" sz="3800" b="0" i="0" u="none" strike="noStrike" kern="1200" cap="none" spc="0" normalizeH="0" baseline="0" noProof="0" dirty="0" err="1">
                <a:ln>
                  <a:noFill/>
                </a:ln>
                <a:solidFill>
                  <a:schemeClr val="tx1"/>
                </a:solidFill>
                <a:effectLst/>
                <a:uLnTx/>
                <a:uFillTx/>
                <a:latin typeface="+mn-lt"/>
                <a:ea typeface="+mn-ea"/>
                <a:cs typeface="+mn-cs"/>
              </a:rPr>
              <a:t>народів</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Композицію</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1" u="none" strike="noStrike" kern="1200" cap="none" spc="0" normalizeH="0" baseline="0" noProof="0" dirty="0">
                <a:ln>
                  <a:noFill/>
                </a:ln>
                <a:solidFill>
                  <a:schemeClr val="tx1"/>
                </a:solidFill>
                <a:effectLst/>
                <a:uLnTx/>
                <a:uFillTx/>
                <a:latin typeface="+mn-lt"/>
                <a:ea typeface="+mn-ea"/>
                <a:cs typeface="+mn-cs"/>
              </a:rPr>
              <a:t>«</a:t>
            </a:r>
            <a:r>
              <a:rPr kumimoji="0" lang="ru-RU" sz="3800" b="0" i="1" u="none" strike="noStrike" kern="1200" cap="none" spc="0" normalizeH="0" baseline="0" noProof="0" dirty="0" err="1">
                <a:ln>
                  <a:noFill/>
                </a:ln>
                <a:solidFill>
                  <a:schemeClr val="tx1"/>
                </a:solidFill>
                <a:effectLst/>
                <a:uLnTx/>
                <a:uFillTx/>
                <a:latin typeface="+mn-lt"/>
                <a:ea typeface="+mn-ea"/>
                <a:cs typeface="+mn-cs"/>
              </a:rPr>
              <a:t>Тайної</a:t>
            </a:r>
            <a:r>
              <a:rPr kumimoji="0" lang="ru-RU" sz="3800" b="0" i="1" u="none" strike="noStrike" kern="1200" cap="none" spc="0" normalizeH="0" baseline="0" noProof="0" dirty="0">
                <a:ln>
                  <a:noFill/>
                </a:ln>
                <a:solidFill>
                  <a:schemeClr val="tx1"/>
                </a:solidFill>
                <a:effectLst/>
                <a:uLnTx/>
                <a:uFillTx/>
                <a:latin typeface="+mn-lt"/>
                <a:ea typeface="+mn-ea"/>
                <a:cs typeface="+mn-cs"/>
              </a:rPr>
              <a:t> </a:t>
            </a:r>
            <a:r>
              <a:rPr kumimoji="0" lang="ru-RU" sz="3800" b="0" i="1" u="none" strike="noStrike" kern="1200" cap="none" spc="0" normalizeH="0" baseline="0" noProof="0" dirty="0" err="1">
                <a:ln>
                  <a:noFill/>
                </a:ln>
                <a:solidFill>
                  <a:schemeClr val="tx1"/>
                </a:solidFill>
                <a:effectLst/>
                <a:uLnTx/>
                <a:uFillTx/>
                <a:latin typeface="+mn-lt"/>
                <a:ea typeface="+mn-ea"/>
                <a:cs typeface="+mn-cs"/>
              </a:rPr>
              <a:t>вечері</a:t>
            </a:r>
            <a:r>
              <a:rPr kumimoji="0" lang="ru-RU" sz="3800" b="0" i="0" u="none" strike="noStrike" kern="1200" cap="none" spc="0" normalizeH="0" baseline="0" noProof="0" dirty="0">
                <a:ln>
                  <a:noFill/>
                </a:ln>
                <a:solidFill>
                  <a:schemeClr val="tx1"/>
                </a:solidFill>
                <a:effectLst/>
                <a:uLnTx/>
                <a:uFillTx/>
                <a:latin typeface="+mn-lt"/>
                <a:ea typeface="+mn-ea"/>
                <a:cs typeface="+mn-cs"/>
              </a:rPr>
              <a:t>» великий Леонардо написав </a:t>
            </a:r>
            <a:r>
              <a:rPr kumimoji="0" lang="ru-RU" sz="3800" b="1" i="0" u="sng" strike="noStrike" kern="1200" cap="none" spc="0" normalizeH="0" baseline="0" noProof="0" dirty="0">
                <a:ln>
                  <a:noFill/>
                </a:ln>
                <a:solidFill>
                  <a:schemeClr val="tx1"/>
                </a:solidFill>
                <a:effectLst/>
                <a:uLnTx/>
                <a:uFillTx/>
                <a:latin typeface="+mn-lt"/>
                <a:ea typeface="+mn-ea"/>
                <a:cs typeface="+mn-cs"/>
              </a:rPr>
              <a:t>на </a:t>
            </a:r>
            <a:r>
              <a:rPr kumimoji="0" lang="ru-RU" sz="3800" b="1" i="0" u="sng" strike="noStrike" kern="1200" cap="none" spc="0" normalizeH="0" baseline="0" noProof="0" dirty="0" err="1">
                <a:ln>
                  <a:noFill/>
                </a:ln>
                <a:solidFill>
                  <a:schemeClr val="tx1"/>
                </a:solidFill>
                <a:effectLst/>
                <a:uLnTx/>
                <a:uFillTx/>
                <a:latin typeface="+mn-lt"/>
                <a:ea typeface="+mn-ea"/>
                <a:cs typeface="+mn-cs"/>
              </a:rPr>
              <a:t>стіні</a:t>
            </a:r>
            <a:r>
              <a:rPr kumimoji="0" lang="ru-RU" sz="3800" b="1" i="0" u="sng" strike="noStrike" kern="1200" cap="none" spc="0" normalizeH="0" baseline="0" noProof="0" dirty="0">
                <a:ln>
                  <a:noFill/>
                </a:ln>
                <a:solidFill>
                  <a:schemeClr val="tx1"/>
                </a:solidFill>
                <a:effectLst/>
                <a:uLnTx/>
                <a:uFillTx/>
                <a:latin typeface="+mn-lt"/>
                <a:ea typeface="+mn-ea"/>
                <a:cs typeface="+mn-cs"/>
              </a:rPr>
              <a:t> </a:t>
            </a:r>
            <a:r>
              <a:rPr kumimoji="0" lang="ru-RU" sz="3800" b="1" i="0" u="sng" strike="noStrike" kern="1200" cap="none" spc="0" normalizeH="0" baseline="0" noProof="0" dirty="0" err="1">
                <a:ln>
                  <a:noFill/>
                </a:ln>
                <a:solidFill>
                  <a:schemeClr val="tx1"/>
                </a:solidFill>
                <a:effectLst/>
                <a:uLnTx/>
                <a:uFillTx/>
                <a:latin typeface="+mn-lt"/>
                <a:ea typeface="+mn-ea"/>
                <a:cs typeface="+mn-cs"/>
              </a:rPr>
              <a:t>трапезної</a:t>
            </a:r>
            <a:r>
              <a:rPr kumimoji="0" lang="ru-RU" sz="3800" b="1" i="0" u="sng" strike="noStrike" kern="1200" cap="none" spc="0" normalizeH="0" baseline="0" noProof="0" dirty="0">
                <a:ln>
                  <a:noFill/>
                </a:ln>
                <a:solidFill>
                  <a:schemeClr val="tx1"/>
                </a:solidFill>
                <a:effectLst/>
                <a:uLnTx/>
                <a:uFillTx/>
                <a:latin typeface="+mn-lt"/>
                <a:ea typeface="+mn-ea"/>
                <a:cs typeface="+mn-cs"/>
              </a:rPr>
              <a:t> </a:t>
            </a:r>
            <a:r>
              <a:rPr kumimoji="0" lang="ru-RU" sz="3800" b="1" i="0" u="sng" strike="noStrike" kern="1200" cap="none" spc="0" normalizeH="0" baseline="0" noProof="0" dirty="0" err="1">
                <a:ln>
                  <a:noFill/>
                </a:ln>
                <a:solidFill>
                  <a:schemeClr val="tx1"/>
                </a:solidFill>
                <a:effectLst/>
                <a:uLnTx/>
                <a:uFillTx/>
                <a:latin typeface="+mn-lt"/>
                <a:ea typeface="+mn-ea"/>
                <a:cs typeface="+mn-cs"/>
              </a:rPr>
              <a:t>Міланського</a:t>
            </a:r>
            <a:r>
              <a:rPr kumimoji="0" lang="ru-RU" sz="3800" b="1" i="0" u="sng" strike="noStrike" kern="1200" cap="none" spc="0" normalizeH="0" baseline="0" noProof="0" dirty="0">
                <a:ln>
                  <a:noFill/>
                </a:ln>
                <a:solidFill>
                  <a:schemeClr val="tx1"/>
                </a:solidFill>
                <a:effectLst/>
                <a:uLnTx/>
                <a:uFillTx/>
                <a:latin typeface="+mn-lt"/>
                <a:ea typeface="+mn-ea"/>
                <a:cs typeface="+mn-cs"/>
              </a:rPr>
              <a:t> </a:t>
            </a:r>
            <a:r>
              <a:rPr kumimoji="0" lang="ru-RU" sz="3800" b="1" i="0" u="sng" strike="noStrike" kern="1200" cap="none" spc="0" normalizeH="0" baseline="0" noProof="0" dirty="0" err="1">
                <a:ln>
                  <a:noFill/>
                </a:ln>
                <a:solidFill>
                  <a:schemeClr val="tx1"/>
                </a:solidFill>
                <a:effectLst/>
                <a:uLnTx/>
                <a:uFillTx/>
                <a:latin typeface="+mn-lt"/>
                <a:ea typeface="+mn-ea"/>
                <a:cs typeface="+mn-cs"/>
              </a:rPr>
              <a:t>монастиря</a:t>
            </a:r>
            <a:r>
              <a:rPr kumimoji="0" lang="ru-RU" sz="3800" b="1" i="0" u="sng" strike="noStrike" kern="1200" cap="none" spc="0" normalizeH="0" baseline="0" noProof="0" dirty="0">
                <a:ln>
                  <a:noFill/>
                </a:ln>
                <a:solidFill>
                  <a:schemeClr val="tx1"/>
                </a:solidFill>
                <a:effectLst/>
                <a:uLnTx/>
                <a:uFillTx/>
                <a:latin typeface="+mn-lt"/>
                <a:ea typeface="+mn-ea"/>
                <a:cs typeface="+mn-cs"/>
              </a:rPr>
              <a:t> Санта </a:t>
            </a:r>
            <a:r>
              <a:rPr kumimoji="0" lang="ru-RU" sz="3800" b="1" i="0" u="sng" strike="noStrike" kern="1200" cap="none" spc="0" normalizeH="0" baseline="0" noProof="0" dirty="0" err="1">
                <a:ln>
                  <a:noFill/>
                </a:ln>
                <a:solidFill>
                  <a:schemeClr val="tx1"/>
                </a:solidFill>
                <a:effectLst/>
                <a:uLnTx/>
                <a:uFillTx/>
                <a:latin typeface="+mn-lt"/>
                <a:ea typeface="+mn-ea"/>
                <a:cs typeface="+mn-cs"/>
              </a:rPr>
              <a:t>Марія</a:t>
            </a:r>
            <a:r>
              <a:rPr kumimoji="0" lang="ru-RU" sz="3800" b="1" i="0" u="sng" strike="noStrike" kern="1200" cap="none" spc="0" normalizeH="0" baseline="0" noProof="0" dirty="0">
                <a:ln>
                  <a:noFill/>
                </a:ln>
                <a:solidFill>
                  <a:schemeClr val="tx1"/>
                </a:solidFill>
                <a:effectLst/>
                <a:uLnTx/>
                <a:uFillTx/>
                <a:latin typeface="+mn-lt"/>
                <a:ea typeface="+mn-ea"/>
                <a:cs typeface="+mn-cs"/>
              </a:rPr>
              <a:t> </a:t>
            </a:r>
            <a:r>
              <a:rPr kumimoji="0" lang="ru-RU" sz="3800" b="1" i="0" u="sng" strike="noStrike" kern="1200" cap="none" spc="0" normalizeH="0" baseline="0" noProof="0" dirty="0" err="1">
                <a:ln>
                  <a:noFill/>
                </a:ln>
                <a:solidFill>
                  <a:schemeClr val="tx1"/>
                </a:solidFill>
                <a:effectLst/>
                <a:uLnTx/>
                <a:uFillTx/>
                <a:latin typeface="+mn-lt"/>
                <a:ea typeface="+mn-ea"/>
                <a:cs typeface="+mn-cs"/>
              </a:rPr>
              <a:t>делла</a:t>
            </a:r>
            <a:r>
              <a:rPr kumimoji="0" lang="ru-RU" sz="3800" b="1" i="0" u="sng" strike="noStrike" kern="1200" cap="none" spc="0" normalizeH="0" baseline="0" noProof="0" dirty="0">
                <a:ln>
                  <a:noFill/>
                </a:ln>
                <a:solidFill>
                  <a:schemeClr val="tx1"/>
                </a:solidFill>
                <a:effectLst/>
                <a:uLnTx/>
                <a:uFillTx/>
                <a:latin typeface="+mn-lt"/>
                <a:ea typeface="+mn-ea"/>
                <a:cs typeface="+mn-cs"/>
              </a:rPr>
              <a:t> </a:t>
            </a:r>
            <a:r>
              <a:rPr kumimoji="0" lang="ru-RU" sz="3800" b="1" i="0" u="sng" strike="noStrike" kern="1200" cap="none" spc="0" normalizeH="0" baseline="0" noProof="0" dirty="0" err="1">
                <a:ln>
                  <a:noFill/>
                </a:ln>
                <a:solidFill>
                  <a:schemeClr val="tx1"/>
                </a:solidFill>
                <a:effectLst/>
                <a:uLnTx/>
                <a:uFillTx/>
                <a:latin typeface="+mn-lt"/>
                <a:ea typeface="+mn-ea"/>
                <a:cs typeface="+mn-cs"/>
              </a:rPr>
              <a:t>Граціє</a:t>
            </a:r>
            <a:r>
              <a:rPr kumimoji="0" lang="ru-RU" sz="3800" b="0" i="0" u="none" strike="noStrike" kern="1200" cap="none" spc="0" normalizeH="0" baseline="0" noProof="0" dirty="0">
                <a:ln>
                  <a:noFill/>
                </a:ln>
                <a:solidFill>
                  <a:schemeClr val="tx1"/>
                </a:solidFill>
                <a:effectLst/>
                <a:uLnTx/>
                <a:uFillTx/>
                <a:latin typeface="+mn-lt"/>
                <a:ea typeface="+mn-ea"/>
                <a:cs typeface="+mn-cs"/>
              </a:rPr>
              <a:t> на </a:t>
            </a:r>
            <a:r>
              <a:rPr kumimoji="0" lang="ru-RU" sz="3800" b="0" i="0" u="none" strike="noStrike" kern="1200" cap="none" spc="0" normalizeH="0" baseline="0" noProof="0" dirty="0" err="1">
                <a:ln>
                  <a:noFill/>
                </a:ln>
                <a:solidFill>
                  <a:schemeClr val="tx1"/>
                </a:solidFill>
                <a:effectLst/>
                <a:uLnTx/>
                <a:uFillTx/>
                <a:latin typeface="+mn-lt"/>
                <a:ea typeface="+mn-ea"/>
                <a:cs typeface="+mn-cs"/>
              </a:rPr>
              <a:t>замовлення</a:t>
            </a:r>
            <a:r>
              <a:rPr kumimoji="0" lang="ru-RU" sz="3800" b="0" i="0" u="none" strike="noStrike" kern="1200" cap="none" spc="0" normalizeH="0" baseline="0" noProof="0" dirty="0">
                <a:ln>
                  <a:noFill/>
                </a:ln>
                <a:solidFill>
                  <a:schemeClr val="tx1"/>
                </a:solidFill>
                <a:effectLst/>
                <a:uLnTx/>
                <a:uFillTx/>
                <a:latin typeface="+mn-lt"/>
                <a:ea typeface="+mn-ea"/>
                <a:cs typeface="+mn-cs"/>
              </a:rPr>
              <a:t> правителя </a:t>
            </a:r>
            <a:r>
              <a:rPr kumimoji="0" lang="ru-RU" sz="3800" b="0" i="0" u="none" strike="noStrike" kern="1200" cap="none" spc="0" normalizeH="0" baseline="0" noProof="0" dirty="0" err="1">
                <a:ln>
                  <a:noFill/>
                </a:ln>
                <a:solidFill>
                  <a:schemeClr val="tx1"/>
                </a:solidFill>
                <a:effectLst/>
                <a:uLnTx/>
                <a:uFillTx/>
                <a:latin typeface="+mn-lt"/>
                <a:ea typeface="+mn-ea"/>
                <a:cs typeface="+mn-cs"/>
              </a:rPr>
              <a:t>Мілану</a:t>
            </a:r>
            <a:r>
              <a:rPr kumimoji="0" lang="ru-RU" sz="3800" b="0" i="0" u="none" strike="noStrike" kern="1200" cap="none" spc="0" normalizeH="0" baseline="0" noProof="0" dirty="0">
                <a:ln>
                  <a:noFill/>
                </a:ln>
                <a:solidFill>
                  <a:schemeClr val="tx1"/>
                </a:solidFill>
                <a:effectLst/>
                <a:uLnTx/>
                <a:uFillTx/>
                <a:latin typeface="+mn-lt"/>
                <a:ea typeface="+mn-ea"/>
                <a:cs typeface="+mn-cs"/>
              </a:rPr>
              <a:t> герцога </a:t>
            </a:r>
            <a:r>
              <a:rPr kumimoji="0" lang="ru-RU" sz="3800" b="0" i="0" u="none" strike="noStrike" kern="1200" cap="none" spc="0" normalizeH="0" baseline="0" noProof="0" dirty="0" err="1">
                <a:ln>
                  <a:noFill/>
                </a:ln>
                <a:solidFill>
                  <a:schemeClr val="tx1"/>
                </a:solidFill>
                <a:effectLst/>
                <a:uLnTx/>
                <a:uFillTx/>
                <a:latin typeface="+mn-lt"/>
                <a:ea typeface="+mn-ea"/>
                <a:cs typeface="+mn-cs"/>
              </a:rPr>
              <a:t>Людовіка</a:t>
            </a:r>
            <a:r>
              <a:rPr kumimoji="0" lang="ru-RU" sz="3800" b="0" i="0" u="none" strike="noStrike" kern="1200" cap="none" spc="0" normalizeH="0" baseline="0" noProof="0" dirty="0">
                <a:ln>
                  <a:noFill/>
                </a:ln>
                <a:solidFill>
                  <a:schemeClr val="tx1"/>
                </a:solidFill>
                <a:effectLst/>
                <a:uLnTx/>
                <a:uFillTx/>
                <a:latin typeface="+mn-lt"/>
                <a:ea typeface="+mn-ea"/>
                <a:cs typeface="+mn-cs"/>
              </a:rPr>
              <a:t> Моро. </a:t>
            </a:r>
            <a:r>
              <a:rPr kumimoji="0" lang="ru-RU" sz="3800" b="1" i="0" u="none" strike="noStrike" kern="1200" cap="none" spc="0" normalizeH="0" baseline="0" noProof="0" dirty="0">
                <a:ln>
                  <a:noFill/>
                </a:ln>
                <a:solidFill>
                  <a:schemeClr val="tx1"/>
                </a:solidFill>
                <a:effectLst/>
                <a:uLnTx/>
                <a:uFillTx/>
                <a:latin typeface="+mn-lt"/>
                <a:ea typeface="+mn-ea"/>
                <a:cs typeface="+mn-cs"/>
              </a:rPr>
              <a:t>Сюжетом </a:t>
            </a:r>
            <a:r>
              <a:rPr kumimoji="0" lang="ru-RU" sz="3800" b="1" i="0" u="none" strike="noStrike" kern="1200" cap="none" spc="0" normalizeH="0" baseline="0" noProof="0" dirty="0" err="1">
                <a:ln>
                  <a:noFill/>
                </a:ln>
                <a:solidFill>
                  <a:schemeClr val="tx1"/>
                </a:solidFill>
                <a:effectLst/>
                <a:uLnTx/>
                <a:uFillTx/>
                <a:latin typeface="+mn-lt"/>
                <a:ea typeface="+mn-ea"/>
                <a:cs typeface="+mn-cs"/>
              </a:rPr>
              <a:t>картини</a:t>
            </a:r>
            <a:r>
              <a:rPr kumimoji="0" lang="ru-RU" sz="3800" b="1" i="0" u="none" strike="noStrike" kern="1200" cap="none" spc="0" normalizeH="0" baseline="0" noProof="0" dirty="0">
                <a:ln>
                  <a:noFill/>
                </a:ln>
                <a:solidFill>
                  <a:schemeClr val="tx1"/>
                </a:solidFill>
                <a:effectLst/>
                <a:uLnTx/>
                <a:uFillTx/>
                <a:latin typeface="+mn-lt"/>
                <a:ea typeface="+mn-ea"/>
                <a:cs typeface="+mn-cs"/>
              </a:rPr>
              <a:t> став </a:t>
            </a:r>
            <a:r>
              <a:rPr kumimoji="0" lang="ru-RU" sz="3800" b="1" i="0" u="none" strike="noStrike" kern="1200" cap="none" spc="0" normalizeH="0" baseline="0" noProof="0" dirty="0" err="1">
                <a:ln>
                  <a:noFill/>
                </a:ln>
                <a:solidFill>
                  <a:schemeClr val="tx1"/>
                </a:solidFill>
                <a:effectLst/>
                <a:uLnTx/>
                <a:uFillTx/>
                <a:latin typeface="+mn-lt"/>
                <a:ea typeface="+mn-ea"/>
                <a:cs typeface="+mn-cs"/>
              </a:rPr>
              <a:t>епізод</a:t>
            </a:r>
            <a:r>
              <a:rPr kumimoji="0" lang="ru-RU" sz="3800" b="1" i="0" u="none" strike="noStrike" kern="1200" cap="none" spc="0" normalizeH="0" baseline="0" noProof="0" dirty="0">
                <a:ln>
                  <a:noFill/>
                </a:ln>
                <a:solidFill>
                  <a:schemeClr val="tx1"/>
                </a:solidFill>
                <a:effectLst/>
                <a:uLnTx/>
                <a:uFillTx/>
                <a:latin typeface="+mn-lt"/>
                <a:ea typeface="+mn-ea"/>
                <a:cs typeface="+mn-cs"/>
              </a:rPr>
              <a:t>, коли </a:t>
            </a:r>
            <a:r>
              <a:rPr kumimoji="0" lang="ru-RU" sz="3800" b="1" i="0" u="none" strike="noStrike" kern="1200" cap="none" spc="0" normalizeH="0" baseline="0" noProof="0" dirty="0" err="1">
                <a:ln>
                  <a:noFill/>
                </a:ln>
                <a:solidFill>
                  <a:schemeClr val="tx1"/>
                </a:solidFill>
                <a:effectLst/>
                <a:uLnTx/>
                <a:uFillTx/>
                <a:latin typeface="+mn-lt"/>
                <a:ea typeface="+mn-ea"/>
                <a:cs typeface="+mn-cs"/>
              </a:rPr>
              <a:t>Ісус</a:t>
            </a:r>
            <a:r>
              <a:rPr kumimoji="0" lang="ru-RU" sz="3800" b="1" i="0" u="none" strike="noStrike" kern="1200" cap="none" spc="0" normalizeH="0" baseline="0" noProof="0" dirty="0">
                <a:ln>
                  <a:noFill/>
                </a:ln>
                <a:solidFill>
                  <a:schemeClr val="tx1"/>
                </a:solidFill>
                <a:effectLst/>
                <a:uLnTx/>
                <a:uFillTx/>
                <a:latin typeface="+mn-lt"/>
                <a:ea typeface="+mn-ea"/>
                <a:cs typeface="+mn-cs"/>
              </a:rPr>
              <a:t> Христос </a:t>
            </a:r>
            <a:r>
              <a:rPr kumimoji="0" lang="ru-RU" sz="3800" b="1" i="0" u="none" strike="noStrike" kern="1200" cap="none" spc="0" normalizeH="0" baseline="0" noProof="0" dirty="0" err="1">
                <a:ln>
                  <a:noFill/>
                </a:ln>
                <a:solidFill>
                  <a:schemeClr val="tx1"/>
                </a:solidFill>
                <a:effectLst/>
                <a:uLnTx/>
                <a:uFillTx/>
                <a:latin typeface="+mn-lt"/>
                <a:ea typeface="+mn-ea"/>
                <a:cs typeface="+mn-cs"/>
              </a:rPr>
              <a:t>викриває</a:t>
            </a:r>
            <a:r>
              <a:rPr kumimoji="0" lang="ru-RU" sz="3800" b="1" i="0" u="none" strike="noStrike" kern="1200" cap="none" spc="0" normalizeH="0" baseline="0" noProof="0" dirty="0">
                <a:ln>
                  <a:noFill/>
                </a:ln>
                <a:solidFill>
                  <a:schemeClr val="tx1"/>
                </a:solidFill>
                <a:effectLst/>
                <a:uLnTx/>
                <a:uFillTx/>
                <a:latin typeface="+mn-lt"/>
                <a:ea typeface="+mn-ea"/>
                <a:cs typeface="+mn-cs"/>
              </a:rPr>
              <a:t> </a:t>
            </a:r>
            <a:r>
              <a:rPr kumimoji="0" lang="ru-RU" sz="3800" b="1" i="0" u="none" strike="noStrike" kern="1200" cap="none" spc="0" normalizeH="0" baseline="0" noProof="0" dirty="0" err="1">
                <a:ln>
                  <a:noFill/>
                </a:ln>
                <a:solidFill>
                  <a:schemeClr val="tx1"/>
                </a:solidFill>
                <a:effectLst/>
                <a:uLnTx/>
                <a:uFillTx/>
                <a:latin typeface="+mn-lt"/>
                <a:ea typeface="+mn-ea"/>
                <a:cs typeface="+mn-cs"/>
              </a:rPr>
              <a:t>зрадника</a:t>
            </a:r>
            <a:r>
              <a:rPr kumimoji="0" lang="ru-RU" sz="3800" b="1" i="0" u="none" strike="noStrike" kern="1200" cap="none" spc="0" normalizeH="0" baseline="0" noProof="0" dirty="0">
                <a:ln>
                  <a:noFill/>
                </a:ln>
                <a:solidFill>
                  <a:schemeClr val="tx1"/>
                </a:solidFill>
                <a:effectLst/>
                <a:uLnTx/>
                <a:uFillTx/>
                <a:latin typeface="+mn-lt"/>
                <a:ea typeface="+mn-ea"/>
                <a:cs typeface="+mn-cs"/>
              </a:rPr>
              <a:t> </a:t>
            </a:r>
            <a:r>
              <a:rPr kumimoji="0" lang="ru-RU" sz="3800" b="1" i="0" u="none" strike="noStrike" kern="1200" cap="none" spc="0" normalizeH="0" baseline="0" noProof="0" dirty="0" err="1">
                <a:ln>
                  <a:noFill/>
                </a:ln>
                <a:solidFill>
                  <a:schemeClr val="tx1"/>
                </a:solidFill>
                <a:effectLst/>
                <a:uLnTx/>
                <a:uFillTx/>
                <a:latin typeface="+mn-lt"/>
                <a:ea typeface="+mn-ea"/>
                <a:cs typeface="+mn-cs"/>
              </a:rPr>
              <a:t>між</a:t>
            </a:r>
            <a:r>
              <a:rPr kumimoji="0" lang="ru-RU" sz="3800" b="1" i="0" u="none" strike="noStrike" kern="1200" cap="none" spc="0" normalizeH="0" baseline="0" noProof="0" dirty="0">
                <a:ln>
                  <a:noFill/>
                </a:ln>
                <a:solidFill>
                  <a:schemeClr val="tx1"/>
                </a:solidFill>
                <a:effectLst/>
                <a:uLnTx/>
                <a:uFillTx/>
                <a:latin typeface="+mn-lt"/>
                <a:ea typeface="+mn-ea"/>
                <a:cs typeface="+mn-cs"/>
              </a:rPr>
              <a:t> </a:t>
            </a:r>
            <a:r>
              <a:rPr kumimoji="0" lang="ru-RU" sz="3800" b="1" i="0" u="none" strike="noStrike" kern="1200" cap="none" spc="0" normalizeH="0" baseline="0" noProof="0" dirty="0" err="1">
                <a:ln>
                  <a:noFill/>
                </a:ln>
                <a:solidFill>
                  <a:schemeClr val="tx1"/>
                </a:solidFill>
                <a:effectLst/>
                <a:uLnTx/>
                <a:uFillTx/>
                <a:latin typeface="+mn-lt"/>
                <a:ea typeface="+mn-ea"/>
                <a:cs typeface="+mn-cs"/>
              </a:rPr>
              <a:t>своїх</a:t>
            </a:r>
            <a:r>
              <a:rPr kumimoji="0" lang="ru-RU" sz="3800" b="1" i="0" u="none" strike="noStrike" kern="1200" cap="none" spc="0" normalizeH="0" baseline="0" noProof="0" dirty="0">
                <a:ln>
                  <a:noFill/>
                </a:ln>
                <a:solidFill>
                  <a:schemeClr val="tx1"/>
                </a:solidFill>
                <a:effectLst/>
                <a:uLnTx/>
                <a:uFillTx/>
                <a:latin typeface="+mn-lt"/>
                <a:ea typeface="+mn-ea"/>
                <a:cs typeface="+mn-cs"/>
              </a:rPr>
              <a:t> 12-х </a:t>
            </a:r>
            <a:r>
              <a:rPr kumimoji="0" lang="ru-RU" sz="3800" b="1" i="0" u="none" strike="noStrike" kern="1200" cap="none" spc="0" normalizeH="0" baseline="0" noProof="0" dirty="0" err="1">
                <a:ln>
                  <a:noFill/>
                </a:ln>
                <a:solidFill>
                  <a:schemeClr val="tx1"/>
                </a:solidFill>
                <a:effectLst/>
                <a:uLnTx/>
                <a:uFillTx/>
                <a:latin typeface="+mn-lt"/>
                <a:ea typeface="+mn-ea"/>
                <a:cs typeface="+mn-cs"/>
              </a:rPr>
              <a:t>апостолів</a:t>
            </a:r>
            <a:r>
              <a:rPr kumimoji="0" lang="ru-RU" sz="3800" b="1"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Ця</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надзвичайна</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трагічна</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подія</a:t>
            </a:r>
            <a:r>
              <a:rPr kumimoji="0" lang="ru-RU" sz="3800" b="0" i="0" u="none" strike="noStrike" kern="1200" cap="none" spc="0" normalizeH="0" baseline="0" noProof="0" dirty="0">
                <a:ln>
                  <a:noFill/>
                </a:ln>
                <a:solidFill>
                  <a:schemeClr val="tx1"/>
                </a:solidFill>
                <a:effectLst/>
                <a:uLnTx/>
                <a:uFillTx/>
                <a:latin typeface="+mn-lt"/>
                <a:ea typeface="+mn-ea"/>
                <a:cs typeface="+mn-cs"/>
              </a:rPr>
              <a:t> в </a:t>
            </a:r>
            <a:r>
              <a:rPr kumimoji="0" lang="ru-RU" sz="3800" b="0" i="0" u="none" strike="noStrike" kern="1200" cap="none" spc="0" normalizeH="0" baseline="0" noProof="0" dirty="0" err="1">
                <a:ln>
                  <a:noFill/>
                </a:ln>
                <a:solidFill>
                  <a:schemeClr val="tx1"/>
                </a:solidFill>
                <a:effectLst/>
                <a:uLnTx/>
                <a:uFillTx/>
                <a:latin typeface="+mn-lt"/>
                <a:ea typeface="+mn-ea"/>
                <a:cs typeface="+mn-cs"/>
              </a:rPr>
              <a:t>житті</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Ісуса</a:t>
            </a:r>
            <a:r>
              <a:rPr kumimoji="0" lang="ru-RU" sz="3800" b="0" i="0" u="none" strike="noStrike" kern="1200" cap="none" spc="0" normalizeH="0" baseline="0" noProof="0" dirty="0">
                <a:ln>
                  <a:noFill/>
                </a:ln>
                <a:solidFill>
                  <a:schemeClr val="tx1"/>
                </a:solidFill>
                <a:effectLst/>
                <a:uLnTx/>
                <a:uFillTx/>
                <a:latin typeface="+mn-lt"/>
                <a:ea typeface="+mn-ea"/>
                <a:cs typeface="+mn-cs"/>
              </a:rPr>
              <a:t> Христа описана в </a:t>
            </a:r>
            <a:r>
              <a:rPr kumimoji="0" lang="ru-RU" sz="3800" b="0" i="0" u="none" strike="noStrike" kern="1200" cap="none" spc="0" normalizeH="0" baseline="0" noProof="0" dirty="0" err="1">
                <a:ln>
                  <a:noFill/>
                </a:ln>
                <a:solidFill>
                  <a:schemeClr val="tx1"/>
                </a:solidFill>
                <a:effectLst/>
                <a:uLnTx/>
                <a:uFillTx/>
                <a:latin typeface="+mn-lt"/>
                <a:ea typeface="+mn-ea"/>
                <a:cs typeface="+mn-cs"/>
              </a:rPr>
              <a:t>усіх</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чотирьох</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Євангеліях</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en-US" sz="3800" b="0" i="0" u="none" strike="noStrike" kern="1200" cap="none" spc="0" normalizeH="0" baseline="0" noProof="0" dirty="0">
                <a:ln>
                  <a:noFill/>
                </a:ln>
                <a:solidFill>
                  <a:schemeClr val="tx1"/>
                </a:solidFill>
                <a:effectLst/>
                <a:uLnTx/>
                <a:uFillTx/>
                <a:latin typeface="+mn-lt"/>
                <a:ea typeface="+mn-ea"/>
                <a:cs typeface="+mn-cs"/>
              </a:rPr>
              <a:t>:</a:t>
            </a:r>
            <a:endParaRPr kumimoji="0" lang="ru-RU" sz="3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800" b="0" i="0" u="none" strike="noStrike" kern="1200" cap="none" spc="0" normalizeH="0" baseline="0" noProof="0" dirty="0">
                <a:ln>
                  <a:noFill/>
                </a:ln>
                <a:solidFill>
                  <a:schemeClr val="tx1"/>
                </a:solidFill>
                <a:effectLst/>
                <a:uLnTx/>
                <a:uFillTx/>
                <a:latin typeface="+mn-lt"/>
                <a:ea typeface="+mn-ea"/>
                <a:cs typeface="+mn-cs"/>
              </a:rPr>
              <a:t>«І коли вони </a:t>
            </a:r>
            <a:r>
              <a:rPr kumimoji="0" lang="ru-RU" sz="3800" b="0" i="0" u="none" strike="noStrike" kern="1200" cap="none" spc="0" normalizeH="0" baseline="0" noProof="0" dirty="0" err="1">
                <a:ln>
                  <a:noFill/>
                </a:ln>
                <a:solidFill>
                  <a:schemeClr val="tx1"/>
                </a:solidFill>
                <a:effectLst/>
                <a:uLnTx/>
                <a:uFillTx/>
                <a:latin typeface="+mn-lt"/>
                <a:ea typeface="+mn-ea"/>
                <a:cs typeface="+mn-cs"/>
              </a:rPr>
              <a:t>сиділи</a:t>
            </a:r>
            <a:r>
              <a:rPr kumimoji="0" lang="ru-RU" sz="3800" b="0" i="0" u="none" strike="noStrike" kern="1200" cap="none" spc="0" normalizeH="0" baseline="0" noProof="0" dirty="0">
                <a:ln>
                  <a:noFill/>
                </a:ln>
                <a:solidFill>
                  <a:schemeClr val="tx1"/>
                </a:solidFill>
                <a:effectLst/>
                <a:uLnTx/>
                <a:uFillTx/>
                <a:latin typeface="+mn-lt"/>
                <a:ea typeface="+mn-ea"/>
                <a:cs typeface="+mn-cs"/>
              </a:rPr>
              <a:t> за столом та </a:t>
            </a:r>
            <a:r>
              <a:rPr kumimoji="0" lang="ru-RU" sz="3800" b="0" i="0" u="none" strike="noStrike" kern="1200" cap="none" spc="0" normalizeH="0" baseline="0" noProof="0" dirty="0" err="1">
                <a:ln>
                  <a:noFill/>
                </a:ln>
                <a:solidFill>
                  <a:schemeClr val="tx1"/>
                </a:solidFill>
                <a:effectLst/>
                <a:uLnTx/>
                <a:uFillTx/>
                <a:latin typeface="+mn-lt"/>
                <a:ea typeface="+mn-ea"/>
                <a:cs typeface="+mn-cs"/>
              </a:rPr>
              <a:t>їли</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Ісус</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промовив</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Істинно</a:t>
            </a:r>
            <a:r>
              <a:rPr kumimoji="0" lang="ru-RU" sz="3800" b="0" i="0" u="none" strike="noStrike" kern="1200" cap="none" spc="0" normalizeH="0" baseline="0" noProof="0" dirty="0">
                <a:ln>
                  <a:noFill/>
                </a:ln>
                <a:solidFill>
                  <a:schemeClr val="tx1"/>
                </a:solidFill>
                <a:effectLst/>
                <a:uLnTx/>
                <a:uFillTx/>
                <a:latin typeface="+mn-lt"/>
                <a:ea typeface="+mn-ea"/>
                <a:cs typeface="+mn-cs"/>
              </a:rPr>
              <a:t> кажу вам, один з вас, </a:t>
            </a:r>
            <a:r>
              <a:rPr kumimoji="0" lang="ru-RU" sz="3800" b="0" i="0" u="none" strike="noStrike" kern="1200" cap="none" spc="0" normalizeH="0" baseline="0" noProof="0" dirty="0" err="1">
                <a:ln>
                  <a:noFill/>
                </a:ln>
                <a:solidFill>
                  <a:schemeClr val="tx1"/>
                </a:solidFill>
                <a:effectLst/>
                <a:uLnTx/>
                <a:uFillTx/>
                <a:latin typeface="+mn-lt"/>
                <a:ea typeface="+mn-ea"/>
                <a:cs typeface="+mn-cs"/>
              </a:rPr>
              <a:t>що</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їсть</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зі</a:t>
            </a:r>
            <a:r>
              <a:rPr kumimoji="0" lang="ru-RU" sz="3800" b="0" i="0" u="none" strike="noStrike" kern="1200" cap="none" spc="0" normalizeH="0" baseline="0" noProof="0" dirty="0">
                <a:ln>
                  <a:noFill/>
                </a:ln>
                <a:solidFill>
                  <a:schemeClr val="tx1"/>
                </a:solidFill>
                <a:effectLst/>
                <a:uLnTx/>
                <a:uFillTx/>
                <a:latin typeface="+mn-lt"/>
                <a:ea typeface="+mn-ea"/>
                <a:cs typeface="+mn-cs"/>
              </a:rPr>
              <a:t> мною, </a:t>
            </a:r>
            <a:r>
              <a:rPr kumimoji="0" lang="ru-RU" sz="3800" b="0" i="0" u="none" strike="noStrike" kern="1200" cap="none" spc="0" normalizeH="0" baseline="0" noProof="0" dirty="0" err="1">
                <a:ln>
                  <a:noFill/>
                </a:ln>
                <a:solidFill>
                  <a:schemeClr val="tx1"/>
                </a:solidFill>
                <a:effectLst/>
                <a:uLnTx/>
                <a:uFillTx/>
                <a:latin typeface="+mn-lt"/>
                <a:ea typeface="+mn-ea"/>
                <a:cs typeface="+mn-cs"/>
              </a:rPr>
              <a:t>зрадить</a:t>
            </a:r>
            <a:r>
              <a:rPr kumimoji="0" lang="ru-RU" sz="3800" b="0" i="0" u="none" strike="noStrike" kern="1200" cap="none" spc="0" normalizeH="0" baseline="0" noProof="0" dirty="0">
                <a:ln>
                  <a:noFill/>
                </a:ln>
                <a:solidFill>
                  <a:schemeClr val="tx1"/>
                </a:solidFill>
                <a:effectLst/>
                <a:uLnTx/>
                <a:uFillTx/>
                <a:latin typeface="+mn-lt"/>
                <a:ea typeface="+mn-ea"/>
                <a:cs typeface="+mn-cs"/>
              </a:rPr>
              <a:t> мене».</a:t>
            </a:r>
            <a:endParaRPr kumimoji="0" lang="ru-RU" sz="3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800" b="0" i="0" u="none" strike="noStrike" kern="1200" cap="none" spc="0" normalizeH="0" baseline="0" noProof="0" dirty="0">
                <a:ln>
                  <a:noFill/>
                </a:ln>
                <a:solidFill>
                  <a:schemeClr val="tx1"/>
                </a:solidFill>
                <a:effectLst/>
                <a:uLnTx/>
                <a:uFillTx/>
                <a:latin typeface="+mn-lt"/>
                <a:ea typeface="+mn-ea"/>
                <a:cs typeface="+mn-cs"/>
              </a:rPr>
              <a:t>Лейтмотив «</a:t>
            </a:r>
            <a:r>
              <a:rPr kumimoji="0" lang="ru-RU" sz="3800" b="0" i="0" u="none" strike="noStrike" kern="1200" cap="none" spc="0" normalizeH="0" baseline="0" noProof="0" dirty="0" err="1">
                <a:ln>
                  <a:noFill/>
                </a:ln>
                <a:solidFill>
                  <a:schemeClr val="tx1"/>
                </a:solidFill>
                <a:effectLst/>
                <a:uLnTx/>
                <a:uFillTx/>
                <a:latin typeface="+mn-lt"/>
                <a:ea typeface="+mn-ea"/>
                <a:cs typeface="+mn-cs"/>
              </a:rPr>
              <a:t>Тайної</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вечері</a:t>
            </a:r>
            <a:r>
              <a:rPr kumimoji="0" lang="ru-RU" sz="3800" b="0" i="0" u="none" strike="noStrike" kern="1200" cap="none" spc="0" normalizeH="0" baseline="0" noProof="0" dirty="0">
                <a:ln>
                  <a:noFill/>
                </a:ln>
                <a:solidFill>
                  <a:schemeClr val="tx1"/>
                </a:solidFill>
                <a:effectLst/>
                <a:uLnTx/>
                <a:uFillTx/>
                <a:latin typeface="+mn-lt"/>
                <a:ea typeface="+mn-ea"/>
                <a:cs typeface="+mn-cs"/>
              </a:rPr>
              <a:t>» – </a:t>
            </a:r>
            <a:r>
              <a:rPr kumimoji="0" lang="ru-RU" sz="3800" b="1" i="0" u="sng" strike="noStrike" kern="1200" cap="none" spc="0" normalizeH="0" baseline="0" noProof="0" dirty="0" err="1">
                <a:ln>
                  <a:noFill/>
                </a:ln>
                <a:solidFill>
                  <a:schemeClr val="tx1"/>
                </a:solidFill>
                <a:effectLst/>
                <a:uLnTx/>
                <a:uFillTx/>
                <a:latin typeface="+mn-lt"/>
                <a:ea typeface="+mn-ea"/>
                <a:cs typeface="+mn-cs"/>
              </a:rPr>
              <a:t>зрада</a:t>
            </a:r>
            <a:r>
              <a:rPr kumimoji="0" lang="ru-RU" sz="3800" b="1" i="0" u="sng" strike="noStrike" kern="1200" cap="none" spc="0" normalizeH="0" baseline="0" noProof="0" dirty="0">
                <a:ln>
                  <a:noFill/>
                </a:ln>
                <a:solidFill>
                  <a:schemeClr val="tx1"/>
                </a:solidFill>
                <a:effectLst/>
                <a:uLnTx/>
                <a:uFillTx/>
                <a:latin typeface="+mn-lt"/>
                <a:ea typeface="+mn-ea"/>
                <a:cs typeface="+mn-cs"/>
              </a:rPr>
              <a:t>.</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Це</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негативне</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явище</a:t>
            </a:r>
            <a:r>
              <a:rPr kumimoji="0" lang="ru-RU" sz="3800" b="0" i="0" u="none" strike="noStrike" kern="1200" cap="none" spc="0" normalizeH="0" baseline="0" noProof="0" dirty="0">
                <a:ln>
                  <a:noFill/>
                </a:ln>
                <a:solidFill>
                  <a:schemeClr val="tx1"/>
                </a:solidFill>
                <a:effectLst/>
                <a:uLnTx/>
                <a:uFillTx/>
                <a:latin typeface="+mn-lt"/>
                <a:ea typeface="+mn-ea"/>
                <a:cs typeface="+mn-cs"/>
              </a:rPr>
              <a:t>, як </a:t>
            </a:r>
            <a:r>
              <a:rPr kumimoji="0" lang="ru-RU" sz="3800" b="0" i="0" u="none" strike="noStrike" kern="1200" cap="none" spc="0" normalizeH="0" baseline="0" noProof="0" dirty="0" err="1">
                <a:ln>
                  <a:noFill/>
                </a:ln>
                <a:solidFill>
                  <a:schemeClr val="tx1"/>
                </a:solidFill>
                <a:effectLst/>
                <a:uLnTx/>
                <a:uFillTx/>
                <a:latin typeface="+mn-lt"/>
                <a:ea typeface="+mn-ea"/>
                <a:cs typeface="+mn-cs"/>
              </a:rPr>
              <a:t>вічний</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супутник</a:t>
            </a:r>
            <a:r>
              <a:rPr kumimoji="0" lang="ru-RU" sz="3800" b="0" i="0" u="none" strike="noStrike" kern="1200" cap="none" spc="0" normalizeH="0" baseline="0" noProof="0" dirty="0">
                <a:ln>
                  <a:noFill/>
                </a:ln>
                <a:solidFill>
                  <a:schemeClr val="tx1"/>
                </a:solidFill>
                <a:effectLst/>
                <a:uLnTx/>
                <a:uFillTx/>
                <a:latin typeface="+mn-lt"/>
                <a:ea typeface="+mn-ea"/>
                <a:cs typeface="+mn-cs"/>
              </a:rPr>
              <a:t> роду </a:t>
            </a:r>
            <a:r>
              <a:rPr kumimoji="0" lang="ru-RU" sz="3800" b="0" i="0" u="none" strike="noStrike" kern="1200" cap="none" spc="0" normalizeH="0" baseline="0" noProof="0" dirty="0" err="1">
                <a:ln>
                  <a:noFill/>
                </a:ln>
                <a:solidFill>
                  <a:schemeClr val="tx1"/>
                </a:solidFill>
                <a:effectLst/>
                <a:uLnTx/>
                <a:uFillTx/>
                <a:latin typeface="+mn-lt"/>
                <a:ea typeface="+mn-ea"/>
                <a:cs typeface="+mn-cs"/>
              </a:rPr>
              <a:t>людського</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побуту</a:t>
            </a:r>
            <a:r>
              <a:rPr kumimoji="0" lang="ru-RU" sz="3800" b="0" i="0" u="none" strike="noStrike" kern="1200" cap="none" spc="0" normalizeH="0" baseline="0" noProof="0" dirty="0">
                <a:ln>
                  <a:noFill/>
                </a:ln>
                <a:solidFill>
                  <a:schemeClr val="tx1"/>
                </a:solidFill>
                <a:effectLst/>
                <a:uLnTx/>
                <a:uFillTx/>
                <a:latin typeface="+mn-lt"/>
                <a:ea typeface="+mn-ea"/>
                <a:cs typeface="+mn-cs"/>
              </a:rPr>
              <a:t>, є в </a:t>
            </a:r>
            <a:r>
              <a:rPr kumimoji="0" lang="ru-RU" sz="3800" b="0" i="0" u="none" strike="noStrike" kern="1200" cap="none" spc="0" normalizeH="0" baseline="0" noProof="0" dirty="0" err="1">
                <a:ln>
                  <a:noFill/>
                </a:ln>
                <a:solidFill>
                  <a:schemeClr val="tx1"/>
                </a:solidFill>
                <a:effectLst/>
                <a:uLnTx/>
                <a:uFillTx/>
                <a:latin typeface="+mn-lt"/>
                <a:ea typeface="+mn-ea"/>
                <a:cs typeface="+mn-cs"/>
              </a:rPr>
              <a:t>усіх</a:t>
            </a:r>
            <a:r>
              <a:rPr kumimoji="0" lang="ru-RU" sz="3800" b="0" i="0" u="none" strike="noStrike" kern="1200" cap="none" spc="0" normalizeH="0" baseline="0" noProof="0" dirty="0">
                <a:ln>
                  <a:noFill/>
                </a:ln>
                <a:solidFill>
                  <a:schemeClr val="tx1"/>
                </a:solidFill>
                <a:effectLst/>
                <a:uLnTx/>
                <a:uFillTx/>
                <a:latin typeface="+mn-lt"/>
                <a:ea typeface="+mn-ea"/>
                <a:cs typeface="+mn-cs"/>
              </a:rPr>
              <a:t> сферах </a:t>
            </a:r>
            <a:r>
              <a:rPr kumimoji="0" lang="ru-RU" sz="3800" b="0" i="0" u="none" strike="noStrike" kern="1200" cap="none" spc="0" normalizeH="0" baseline="0" noProof="0" dirty="0" err="1">
                <a:ln>
                  <a:noFill/>
                </a:ln>
                <a:solidFill>
                  <a:schemeClr val="tx1"/>
                </a:solidFill>
                <a:effectLst/>
                <a:uLnTx/>
                <a:uFillTx/>
                <a:latin typeface="+mn-lt"/>
                <a:ea typeface="+mn-ea"/>
                <a:cs typeface="+mn-cs"/>
              </a:rPr>
              <a:t>життя</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суспільства</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Зрада</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спричинює</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державні</a:t>
            </a:r>
            <a:r>
              <a:rPr kumimoji="0" lang="ru-RU" sz="3800" b="0" i="0" u="none" strike="noStrike" kern="1200" cap="none" spc="0" normalizeH="0" baseline="0" noProof="0" dirty="0">
                <a:ln>
                  <a:noFill/>
                </a:ln>
                <a:solidFill>
                  <a:schemeClr val="tx1"/>
                </a:solidFill>
                <a:effectLst/>
                <a:uLnTx/>
                <a:uFillTx/>
                <a:latin typeface="+mn-lt"/>
                <a:ea typeface="+mn-ea"/>
                <a:cs typeface="+mn-cs"/>
              </a:rPr>
              <a:t> перевороти, </a:t>
            </a:r>
            <a:r>
              <a:rPr kumimoji="0" lang="ru-RU" sz="3800" b="0" i="0" u="none" strike="noStrike" kern="1200" cap="none" spc="0" normalizeH="0" baseline="0" noProof="0" dirty="0" err="1">
                <a:ln>
                  <a:noFill/>
                </a:ln>
                <a:solidFill>
                  <a:schemeClr val="tx1"/>
                </a:solidFill>
                <a:effectLst/>
                <a:uLnTx/>
                <a:uFillTx/>
                <a:latin typeface="+mn-lt"/>
                <a:ea typeface="+mn-ea"/>
                <a:cs typeface="+mn-cs"/>
              </a:rPr>
              <a:t>банкрутства</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господарських</a:t>
            </a:r>
            <a:r>
              <a:rPr kumimoji="0" lang="ru-RU" sz="3800" b="0" i="0" u="none" strike="noStrike" kern="1200" cap="none" spc="0" normalizeH="0" baseline="0" noProof="0" dirty="0">
                <a:ln>
                  <a:noFill/>
                </a:ln>
                <a:solidFill>
                  <a:schemeClr val="tx1"/>
                </a:solidFill>
                <a:effectLst/>
                <a:uLnTx/>
                <a:uFillTx/>
                <a:latin typeface="+mn-lt"/>
                <a:ea typeface="+mn-ea"/>
                <a:cs typeface="+mn-cs"/>
              </a:rPr>
              <a:t> структур, </a:t>
            </a:r>
            <a:r>
              <a:rPr kumimoji="0" lang="ru-RU" sz="3800" b="0" i="0" u="none" strike="noStrike" kern="1200" cap="none" spc="0" normalizeH="0" baseline="0" noProof="0" dirty="0" err="1">
                <a:ln>
                  <a:noFill/>
                </a:ln>
                <a:solidFill>
                  <a:schemeClr val="tx1"/>
                </a:solidFill>
                <a:effectLst/>
                <a:uLnTx/>
                <a:uFillTx/>
                <a:latin typeface="+mn-lt"/>
                <a:ea typeface="+mn-ea"/>
                <a:cs typeface="+mn-cs"/>
              </a:rPr>
              <a:t>сімейні</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драми</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Релігійний</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Юда</a:t>
            </a:r>
            <a:r>
              <a:rPr kumimoji="0" lang="ru-RU" sz="3800" b="0" i="0" u="none" strike="noStrike" kern="1200" cap="none" spc="0" normalizeH="0" baseline="0" noProof="0" dirty="0">
                <a:ln>
                  <a:noFill/>
                </a:ln>
                <a:solidFill>
                  <a:schemeClr val="tx1"/>
                </a:solidFill>
                <a:effectLst/>
                <a:uLnTx/>
                <a:uFillTx/>
                <a:latin typeface="+mn-lt"/>
                <a:ea typeface="+mn-ea"/>
                <a:cs typeface="+mn-cs"/>
              </a:rPr>
              <a:t> став символом і </a:t>
            </a:r>
            <a:r>
              <a:rPr kumimoji="0" lang="ru-RU" sz="3800" b="0" i="0" u="none" strike="noStrike" kern="1200" cap="none" spc="0" normalizeH="0" baseline="0" noProof="0" dirty="0" err="1">
                <a:ln>
                  <a:noFill/>
                </a:ln>
                <a:solidFill>
                  <a:schemeClr val="tx1"/>
                </a:solidFill>
                <a:effectLst/>
                <a:uLnTx/>
                <a:uFillTx/>
                <a:latin typeface="+mn-lt"/>
                <a:ea typeface="+mn-ea"/>
                <a:cs typeface="+mn-cs"/>
              </a:rPr>
              <a:t>носієм</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негативних</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явищ</a:t>
            </a:r>
            <a:r>
              <a:rPr kumimoji="0" lang="ru-RU" sz="3800" b="0" i="0" u="none" strike="noStrike" kern="1200" cap="none" spc="0" normalizeH="0" baseline="0" noProof="0" dirty="0">
                <a:ln>
                  <a:noFill/>
                </a:ln>
                <a:solidFill>
                  <a:schemeClr val="tx1"/>
                </a:solidFill>
                <a:effectLst/>
                <a:uLnTx/>
                <a:uFillTx/>
                <a:latin typeface="+mn-lt"/>
                <a:ea typeface="+mn-ea"/>
                <a:cs typeface="+mn-cs"/>
              </a:rPr>
              <a:t> у </a:t>
            </a:r>
            <a:r>
              <a:rPr kumimoji="0" lang="ru-RU" sz="3800" b="0" i="0" u="none" strike="noStrike" kern="1200" cap="none" spc="0" normalizeH="0" baseline="0" noProof="0" dirty="0" err="1">
                <a:ln>
                  <a:noFill/>
                </a:ln>
                <a:solidFill>
                  <a:schemeClr val="tx1"/>
                </a:solidFill>
                <a:effectLst/>
                <a:uLnTx/>
                <a:uFillTx/>
                <a:latin typeface="+mn-lt"/>
                <a:ea typeface="+mn-ea"/>
                <a:cs typeface="+mn-cs"/>
              </a:rPr>
              <a:t>суспільстві</a:t>
            </a:r>
            <a:r>
              <a:rPr kumimoji="0" lang="ru-RU" sz="3800" b="0" i="0" u="none" strike="noStrike" kern="1200" cap="none" spc="0" normalizeH="0" baseline="0" noProof="0" dirty="0">
                <a:ln>
                  <a:noFill/>
                </a:ln>
                <a:solidFill>
                  <a:schemeClr val="tx1"/>
                </a:solidFill>
                <a:effectLst/>
                <a:uLnTx/>
                <a:uFillTx/>
                <a:latin typeface="+mn-lt"/>
                <a:ea typeface="+mn-ea"/>
                <a:cs typeface="+mn-cs"/>
              </a:rPr>
              <a:t>.</a:t>
            </a:r>
            <a:endParaRPr kumimoji="0" lang="ru-RU" sz="38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8" name="Заголовок 1"/>
          <p:cNvSpPr>
            <a:spLocks noGrp="1"/>
          </p:cNvSpPr>
          <p:nvPr>
            <p:ph type="title"/>
          </p:nvPr>
        </p:nvSpPr>
        <p:spPr/>
        <p:txBody>
          <a:bodyPr vert="horz" wrap="square" lIns="91440" tIns="45720" rIns="91440" bIns="45720" anchor="ctr" anchorCtr="0"/>
          <a:p>
            <a:pPr eaLnBrk="1" hangingPunct="1"/>
            <a:r>
              <a:rPr lang="uk-UA" altLang="uk-UA" sz="3600" dirty="0"/>
              <a:t>Видатні твори Леонардо да Вінчи</a:t>
            </a:r>
            <a:endParaRPr lang="ru-RU" altLang="uk-UA" sz="3600" dirty="0"/>
          </a:p>
        </p:txBody>
      </p:sp>
      <p:sp>
        <p:nvSpPr>
          <p:cNvPr id="19459" name="Объект 2"/>
          <p:cNvSpPr>
            <a:spLocks noGrp="1"/>
          </p:cNvSpPr>
          <p:nvPr>
            <p:ph idx="1"/>
          </p:nvPr>
        </p:nvSpPr>
        <p:spPr/>
        <p:txBody>
          <a:bodyPr vert="horz" wrap="square" lIns="91440" tIns="45720" rIns="91440" bIns="45720" anchor="t" anchorCtr="0"/>
          <a:p>
            <a:pPr eaLnBrk="1" hangingPunct="1"/>
            <a:r>
              <a:rPr lang="ru-RU" altLang="uk-UA" dirty="0"/>
              <a:t>«Пані з горностаєм»</a:t>
            </a:r>
            <a:endParaRPr lang="ru-RU" altLang="uk-UA" dirty="0"/>
          </a:p>
        </p:txBody>
      </p:sp>
      <p:pic>
        <p:nvPicPr>
          <p:cNvPr id="19460" name="Picture 2"/>
          <p:cNvPicPr>
            <a:picLocks noChangeAspect="1"/>
          </p:cNvPicPr>
          <p:nvPr/>
        </p:nvPicPr>
        <p:blipFill>
          <a:blip r:embed="rId1"/>
          <a:stretch>
            <a:fillRect/>
          </a:stretch>
        </p:blipFill>
        <p:spPr>
          <a:xfrm>
            <a:off x="4572000" y="1484313"/>
            <a:ext cx="3705225" cy="5040312"/>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solidFill>
            <a:schemeClr val="accent1">
              <a:lumMod val="20000"/>
              <a:lumOff val="80000"/>
            </a:schemeClr>
          </a:solidFill>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uk-UA" sz="4400" b="0" i="1" u="none" strike="noStrike" kern="1200" cap="none" spc="0" normalizeH="0" baseline="0" noProof="0" dirty="0">
                <a:ln>
                  <a:noFill/>
                </a:ln>
                <a:solidFill>
                  <a:schemeClr val="tx1"/>
                </a:solidFill>
                <a:effectLst/>
                <a:uLnTx/>
                <a:uFillTx/>
                <a:latin typeface="+mj-lt"/>
                <a:ea typeface="+mj-ea"/>
                <a:cs typeface="+mj-cs"/>
              </a:rPr>
              <a:t>Література</a:t>
            </a:r>
            <a:br>
              <a:rPr kumimoji="0" lang="ru-RU" sz="4400" b="0" i="0" u="none" strike="noStrike" kern="1200" cap="none" spc="0" normalizeH="0" baseline="0" noProof="0" dirty="0">
                <a:ln>
                  <a:noFill/>
                </a:ln>
                <a:solidFill>
                  <a:schemeClr val="tx1"/>
                </a:solidFill>
                <a:effectLst/>
                <a:uLnTx/>
                <a:uFillTx/>
                <a:latin typeface="+mj-lt"/>
                <a:ea typeface="+mj-ea"/>
                <a:cs typeface="+mj-cs"/>
              </a:rPr>
            </a:b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Объект 2"/>
          <p:cNvSpPr>
            <a:spLocks noGrp="1"/>
          </p:cNvSpPr>
          <p:nvPr>
            <p:ph idx="1"/>
          </p:nvPr>
        </p:nvSpPr>
        <p:spPr>
          <a:solidFill>
            <a:schemeClr val="accent1">
              <a:lumMod val="40000"/>
              <a:lumOff val="60000"/>
            </a:schemeClr>
          </a:solidFill>
        </p:spPr>
        <p:txBody>
          <a:bodyPr vert="horz" wrap="square" lIns="91440" tIns="45720" rIns="91440" bIns="45720" numCol="1" rtlCol="0" anchor="t" anchorCtr="0" compatLnSpc="1">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uk-UA" sz="3200" b="0" i="0" u="none" strike="noStrike" kern="1200" cap="none" spc="0" normalizeH="0" baseline="0" noProof="0" dirty="0">
                <a:ln>
                  <a:noFill/>
                </a:ln>
                <a:solidFill>
                  <a:schemeClr val="tx1"/>
                </a:solidFill>
                <a:effectLst/>
                <a:uLnTx/>
                <a:uFillTx/>
                <a:latin typeface="+mn-lt"/>
                <a:ea typeface="+mn-ea"/>
                <a:cs typeface="+mn-cs"/>
              </a:rPr>
              <a:t>1. Дубчак Л.М. Естетика: посібник для підготовки до іспитів / Л.М. Дубчак, П.С. </a:t>
            </a:r>
            <a:r>
              <a:rPr kumimoji="0" lang="uk-UA" sz="3200" b="0" i="0" u="none" strike="noStrike" kern="1200" cap="none" spc="0" normalizeH="0" baseline="0" noProof="0" dirty="0" err="1">
                <a:ln>
                  <a:noFill/>
                </a:ln>
                <a:solidFill>
                  <a:schemeClr val="tx1"/>
                </a:solidFill>
                <a:effectLst/>
                <a:uLnTx/>
                <a:uFillTx/>
                <a:latin typeface="+mn-lt"/>
                <a:ea typeface="+mn-ea"/>
                <a:cs typeface="+mn-cs"/>
              </a:rPr>
              <a:t>Прибутько</a:t>
            </a:r>
            <a:r>
              <a:rPr kumimoji="0" lang="uk-UA" sz="3200" b="0" i="0" u="none" strike="noStrike" kern="1200" cap="none" spc="0" normalizeH="0" baseline="0" noProof="0" dirty="0">
                <a:ln>
                  <a:noFill/>
                </a:ln>
                <a:solidFill>
                  <a:schemeClr val="tx1"/>
                </a:solidFill>
                <a:effectLst/>
                <a:uLnTx/>
                <a:uFillTx/>
                <a:latin typeface="+mn-lt"/>
                <a:ea typeface="+mn-ea"/>
                <a:cs typeface="+mn-cs"/>
              </a:rPr>
              <a:t>. – 2-ге вид. стереотип. – К.: Вид. Паливода А.В., 2008. – 124 с.</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r>
              <a:rPr kumimoji="0" lang="uk-UA" sz="3200" b="0" i="0" u="none" strike="noStrike" kern="1200" cap="none" spc="0" normalizeH="0" baseline="0" noProof="0" dirty="0">
                <a:ln>
                  <a:noFill/>
                </a:ln>
                <a:solidFill>
                  <a:schemeClr val="tx1"/>
                </a:solidFill>
                <a:effectLst/>
                <a:uLnTx/>
                <a:uFillTx/>
                <a:latin typeface="+mn-lt"/>
                <a:ea typeface="+mn-ea"/>
                <a:cs typeface="+mn-cs"/>
              </a:rPr>
              <a:t>2. Етика та естетика: </a:t>
            </a:r>
            <a:r>
              <a:rPr kumimoji="0" lang="uk-UA" sz="3200" b="0" i="0" u="none" strike="noStrike" kern="1200" cap="none" spc="0" normalizeH="0" baseline="0" noProof="0" dirty="0" err="1">
                <a:ln>
                  <a:noFill/>
                </a:ln>
                <a:solidFill>
                  <a:schemeClr val="tx1"/>
                </a:solidFill>
                <a:effectLst/>
                <a:uLnTx/>
                <a:uFillTx/>
                <a:latin typeface="+mn-lt"/>
                <a:ea typeface="+mn-ea"/>
                <a:cs typeface="+mn-cs"/>
              </a:rPr>
              <a:t>підруч</a:t>
            </a:r>
            <a:r>
              <a:rPr kumimoji="0" lang="uk-UA" sz="3200" b="0" i="0" u="none" strike="noStrike" kern="1200" cap="none" spc="0" normalizeH="0" baseline="0" noProof="0" dirty="0">
                <a:ln>
                  <a:noFill/>
                </a:ln>
                <a:solidFill>
                  <a:schemeClr val="tx1"/>
                </a:solidFill>
                <a:effectLst/>
                <a:uLnTx/>
                <a:uFillTx/>
                <a:latin typeface="+mn-lt"/>
                <a:ea typeface="+mn-ea"/>
                <a:cs typeface="+mn-cs"/>
              </a:rPr>
              <a:t>. для </a:t>
            </a:r>
            <a:r>
              <a:rPr kumimoji="0" lang="uk-UA" sz="3200" b="0" i="0" u="none" strike="noStrike" kern="1200" cap="none" spc="0" normalizeH="0" baseline="0" noProof="0" dirty="0" err="1">
                <a:ln>
                  <a:noFill/>
                </a:ln>
                <a:solidFill>
                  <a:schemeClr val="tx1"/>
                </a:solidFill>
                <a:effectLst/>
                <a:uLnTx/>
                <a:uFillTx/>
                <a:latin typeface="+mn-lt"/>
                <a:ea typeface="+mn-ea"/>
                <a:cs typeface="+mn-cs"/>
              </a:rPr>
              <a:t>студ</a:t>
            </a:r>
            <a:r>
              <a:rPr kumimoji="0" lang="uk-UA" sz="3200" b="0" i="0" u="none" strike="noStrike" kern="1200" cap="none" spc="0" normalizeH="0" baseline="0" noProof="0" dirty="0">
                <a:ln>
                  <a:noFill/>
                </a:ln>
                <a:solidFill>
                  <a:schemeClr val="tx1"/>
                </a:solidFill>
                <a:effectLst/>
                <a:uLnTx/>
                <a:uFillTx/>
                <a:latin typeface="+mn-lt"/>
                <a:ea typeface="+mn-ea"/>
                <a:cs typeface="+mn-cs"/>
              </a:rPr>
              <a:t>. ВНЗ </a:t>
            </a:r>
            <a:r>
              <a:rPr kumimoji="0" lang="uk-UA" sz="3200" b="0" i="0" u="none" strike="noStrike" kern="1200" cap="none" spc="0" normalizeH="0" baseline="0" noProof="0" dirty="0" err="1">
                <a:ln>
                  <a:noFill/>
                </a:ln>
                <a:solidFill>
                  <a:schemeClr val="tx1"/>
                </a:solidFill>
                <a:effectLst/>
                <a:uLnTx/>
                <a:uFillTx/>
                <a:latin typeface="+mn-lt"/>
                <a:ea typeface="+mn-ea"/>
                <a:cs typeface="+mn-cs"/>
              </a:rPr>
              <a:t>реком</a:t>
            </a:r>
            <a:r>
              <a:rPr kumimoji="0" lang="uk-UA" sz="3200" b="0" i="0" u="none" strike="noStrike" kern="1200" cap="none" spc="0" normalizeH="0" baseline="0" noProof="0" dirty="0">
                <a:ln>
                  <a:noFill/>
                </a:ln>
                <a:solidFill>
                  <a:schemeClr val="tx1"/>
                </a:solidFill>
                <a:effectLst/>
                <a:uLnTx/>
                <a:uFillTx/>
                <a:latin typeface="+mn-lt"/>
                <a:ea typeface="+mn-ea"/>
                <a:cs typeface="+mn-cs"/>
              </a:rPr>
              <a:t>. МОНУ / за ред. В.Л. </a:t>
            </a:r>
            <a:r>
              <a:rPr kumimoji="0" lang="uk-UA" sz="3200" b="0" i="0" u="none" strike="noStrike" kern="1200" cap="none" spc="0" normalizeH="0" baseline="0" noProof="0" dirty="0" err="1">
                <a:ln>
                  <a:noFill/>
                </a:ln>
                <a:solidFill>
                  <a:schemeClr val="tx1"/>
                </a:solidFill>
                <a:effectLst/>
                <a:uLnTx/>
                <a:uFillTx/>
                <a:latin typeface="+mn-lt"/>
                <a:ea typeface="+mn-ea"/>
                <a:cs typeface="+mn-cs"/>
              </a:rPr>
              <a:t>Петрушенка</a:t>
            </a:r>
            <a:r>
              <a:rPr kumimoji="0" lang="uk-UA" sz="3200" b="0" i="0" u="none" strike="noStrike" kern="1200" cap="none" spc="0" normalizeH="0" baseline="0" noProof="0" dirty="0">
                <a:ln>
                  <a:noFill/>
                </a:ln>
                <a:solidFill>
                  <a:schemeClr val="tx1"/>
                </a:solidFill>
                <a:effectLst/>
                <a:uLnTx/>
                <a:uFillTx/>
                <a:latin typeface="+mn-lt"/>
                <a:ea typeface="+mn-ea"/>
                <a:cs typeface="+mn-cs"/>
              </a:rPr>
              <a:t>. – Львів: Новий Світ – 2000, 2008. – 240 с. – (Бібліотека ЗНУ).</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0482" name="Заголовок 1"/>
          <p:cNvSpPr>
            <a:spLocks noGrp="1"/>
          </p:cNvSpPr>
          <p:nvPr>
            <p:ph type="title"/>
          </p:nvPr>
        </p:nvSpPr>
        <p:spPr/>
        <p:txBody>
          <a:bodyPr vert="horz" wrap="square" lIns="91440" tIns="45720" rIns="91440" bIns="45720" anchor="ctr" anchorCtr="0"/>
          <a:p>
            <a:pPr eaLnBrk="1" hangingPunct="1"/>
            <a:r>
              <a:rPr lang="uk-UA" altLang="uk-UA" sz="2800" dirty="0"/>
              <a:t>Видатні твори Леонардо да Вінчи</a:t>
            </a:r>
            <a:br>
              <a:rPr lang="uk-UA" altLang="uk-UA" sz="2800" dirty="0"/>
            </a:br>
            <a:r>
              <a:rPr lang="uk-UA" altLang="uk-UA" sz="2800" b="1" dirty="0"/>
              <a:t>Мадонна Літта</a:t>
            </a:r>
            <a:endParaRPr lang="ru-RU" altLang="uk-UA" sz="2800" b="1" dirty="0"/>
          </a:p>
        </p:txBody>
      </p:sp>
      <p:sp>
        <p:nvSpPr>
          <p:cNvPr id="20483" name="Объект 2"/>
          <p:cNvSpPr>
            <a:spLocks noGrp="1"/>
          </p:cNvSpPr>
          <p:nvPr>
            <p:ph idx="1"/>
          </p:nvPr>
        </p:nvSpPr>
        <p:spPr/>
        <p:txBody>
          <a:bodyPr vert="horz" wrap="square" lIns="91440" tIns="45720" rIns="91440" bIns="45720" anchor="t" anchorCtr="0"/>
          <a:p>
            <a:pPr eaLnBrk="1" hangingPunct="1"/>
            <a:endParaRPr lang="uk-UA" altLang="uk-UA" dirty="0"/>
          </a:p>
        </p:txBody>
      </p:sp>
      <p:pic>
        <p:nvPicPr>
          <p:cNvPr id="20484" name="Picture 2"/>
          <p:cNvPicPr>
            <a:picLocks noChangeAspect="1"/>
          </p:cNvPicPr>
          <p:nvPr/>
        </p:nvPicPr>
        <p:blipFill>
          <a:blip r:embed="rId1"/>
          <a:stretch>
            <a:fillRect/>
          </a:stretch>
        </p:blipFill>
        <p:spPr>
          <a:xfrm>
            <a:off x="3048000" y="1485900"/>
            <a:ext cx="3048000" cy="3886200"/>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br>
              <a:rPr kumimoji="0" lang="en-US" sz="3100" b="0" i="0" u="none" strike="noStrike" kern="1200" cap="none" spc="0" normalizeH="0" baseline="0" noProof="0" dirty="0">
                <a:ln>
                  <a:noFill/>
                </a:ln>
                <a:solidFill>
                  <a:schemeClr val="tx1"/>
                </a:solidFill>
                <a:effectLst/>
                <a:uLnTx/>
                <a:uFillTx/>
                <a:latin typeface="+mj-lt"/>
                <a:ea typeface="+mj-ea"/>
                <a:cs typeface="+mj-cs"/>
              </a:rPr>
            </a:br>
            <a:br>
              <a:rPr kumimoji="0" lang="en-US" sz="3100" b="0" i="0" u="none" strike="noStrike" kern="1200" cap="none" spc="0" normalizeH="0" baseline="0" noProof="0" dirty="0">
                <a:ln>
                  <a:noFill/>
                </a:ln>
                <a:solidFill>
                  <a:schemeClr val="tx1"/>
                </a:solidFill>
                <a:effectLst/>
                <a:uLnTx/>
                <a:uFillTx/>
                <a:latin typeface="+mj-lt"/>
                <a:ea typeface="+mj-ea"/>
                <a:cs typeface="+mj-cs"/>
              </a:rPr>
            </a:br>
            <a:br>
              <a:rPr kumimoji="0" lang="en-US" sz="3100" b="0" i="0" u="none" strike="noStrike" kern="1200" cap="none" spc="0" normalizeH="0" baseline="0" noProof="0" dirty="0">
                <a:ln>
                  <a:noFill/>
                </a:ln>
                <a:solidFill>
                  <a:schemeClr val="tx1"/>
                </a:solidFill>
                <a:effectLst/>
                <a:uLnTx/>
                <a:uFillTx/>
                <a:latin typeface="+mj-lt"/>
                <a:ea typeface="+mj-ea"/>
                <a:cs typeface="+mj-cs"/>
              </a:rPr>
            </a:br>
            <a:r>
              <a:rPr kumimoji="0" lang="ru-RU" sz="3100" b="0" i="0" u="none" strike="noStrike" kern="1200" cap="none" spc="0" normalizeH="0" baseline="0" noProof="0" dirty="0">
                <a:ln>
                  <a:noFill/>
                </a:ln>
                <a:solidFill>
                  <a:schemeClr val="tx1"/>
                </a:solidFill>
                <a:effectLst/>
                <a:uLnTx/>
                <a:uFillTx/>
                <a:latin typeface="+mj-lt"/>
                <a:ea typeface="+mj-ea"/>
                <a:cs typeface="+mj-cs"/>
              </a:rPr>
              <a:t>Леонардо да </a:t>
            </a:r>
            <a:r>
              <a:rPr kumimoji="0" lang="ru-RU" sz="3100" b="0" i="0" u="none" strike="noStrike" kern="1200" cap="none" spc="0" normalizeH="0" baseline="0" noProof="0" dirty="0" err="1">
                <a:ln>
                  <a:noFill/>
                </a:ln>
                <a:solidFill>
                  <a:schemeClr val="tx1"/>
                </a:solidFill>
                <a:effectLst/>
                <a:uLnTx/>
                <a:uFillTx/>
                <a:latin typeface="+mj-lt"/>
                <a:ea typeface="+mj-ea"/>
                <a:cs typeface="+mj-cs"/>
              </a:rPr>
              <a:t>Вінчі</a:t>
            </a:r>
            <a:br>
              <a:rPr kumimoji="0" lang="en-US" sz="3100" b="0" i="0" u="none" strike="noStrike" kern="1200" cap="none" spc="0" normalizeH="0" baseline="0" noProof="0" dirty="0">
                <a:ln>
                  <a:noFill/>
                </a:ln>
                <a:solidFill>
                  <a:schemeClr val="tx1"/>
                </a:solidFill>
                <a:effectLst/>
                <a:uLnTx/>
                <a:uFillTx/>
                <a:latin typeface="+mj-lt"/>
                <a:ea typeface="+mj-ea"/>
                <a:cs typeface="+mj-cs"/>
              </a:rPr>
            </a:br>
            <a:r>
              <a:rPr kumimoji="0" lang="ru-RU" sz="3100" b="1" i="0" u="none" strike="noStrike" kern="1200" cap="none" spc="0" normalizeH="0" baseline="0" noProof="0" dirty="0" err="1">
                <a:ln>
                  <a:noFill/>
                </a:ln>
                <a:solidFill>
                  <a:schemeClr val="tx1"/>
                </a:solidFill>
                <a:effectLst/>
                <a:uLnTx/>
                <a:uFillTx/>
                <a:latin typeface="+mj-lt"/>
                <a:ea typeface="+mj-ea"/>
                <a:cs typeface="+mj-cs"/>
              </a:rPr>
              <a:t>Мона</a:t>
            </a:r>
            <a:r>
              <a:rPr kumimoji="0" lang="ru-RU" sz="3100" b="1" i="0" u="none" strike="noStrike" kern="1200" cap="none" spc="0" normalizeH="0" baseline="0" noProof="0" dirty="0">
                <a:ln>
                  <a:noFill/>
                </a:ln>
                <a:solidFill>
                  <a:schemeClr val="tx1"/>
                </a:solidFill>
                <a:effectLst/>
                <a:uLnTx/>
                <a:uFillTx/>
                <a:latin typeface="+mj-lt"/>
                <a:ea typeface="+mj-ea"/>
                <a:cs typeface="+mj-cs"/>
              </a:rPr>
              <a:t> </a:t>
            </a:r>
            <a:r>
              <a:rPr kumimoji="0" lang="ru-RU" sz="3100" b="1" i="0" u="none" strike="noStrike" kern="1200" cap="none" spc="0" normalizeH="0" baseline="0" noProof="0" dirty="0" err="1">
                <a:ln>
                  <a:noFill/>
                </a:ln>
                <a:solidFill>
                  <a:schemeClr val="tx1"/>
                </a:solidFill>
                <a:effectLst/>
                <a:uLnTx/>
                <a:uFillTx/>
                <a:latin typeface="+mj-lt"/>
                <a:ea typeface="+mj-ea"/>
                <a:cs typeface="+mj-cs"/>
              </a:rPr>
              <a:t>Ліза</a:t>
            </a:r>
            <a:r>
              <a:rPr kumimoji="0" lang="ru-RU" sz="3100" b="1" i="0" u="none" strike="noStrike" kern="1200" cap="none" spc="0" normalizeH="0" baseline="0" noProof="0" dirty="0">
                <a:ln>
                  <a:noFill/>
                </a:ln>
                <a:solidFill>
                  <a:schemeClr val="tx1"/>
                </a:solidFill>
                <a:effectLst/>
                <a:uLnTx/>
                <a:uFillTx/>
                <a:latin typeface="+mj-lt"/>
                <a:ea typeface="+mj-ea"/>
                <a:cs typeface="+mj-cs"/>
              </a:rPr>
              <a:t>, </a:t>
            </a:r>
            <a:br>
              <a:rPr kumimoji="0" lang="ru-RU" sz="3100" b="1" i="0" u="none" strike="noStrike" kern="1200" cap="none" spc="0" normalizeH="0" baseline="0" noProof="0" dirty="0">
                <a:ln>
                  <a:noFill/>
                </a:ln>
                <a:solidFill>
                  <a:schemeClr val="tx1"/>
                </a:solidFill>
                <a:effectLst/>
                <a:uLnTx/>
                <a:uFillTx/>
                <a:latin typeface="+mj-lt"/>
                <a:ea typeface="+mj-ea"/>
                <a:cs typeface="+mj-cs"/>
              </a:rPr>
            </a:br>
            <a:r>
              <a:rPr kumimoji="0" lang="ru-RU" sz="3100" b="0" i="0" u="none" strike="noStrike" kern="1200" cap="none" spc="0" normalizeH="0" baseline="0" noProof="0" dirty="0">
                <a:ln>
                  <a:noFill/>
                </a:ln>
                <a:solidFill>
                  <a:schemeClr val="tx1"/>
                </a:solidFill>
                <a:effectLst/>
                <a:uLnTx/>
                <a:uFillTx/>
                <a:latin typeface="+mj-lt"/>
                <a:ea typeface="+mj-ea"/>
                <a:cs typeface="+mj-cs"/>
              </a:rPr>
              <a:t>      1503—1505</a:t>
            </a:r>
            <a:br>
              <a:rPr kumimoji="0" lang="ru-RU" sz="4400" b="0" i="0" u="none" strike="noStrike" kern="1200" cap="none" spc="0" normalizeH="0" baseline="0" noProof="0" dirty="0">
                <a:ln>
                  <a:noFill/>
                </a:ln>
                <a:solidFill>
                  <a:schemeClr val="tx1"/>
                </a:solidFill>
                <a:effectLst/>
                <a:uLnTx/>
                <a:uFillTx/>
                <a:latin typeface="+mj-lt"/>
                <a:ea typeface="+mj-ea"/>
                <a:cs typeface="+mj-cs"/>
              </a:rPr>
            </a:br>
            <a:br>
              <a:rPr kumimoji="0" lang="ru-RU" sz="4400" b="0" i="0" u="none" strike="noStrike" kern="1200" cap="none" spc="0" normalizeH="0" baseline="0" noProof="0" dirty="0">
                <a:ln>
                  <a:noFill/>
                </a:ln>
                <a:solidFill>
                  <a:schemeClr val="tx1"/>
                </a:solidFill>
                <a:effectLst/>
                <a:uLnTx/>
                <a:uFillTx/>
                <a:latin typeface="+mj-lt"/>
                <a:ea typeface="+mj-ea"/>
                <a:cs typeface="+mj-cs"/>
              </a:rPr>
            </a:b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1507" name="Объект 2"/>
          <p:cNvSpPr>
            <a:spLocks noGrp="1"/>
          </p:cNvSpPr>
          <p:nvPr>
            <p:ph idx="1"/>
          </p:nvPr>
        </p:nvSpPr>
        <p:spPr/>
        <p:txBody>
          <a:bodyPr vert="horz" wrap="square" lIns="91440" tIns="45720" rIns="91440" bIns="45720" anchor="t" anchorCtr="0"/>
          <a:p>
            <a:pPr eaLnBrk="1" hangingPunct="1"/>
            <a:endParaRPr lang="uk-UA" altLang="uk-UA" sz="2400" dirty="0"/>
          </a:p>
        </p:txBody>
      </p:sp>
      <p:pic>
        <p:nvPicPr>
          <p:cNvPr id="21508" name="Picture 2"/>
          <p:cNvPicPr>
            <a:picLocks noChangeAspect="1"/>
          </p:cNvPicPr>
          <p:nvPr/>
        </p:nvPicPr>
        <p:blipFill>
          <a:blip r:embed="rId1"/>
          <a:stretch>
            <a:fillRect/>
          </a:stretch>
        </p:blipFill>
        <p:spPr>
          <a:xfrm>
            <a:off x="2555875" y="1557338"/>
            <a:ext cx="3048000" cy="4543425"/>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Заголовок 3"/>
          <p:cNvSpPr>
            <a:spLocks noGrp="1"/>
          </p:cNvSpPr>
          <p:nvPr>
            <p:ph type="title"/>
          </p:nvPr>
        </p:nvSpPr>
        <p:spPr>
          <a:solidFill>
            <a:schemeClr val="accent4">
              <a:lumMod val="20000"/>
              <a:lumOff val="80000"/>
            </a:schemeClr>
          </a:solidFill>
        </p:spPr>
        <p:txBody>
          <a:bodyPr vert="horz" wrap="square" lIns="91440" tIns="45720" rIns="91440" bIns="45720" numCol="1" rtlCol="0" anchor="ctr" anchorCtr="0" compatLnSpc="1">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uk-UA" sz="4400" b="0" i="0" u="none" strike="noStrike" kern="1200" cap="none" spc="0" normalizeH="0" baseline="0" noProof="0" dirty="0" err="1">
                <a:ln>
                  <a:noFill/>
                </a:ln>
                <a:solidFill>
                  <a:schemeClr val="tx1"/>
                </a:solidFill>
                <a:effectLst/>
                <a:uLnTx/>
                <a:uFillTx/>
                <a:latin typeface="+mj-lt"/>
                <a:ea typeface="+mj-ea"/>
                <a:cs typeface="+mj-cs"/>
              </a:rPr>
              <a:t>Альбрехт</a:t>
            </a:r>
            <a:r>
              <a:rPr kumimoji="0" lang="uk-UA" sz="4400" b="0" i="0" u="none" strike="noStrike" kern="1200" cap="none" spc="0" normalizeH="0" baseline="0" noProof="0" dirty="0">
                <a:ln>
                  <a:noFill/>
                </a:ln>
                <a:solidFill>
                  <a:schemeClr val="tx1"/>
                </a:solidFill>
                <a:effectLst/>
                <a:uLnTx/>
                <a:uFillTx/>
                <a:latin typeface="+mj-lt"/>
                <a:ea typeface="+mj-ea"/>
                <a:cs typeface="+mj-cs"/>
              </a:rPr>
              <a:t> </a:t>
            </a:r>
            <a:r>
              <a:rPr kumimoji="0" lang="uk-UA" sz="4400" b="0" i="0" u="none" strike="noStrike" kern="1200" cap="none" spc="0" normalizeH="0" baseline="0" noProof="0" dirty="0" err="1">
                <a:ln>
                  <a:noFill/>
                </a:ln>
                <a:solidFill>
                  <a:schemeClr val="tx1"/>
                </a:solidFill>
                <a:effectLst/>
                <a:uLnTx/>
                <a:uFillTx/>
                <a:latin typeface="+mj-lt"/>
                <a:ea typeface="+mj-ea"/>
                <a:cs typeface="+mj-cs"/>
              </a:rPr>
              <a:t>Дюрер</a:t>
            </a: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Объект 4"/>
          <p:cNvSpPr>
            <a:spLocks noGrp="1"/>
          </p:cNvSpPr>
          <p:nvPr>
            <p:ph idx="1"/>
          </p:nvPr>
        </p:nvSpPr>
        <p:spPr>
          <a:blipFill>
            <a:blip r:embed="rId1" cstate="print"/>
            <a:tile tx="0" ty="0" sx="100000" sy="100000" flip="none" algn="tl"/>
          </a:blipFill>
        </p:spPr>
        <p:txBody>
          <a:bodyPr vert="horz" wrap="square" lIns="91440" tIns="45720" rIns="91440" bIns="45720" numCol="1" rtlCol="0" anchor="t" anchorCtr="0" compatLnSpc="1">
            <a:normAutofit fontScale="850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0" i="0" u="none" strike="noStrike" kern="1200" cap="none" spc="0" normalizeH="0" baseline="0" noProof="0" dirty="0">
                <a:ln>
                  <a:noFill/>
                </a:ln>
                <a:solidFill>
                  <a:schemeClr val="tx1"/>
                </a:solidFill>
                <a:effectLst/>
                <a:uLnTx/>
                <a:uFillTx/>
                <a:latin typeface="+mn-lt"/>
                <a:ea typeface="+mn-ea"/>
                <a:cs typeface="+mn-cs"/>
              </a:rPr>
              <a:t> - </a:t>
            </a:r>
            <a:r>
              <a:rPr kumimoji="0" lang="ru-RU" sz="3200" b="0" i="0" u="none" strike="noStrike" kern="1200" cap="none" spc="0" normalizeH="0" baseline="0" noProof="0" dirty="0" err="1">
                <a:ln>
                  <a:noFill/>
                </a:ln>
                <a:solidFill>
                  <a:schemeClr val="tx1"/>
                </a:solidFill>
                <a:effectLst/>
                <a:uLnTx/>
                <a:uFillTx/>
                <a:latin typeface="+mn-lt"/>
                <a:ea typeface="+mn-ea"/>
                <a:cs typeface="+mn-cs"/>
              </a:rPr>
              <a:t>німецький</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живописець</a:t>
            </a:r>
            <a:r>
              <a:rPr kumimoji="0" lang="ru-RU" sz="3200" b="0" i="0" u="none" strike="noStrike" kern="1200" cap="none" spc="0" normalizeH="0" baseline="0" noProof="0" dirty="0">
                <a:ln>
                  <a:noFill/>
                </a:ln>
                <a:solidFill>
                  <a:schemeClr val="tx1"/>
                </a:solidFill>
                <a:effectLst/>
                <a:uLnTx/>
                <a:uFillTx/>
                <a:latin typeface="+mn-lt"/>
                <a:ea typeface="+mn-ea"/>
                <a:cs typeface="+mn-cs"/>
              </a:rPr>
              <a:t> і </a:t>
            </a:r>
            <a:r>
              <a:rPr kumimoji="0" lang="ru-RU" sz="3200" b="0" i="0" u="none" strike="noStrike" kern="1200" cap="none" spc="0" normalizeH="0" baseline="0" noProof="0" dirty="0" err="1">
                <a:ln>
                  <a:noFill/>
                </a:ln>
                <a:solidFill>
                  <a:schemeClr val="tx1"/>
                </a:solidFill>
                <a:effectLst/>
                <a:uLnTx/>
                <a:uFillTx/>
                <a:latin typeface="+mn-lt"/>
                <a:ea typeface="+mn-ea"/>
                <a:cs typeface="+mn-cs"/>
              </a:rPr>
              <a:t>графік</a:t>
            </a:r>
            <a:r>
              <a:rPr kumimoji="0" lang="ru-RU" sz="3200" b="0" i="0" u="none" strike="noStrike" kern="1200" cap="none" spc="0" normalizeH="0" baseline="0" noProof="0" dirty="0">
                <a:ln>
                  <a:noFill/>
                </a:ln>
                <a:solidFill>
                  <a:schemeClr val="tx1"/>
                </a:solidFill>
                <a:effectLst/>
                <a:uLnTx/>
                <a:uFillTx/>
                <a:latin typeface="+mn-lt"/>
                <a:ea typeface="+mn-ea"/>
                <a:cs typeface="+mn-cs"/>
              </a:rPr>
              <a:t>. Основоположник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німецького</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Відродження</a:t>
            </a:r>
            <a:r>
              <a:rPr kumimoji="0" lang="ru-RU" sz="3200" b="0" i="0" u="none" strike="noStrike" kern="1200" cap="none" spc="0" normalizeH="0" baseline="0" noProof="0" dirty="0">
                <a:ln>
                  <a:noFill/>
                </a:ln>
                <a:solidFill>
                  <a:schemeClr val="tx1"/>
                </a:solidFill>
                <a:effectLst/>
                <a:uLnTx/>
                <a:uFillTx/>
                <a:latin typeface="+mn-lt"/>
                <a:ea typeface="+mn-ea"/>
                <a:cs typeface="+mn-cs"/>
              </a:rPr>
              <a:t>. У напружено-</a:t>
            </a:r>
            <a:r>
              <a:rPr kumimoji="0" lang="ru-RU" sz="3200" b="0" i="0" u="none" strike="noStrike" kern="1200" cap="none" spc="0" normalizeH="0" baseline="0" noProof="0" dirty="0" err="1">
                <a:ln>
                  <a:noFill/>
                </a:ln>
                <a:solidFill>
                  <a:schemeClr val="tx1"/>
                </a:solidFill>
                <a:effectLst/>
                <a:uLnTx/>
                <a:uFillTx/>
                <a:latin typeface="+mn-lt"/>
                <a:ea typeface="+mn-ea"/>
                <a:cs typeface="+mn-cs"/>
              </a:rPr>
              <a:t>експресивних</a:t>
            </a:r>
            <a:r>
              <a:rPr kumimoji="0" lang="ru-RU" sz="3200" b="0" i="0" u="none" strike="noStrike" kern="1200" cap="none" spc="0" normalizeH="0" baseline="0" noProof="0" dirty="0">
                <a:ln>
                  <a:noFill/>
                </a:ln>
                <a:solidFill>
                  <a:schemeClr val="tx1"/>
                </a:solidFill>
                <a:effectLst/>
                <a:uLnTx/>
                <a:uFillTx/>
                <a:latin typeface="+mn-lt"/>
                <a:ea typeface="+mn-ea"/>
                <a:cs typeface="+mn-cs"/>
              </a:rPr>
              <a:t> формах, </a:t>
            </a:r>
            <a:r>
              <a:rPr kumimoji="0" lang="ru-RU" sz="3200" b="0" i="0" u="none" strike="noStrike" kern="1200" cap="none" spc="0" normalizeH="0" baseline="0" noProof="0" dirty="0" err="1">
                <a:ln>
                  <a:noFill/>
                </a:ln>
                <a:solidFill>
                  <a:schemeClr val="tx1"/>
                </a:solidFill>
                <a:effectLst/>
                <a:uLnTx/>
                <a:uFillTx/>
                <a:latin typeface="+mn-lt"/>
                <a:ea typeface="+mn-ea"/>
                <a:cs typeface="+mn-cs"/>
              </a:rPr>
              <a:t>фантастичних</a:t>
            </a:r>
            <a:r>
              <a:rPr kumimoji="0" lang="ru-RU" sz="3200" b="0" i="0" u="none" strike="noStrike" kern="1200" cap="none" spc="0" normalizeH="0" baseline="0" noProof="0" dirty="0">
                <a:ln>
                  <a:noFill/>
                </a:ln>
                <a:solidFill>
                  <a:schemeClr val="tx1"/>
                </a:solidFill>
                <a:effectLst/>
                <a:uLnTx/>
                <a:uFillTx/>
                <a:latin typeface="+mn-lt"/>
                <a:ea typeface="+mn-ea"/>
                <a:cs typeface="+mn-cs"/>
              </a:rPr>
              <a:t> образах </a:t>
            </a:r>
            <a:r>
              <a:rPr kumimoji="0" lang="ru-RU" sz="3200" b="0" i="0" u="none" strike="noStrike" kern="1200" cap="none" spc="0" normalizeH="0" baseline="0" noProof="0" dirty="0" err="1">
                <a:ln>
                  <a:noFill/>
                </a:ln>
                <a:solidFill>
                  <a:schemeClr val="tx1"/>
                </a:solidFill>
                <a:effectLst/>
                <a:uLnTx/>
                <a:uFillTx/>
                <a:latin typeface="+mn-lt"/>
                <a:ea typeface="+mn-ea"/>
                <a:cs typeface="+mn-cs"/>
              </a:rPr>
              <a:t>втілив</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очікування</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всесвітньо-історичних</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змін</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серія</a:t>
            </a:r>
            <a:r>
              <a:rPr kumimoji="0" lang="ru-RU" sz="3200" b="0" i="0" u="none" strike="noStrike" kern="1200" cap="none" spc="0" normalizeH="0" baseline="0" noProof="0" dirty="0">
                <a:ln>
                  <a:noFill/>
                </a:ln>
                <a:solidFill>
                  <a:schemeClr val="tx1"/>
                </a:solidFill>
                <a:effectLst/>
                <a:uLnTx/>
                <a:uFillTx/>
                <a:latin typeface="+mn-lt"/>
                <a:ea typeface="+mn-ea"/>
                <a:cs typeface="+mn-cs"/>
              </a:rPr>
              <a:t> гравюр «</a:t>
            </a:r>
            <a:r>
              <a:rPr kumimoji="0" lang="ru-RU" sz="3200" b="0" i="0" u="none" strike="noStrike" kern="1200" cap="none" spc="0" normalizeH="0" baseline="0" noProof="0" dirty="0" err="1">
                <a:ln>
                  <a:noFill/>
                </a:ln>
                <a:solidFill>
                  <a:schemeClr val="tx1"/>
                </a:solidFill>
                <a:effectLst/>
                <a:uLnTx/>
                <a:uFillTx/>
                <a:latin typeface="+mn-lt"/>
                <a:ea typeface="+mn-ea"/>
                <a:cs typeface="+mn-cs"/>
              </a:rPr>
              <a:t>Апокаліпсис</a:t>
            </a:r>
            <a:r>
              <a:rPr kumimoji="0" lang="ru-RU" sz="3200" b="0" i="0" u="none" strike="noStrike" kern="1200" cap="none" spc="0" normalizeH="0" baseline="0" noProof="0" dirty="0">
                <a:ln>
                  <a:noFill/>
                </a:ln>
                <a:solidFill>
                  <a:schemeClr val="tx1"/>
                </a:solidFill>
                <a:effectLst/>
                <a:uLnTx/>
                <a:uFillTx/>
                <a:latin typeface="+mn-lt"/>
                <a:ea typeface="+mn-ea"/>
                <a:cs typeface="+mn-cs"/>
              </a:rPr>
              <a:t>», 1498), </a:t>
            </a:r>
            <a:r>
              <a:rPr kumimoji="0" lang="ru-RU" sz="3200" b="0" i="0" u="none" strike="noStrike" kern="1200" cap="none" spc="0" normalizeH="0" baseline="0" noProof="0" dirty="0" err="1">
                <a:ln>
                  <a:noFill/>
                </a:ln>
                <a:solidFill>
                  <a:schemeClr val="tx1"/>
                </a:solidFill>
                <a:effectLst/>
                <a:uLnTx/>
                <a:uFillTx/>
                <a:latin typeface="+mn-lt"/>
                <a:ea typeface="+mn-ea"/>
                <a:cs typeface="+mn-cs"/>
              </a:rPr>
              <a:t>висловив</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гуманістичні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уявлення</a:t>
            </a:r>
            <a:r>
              <a:rPr kumimoji="0" lang="ru-RU" sz="3200" b="0" i="0" u="none" strike="noStrike" kern="1200" cap="none" spc="0" normalizeH="0" baseline="0" noProof="0" dirty="0">
                <a:ln>
                  <a:noFill/>
                </a:ln>
                <a:solidFill>
                  <a:schemeClr val="tx1"/>
                </a:solidFill>
                <a:effectLst/>
                <a:uLnTx/>
                <a:uFillTx/>
                <a:latin typeface="+mn-lt"/>
                <a:ea typeface="+mn-ea"/>
                <a:cs typeface="+mn-cs"/>
              </a:rPr>
              <a:t> про </a:t>
            </a:r>
            <a:r>
              <a:rPr kumimoji="0" lang="ru-RU" sz="3200" b="0" i="0" u="none" strike="noStrike" kern="1200" cap="none" spc="0" normalizeH="0" baseline="0" noProof="0" dirty="0" err="1">
                <a:ln>
                  <a:noFill/>
                </a:ln>
                <a:solidFill>
                  <a:schemeClr val="tx1"/>
                </a:solidFill>
                <a:effectLst/>
                <a:uLnTx/>
                <a:uFillTx/>
                <a:latin typeface="+mn-lt"/>
                <a:ea typeface="+mn-ea"/>
                <a:cs typeface="+mn-cs"/>
              </a:rPr>
              <a:t>сенс</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буття</a:t>
            </a:r>
            <a:r>
              <a:rPr kumimoji="0" lang="ru-RU" sz="3200" b="0" i="0" u="none" strike="noStrike" kern="1200" cap="none" spc="0" normalizeH="0" baseline="0" noProof="0" dirty="0">
                <a:ln>
                  <a:noFill/>
                </a:ln>
                <a:solidFill>
                  <a:schemeClr val="tx1"/>
                </a:solidFill>
                <a:effectLst/>
                <a:uLnTx/>
                <a:uFillTx/>
                <a:latin typeface="+mn-lt"/>
                <a:ea typeface="+mn-ea"/>
                <a:cs typeface="+mn-cs"/>
              </a:rPr>
              <a:t> і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завдання</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3200" b="0" i="0" u="none" strike="noStrike" kern="1200" cap="none" spc="0" normalizeH="0" baseline="0" noProof="0" dirty="0">
                <a:ln>
                  <a:noFill/>
                </a:ln>
                <a:solidFill>
                  <a:schemeClr val="tx1"/>
                </a:solidFill>
                <a:effectLst/>
                <a:uLnTx/>
                <a:uFillTx/>
                <a:latin typeface="+mn-lt"/>
                <a:ea typeface="+mn-ea"/>
                <a:cs typeface="+mn-cs"/>
              </a:rPr>
              <a:t> (т.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зв</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Майстерні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гравюри</a:t>
            </a:r>
            <a:r>
              <a:rPr kumimoji="0" lang="ru-RU" sz="3200" b="0" i="0" u="none" strike="noStrike" kern="1200" cap="none" spc="0" normalizeH="0" baseline="0" noProof="0" dirty="0">
                <a:ln>
                  <a:noFill/>
                </a:ln>
                <a:solidFill>
                  <a:schemeClr val="tx1"/>
                </a:solidFill>
                <a:effectLst/>
                <a:uLnTx/>
                <a:uFillTx/>
                <a:latin typeface="+mn-lt"/>
                <a:ea typeface="+mn-ea"/>
                <a:cs typeface="+mn-cs"/>
              </a:rPr>
              <a:t>, 1513-14). Створив </a:t>
            </a:r>
            <a:r>
              <a:rPr kumimoji="0" lang="ru-RU" sz="3200" b="0" i="0" u="none" strike="noStrike" kern="1200" cap="none" spc="0" normalizeH="0" baseline="0" noProof="0" dirty="0" err="1">
                <a:ln>
                  <a:noFill/>
                </a:ln>
                <a:solidFill>
                  <a:schemeClr val="tx1"/>
                </a:solidFill>
                <a:effectLst/>
                <a:uLnTx/>
                <a:uFillTx/>
                <a:latin typeface="+mn-lt"/>
                <a:ea typeface="+mn-ea"/>
                <a:cs typeface="+mn-cs"/>
              </a:rPr>
              <a:t>повні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сили</a:t>
            </a:r>
            <a:r>
              <a:rPr kumimoji="0" lang="ru-RU" sz="3200" b="0" i="0" u="none" strike="noStrike" kern="1200" cap="none" spc="0" normalizeH="0" baseline="0" noProof="0" dirty="0">
                <a:ln>
                  <a:noFill/>
                </a:ln>
                <a:solidFill>
                  <a:schemeClr val="tx1"/>
                </a:solidFill>
                <a:effectLst/>
                <a:uLnTx/>
                <a:uFillTx/>
                <a:latin typeface="+mn-lt"/>
                <a:ea typeface="+mn-ea"/>
                <a:cs typeface="+mn-cs"/>
              </a:rPr>
              <a:t> і </a:t>
            </a:r>
            <a:r>
              <a:rPr kumimoji="0" lang="ru-RU" sz="3200" b="0" i="0" u="none" strike="noStrike" kern="1200" cap="none" spc="0" normalizeH="0" baseline="0" noProof="0" dirty="0" err="1">
                <a:ln>
                  <a:noFill/>
                </a:ln>
                <a:solidFill>
                  <a:schemeClr val="tx1"/>
                </a:solidFill>
                <a:effectLst/>
                <a:uLnTx/>
                <a:uFillTx/>
                <a:latin typeface="+mn-lt"/>
                <a:ea typeface="+mn-ea"/>
                <a:cs typeface="+mn-cs"/>
              </a:rPr>
              <a:t>енергії</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образи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людини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реформаційної</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епохи</a:t>
            </a:r>
            <a:r>
              <a:rPr kumimoji="0" lang="ru-RU" sz="3200" b="0" i="0" u="none" strike="noStrike" kern="1200" cap="none" spc="0" normalizeH="0" baseline="0" noProof="0" dirty="0">
                <a:ln>
                  <a:noFill/>
                </a:ln>
                <a:solidFill>
                  <a:schemeClr val="tx1"/>
                </a:solidFill>
                <a:effectLst/>
                <a:uLnTx/>
                <a:uFillTx/>
                <a:latin typeface="+mn-lt"/>
                <a:ea typeface="+mn-ea"/>
                <a:cs typeface="+mn-cs"/>
              </a:rPr>
              <a:t> («Портрет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молодої</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людини</a:t>
            </a:r>
            <a:r>
              <a:rPr kumimoji="0" lang="ru-RU" sz="3200" b="0" i="0" u="none" strike="noStrike" kern="1200" cap="none" spc="0" normalizeH="0" baseline="0" noProof="0" dirty="0">
                <a:ln>
                  <a:noFill/>
                </a:ln>
                <a:solidFill>
                  <a:schemeClr val="tx1"/>
                </a:solidFill>
                <a:effectLst/>
                <a:uLnTx/>
                <a:uFillTx/>
                <a:latin typeface="+mn-lt"/>
                <a:ea typeface="+mn-ea"/>
                <a:cs typeface="+mn-cs"/>
              </a:rPr>
              <a:t>», 1521, диптих «</a:t>
            </a:r>
            <a:r>
              <a:rPr kumimoji="0" lang="ru-RU" sz="3200" b="0" i="0" u="none" strike="noStrike" kern="1200" cap="none" spc="0" normalizeH="0" baseline="0" noProof="0" dirty="0" err="1">
                <a:ln>
                  <a:noFill/>
                </a:ln>
                <a:solidFill>
                  <a:schemeClr val="tx1"/>
                </a:solidFill>
                <a:effectLst/>
                <a:uLnTx/>
                <a:uFillTx/>
                <a:latin typeface="+mn-lt"/>
                <a:ea typeface="+mn-ea"/>
                <a:cs typeface="+mn-cs"/>
              </a:rPr>
              <a:t>Чотири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апостоли</a:t>
            </a:r>
            <a:r>
              <a:rPr kumimoji="0" lang="ru-RU" sz="3200" b="0" i="0" u="none" strike="noStrike" kern="1200" cap="none" spc="0" normalizeH="0" baseline="0" noProof="0" dirty="0">
                <a:ln>
                  <a:noFill/>
                </a:ln>
                <a:solidFill>
                  <a:schemeClr val="tx1"/>
                </a:solidFill>
                <a:effectLst/>
                <a:uLnTx/>
                <a:uFillTx/>
                <a:latin typeface="+mn-lt"/>
                <a:ea typeface="+mn-ea"/>
                <a:cs typeface="+mn-cs"/>
              </a:rPr>
              <a:t>», 1526), людей з народу (гравюра «Три </a:t>
            </a:r>
            <a:r>
              <a:rPr kumimoji="0" lang="ru-RU" sz="3200" b="0" i="0" u="none" strike="noStrike" kern="1200" cap="none" spc="0" normalizeH="0" baseline="0" noProof="0" dirty="0" err="1">
                <a:ln>
                  <a:noFill/>
                </a:ln>
                <a:solidFill>
                  <a:schemeClr val="tx1"/>
                </a:solidFill>
                <a:effectLst/>
                <a:uLnTx/>
                <a:uFillTx/>
                <a:latin typeface="+mn-lt"/>
                <a:ea typeface="+mn-ea"/>
                <a:cs typeface="+mn-cs"/>
              </a:rPr>
              <a:t>селяни</a:t>
            </a:r>
            <a:r>
              <a:rPr kumimoji="0" lang="en-US" sz="3200" b="0" i="0" u="none" strike="noStrike" kern="1200" cap="none" spc="0" normalizeH="0" baseline="0" noProof="0" dirty="0" err="1">
                <a:ln>
                  <a:noFill/>
                </a:ln>
                <a:solidFill>
                  <a:schemeClr val="tx1"/>
                </a:solidFill>
                <a:effectLst/>
                <a:uLnTx/>
                <a:uFillTx/>
                <a:latin typeface="+mn-lt"/>
                <a:ea typeface="+mn-ea"/>
                <a:cs typeface="+mn-cs"/>
              </a:rPr>
              <a:t>на</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Відомий</a:t>
            </a:r>
            <a:r>
              <a:rPr kumimoji="0" lang="ru-RU" sz="3200" b="0" i="0" u="none" strike="noStrike" kern="1200" cap="none" spc="0" normalizeH="0" baseline="0" noProof="0" dirty="0">
                <a:ln>
                  <a:noFill/>
                </a:ln>
                <a:solidFill>
                  <a:schemeClr val="tx1"/>
                </a:solidFill>
                <a:effectLst/>
                <a:uLnTx/>
                <a:uFillTx/>
                <a:latin typeface="+mn-lt"/>
                <a:ea typeface="+mn-ea"/>
                <a:cs typeface="+mn-cs"/>
              </a:rPr>
              <a:t> як тонкий, </a:t>
            </a:r>
            <a:r>
              <a:rPr kumimoji="0" lang="ru-RU" sz="3200" b="0" i="0" u="none" strike="noStrike" kern="1200" cap="none" spc="0" normalizeH="0" baseline="0" noProof="0" dirty="0" err="1">
                <a:ln>
                  <a:noFill/>
                </a:ln>
                <a:solidFill>
                  <a:schemeClr val="tx1"/>
                </a:solidFill>
                <a:effectLst/>
                <a:uLnTx/>
                <a:uFillTx/>
                <a:latin typeface="+mn-lt"/>
                <a:ea typeface="+mn-ea"/>
                <a:cs typeface="+mn-cs"/>
              </a:rPr>
              <a:t>наглядовий</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малювальник</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більш</a:t>
            </a:r>
            <a:r>
              <a:rPr kumimoji="0" lang="ru-RU" sz="3200" b="0" i="0" u="none" strike="noStrike" kern="1200" cap="none" spc="0" normalizeH="0" baseline="0" noProof="0" dirty="0">
                <a:ln>
                  <a:noFill/>
                </a:ln>
                <a:solidFill>
                  <a:schemeClr val="tx1"/>
                </a:solidFill>
                <a:effectLst/>
                <a:uLnTx/>
                <a:uFillTx/>
                <a:latin typeface="+mn-lt"/>
                <a:ea typeface="+mn-ea"/>
                <a:cs typeface="+mn-cs"/>
              </a:rPr>
              <a:t> як 900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малюнків</a:t>
            </a:r>
            <a:r>
              <a:rPr kumimoji="0" lang="ru-RU" sz="3200" b="0" i="0" u="none" strike="noStrike" kern="1200" cap="none" spc="0" normalizeH="0" baseline="0" noProof="0" dirty="0">
                <a:ln>
                  <a:noFill/>
                </a:ln>
                <a:solidFill>
                  <a:schemeClr val="tx1"/>
                </a:solidFill>
                <a:effectLst/>
                <a:uLnTx/>
                <a:uFillTx/>
                <a:latin typeface="+mn-lt"/>
                <a:ea typeface="+mn-ea"/>
                <a:cs typeface="+mn-cs"/>
              </a:rPr>
              <a:t>). Теоретик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Чотири</a:t>
            </a:r>
            <a:r>
              <a:rPr kumimoji="0" lang="ru-RU" sz="3200" b="0" i="0" u="none" strike="noStrike" kern="1200" cap="none" spc="0" normalizeH="0" baseline="0" noProof="0" dirty="0">
                <a:ln>
                  <a:noFill/>
                </a:ln>
                <a:solidFill>
                  <a:schemeClr val="tx1"/>
                </a:solidFill>
                <a:effectLst/>
                <a:uLnTx/>
                <a:uFillTx/>
                <a:latin typeface="+mn-lt"/>
                <a:ea typeface="+mn-ea"/>
                <a:cs typeface="+mn-cs"/>
              </a:rPr>
              <a:t> книги про </a:t>
            </a:r>
            <a:r>
              <a:rPr kumimoji="0" lang="ru-RU" sz="3200" b="0" i="0" u="none" strike="noStrike" kern="1200" cap="none" spc="0" normalizeH="0" baseline="0" noProof="0" dirty="0" err="1">
                <a:ln>
                  <a:noFill/>
                </a:ln>
                <a:solidFill>
                  <a:schemeClr val="tx1"/>
                </a:solidFill>
                <a:effectLst/>
                <a:uLnTx/>
                <a:uFillTx/>
                <a:latin typeface="+mn-lt"/>
                <a:ea typeface="+mn-ea"/>
                <a:cs typeface="+mn-cs"/>
              </a:rPr>
              <a:t>пропорції</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людини</a:t>
            </a:r>
            <a:r>
              <a:rPr kumimoji="0" lang="ru-RU" sz="3200" b="0" i="0" u="none" strike="noStrike" kern="1200" cap="none" spc="0" normalizeH="0" baseline="0" noProof="0" dirty="0">
                <a:ln>
                  <a:noFill/>
                </a:ln>
                <a:solidFill>
                  <a:schemeClr val="tx1"/>
                </a:solidFill>
                <a:effectLst/>
                <a:uLnTx/>
                <a:uFillTx/>
                <a:latin typeface="+mn-lt"/>
                <a:ea typeface="+mn-ea"/>
                <a:cs typeface="+mn-cs"/>
              </a:rPr>
              <a:t>», 1528). </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457200" y="274638"/>
            <a:ext cx="8229600" cy="792163"/>
          </a:xfrm>
          <a:solidFill>
            <a:srgbClr val="00B0F0"/>
          </a:solidFill>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ru-RU" sz="4400" b="0" i="0" u="none" strike="noStrike" kern="1200" cap="none" spc="0" normalizeH="0" baseline="0" noProof="0" dirty="0">
                <a:ln>
                  <a:noFill/>
                </a:ln>
                <a:solidFill>
                  <a:schemeClr val="tx1"/>
                </a:solidFill>
                <a:effectLst/>
                <a:uLnTx/>
                <a:uFillTx/>
                <a:latin typeface="+mj-lt"/>
                <a:ea typeface="+mj-ea"/>
                <a:cs typeface="+mj-cs"/>
              </a:rPr>
              <a:t>Автопортрет Альбрехта Дюрера, 1500 р.</a:t>
            </a: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Объект 2"/>
          <p:cNvSpPr>
            <a:spLocks noGrp="1"/>
          </p:cNvSpPr>
          <p:nvPr>
            <p:ph idx="1"/>
          </p:nvPr>
        </p:nvSpPr>
        <p:spPr>
          <a:xfrm>
            <a:off x="468313" y="1320800"/>
            <a:ext cx="7956550" cy="4319588"/>
          </a:xfrm>
          <a:solidFill>
            <a:schemeClr val="accent1">
              <a:lumMod val="20000"/>
              <a:lumOff val="80000"/>
            </a:schemeClr>
          </a:solidFill>
        </p:spPr>
        <p:txBody>
          <a:bodyPr vert="horz" wrap="square" lIns="91440" tIns="45720" rIns="91440" bIns="45720" numCol="1" rtlCol="0" anchor="t" anchorCtr="0" compatLnSpc="1">
            <a:normAutofit/>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0" i="0" u="none" strike="noStrike" kern="1200" cap="none" spc="0" normalizeH="0" baseline="0" noProof="0" dirty="0">
                <a:ln>
                  <a:noFill/>
                </a:ln>
                <a:solidFill>
                  <a:schemeClr val="tx1"/>
                </a:solidFill>
                <a:effectLst/>
                <a:uLnTx/>
                <a:uFillTx/>
                <a:latin typeface="+mn-lt"/>
                <a:ea typeface="+mn-ea"/>
                <a:cs typeface="+mn-cs"/>
              </a:rPr>
              <a:t>Суть </a:t>
            </a:r>
            <a:r>
              <a:rPr kumimoji="0" lang="ru-RU" sz="3200" b="0" i="0" u="none" strike="noStrike" kern="1200" cap="none" spc="0" normalizeH="0" baseline="0" noProof="0" dirty="0" err="1">
                <a:ln>
                  <a:noFill/>
                </a:ln>
                <a:solidFill>
                  <a:schemeClr val="tx1"/>
                </a:solidFill>
                <a:effectLst/>
                <a:uLnTx/>
                <a:uFillTx/>
                <a:latin typeface="+mn-lt"/>
                <a:ea typeface="+mn-ea"/>
                <a:cs typeface="+mn-cs"/>
              </a:rPr>
              <a:t>краси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людського</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тіла</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0" i="0" u="none" strike="noStrike" kern="1200" cap="none" spc="0" normalizeH="0" baseline="0" noProof="0" dirty="0">
                <a:ln>
                  <a:noFill/>
                </a:ln>
                <a:solidFill>
                  <a:schemeClr val="tx1"/>
                </a:solidFill>
                <a:effectLst/>
                <a:uLnTx/>
                <a:uFillTx/>
                <a:latin typeface="+mn-lt"/>
                <a:ea typeface="+mn-ea"/>
                <a:cs typeface="+mn-cs"/>
              </a:rPr>
              <a:t> А. Дюрер </a:t>
            </a:r>
            <a:r>
              <a:rPr kumimoji="0" lang="ru-RU" sz="3200" b="0" i="0" u="none" strike="noStrike" kern="1200" cap="none" spc="0" normalizeH="0" baseline="0" noProof="0" dirty="0" err="1">
                <a:ln>
                  <a:noFill/>
                </a:ln>
                <a:solidFill>
                  <a:schemeClr val="tx1"/>
                </a:solidFill>
                <a:effectLst/>
                <a:uLnTx/>
                <a:uFillTx/>
                <a:latin typeface="+mn-lt"/>
                <a:ea typeface="+mn-ea"/>
                <a:cs typeface="+mn-cs"/>
              </a:rPr>
              <a:t>убачав</a:t>
            </a:r>
            <a:r>
              <a:rPr kumimoji="0" lang="ru-RU" sz="3200" b="0" i="0" u="none" strike="noStrike" kern="1200" cap="none" spc="0" normalizeH="0" baseline="0" noProof="0" dirty="0">
                <a:ln>
                  <a:noFill/>
                </a:ln>
                <a:solidFill>
                  <a:schemeClr val="tx1"/>
                </a:solidFill>
                <a:effectLst/>
                <a:uLnTx/>
                <a:uFillTx/>
                <a:latin typeface="+mn-lt"/>
                <a:ea typeface="+mn-ea"/>
                <a:cs typeface="+mn-cs"/>
              </a:rPr>
              <a:t> у</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дотриманні</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правильних</a:t>
            </a:r>
            <a:r>
              <a:rPr kumimoji="0" lang="ru-RU" sz="3200" b="0" i="0" u="none" strike="noStrike" kern="1200" cap="none" spc="0" normalizeH="0" baseline="0" noProof="0" dirty="0">
                <a:ln>
                  <a:noFill/>
                </a:ln>
                <a:solidFill>
                  <a:schemeClr val="tx1"/>
                </a:solidFill>
                <a:effectLst/>
                <a:uLnTx/>
                <a:uFillTx/>
                <a:latin typeface="+mn-lt"/>
                <a:ea typeface="+mn-ea"/>
                <a:cs typeface="+mn-cs"/>
              </a:rPr>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0" i="0" u="none" strike="noStrike" kern="1200" cap="none" spc="0" normalizeH="0" baseline="0" noProof="0" dirty="0" err="1">
                <a:ln>
                  <a:noFill/>
                </a:ln>
                <a:solidFill>
                  <a:schemeClr val="tx1"/>
                </a:solidFill>
                <a:effectLst/>
                <a:uLnTx/>
                <a:uFillTx/>
                <a:latin typeface="+mn-lt"/>
                <a:ea typeface="+mn-ea"/>
                <a:cs typeface="+mn-cs"/>
              </a:rPr>
              <a:t>пропорцій</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en-US" sz="3200" b="0" i="0" u="none" strike="noStrike" kern="1200" cap="none" spc="0" normalizeH="0" baseline="0" noProof="0" dirty="0" err="1">
                <a:ln>
                  <a:noFill/>
                </a:ln>
                <a:solidFill>
                  <a:schemeClr val="tx1"/>
                </a:solidFill>
                <a:effectLst/>
                <a:uLnTx/>
                <a:uFillTx/>
                <a:latin typeface="+mn-lt"/>
                <a:ea typeface="+mn-ea"/>
                <a:cs typeface="+mn-cs"/>
              </a:rPr>
              <a:t>та</a:t>
            </a: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a:ln>
                  <a:noFill/>
                </a:ln>
                <a:solidFill>
                  <a:schemeClr val="tx1"/>
                </a:solidFill>
                <a:effectLst/>
                <a:uLnTx/>
                <a:uFillTx/>
                <a:latin typeface="+mn-lt"/>
                <a:ea typeface="+mn-ea"/>
                <a:cs typeface="+mn-cs"/>
              </a:rPr>
              <a:t>у </a:t>
            </a:r>
            <a:r>
              <a:rPr kumimoji="0" lang="ru-RU" sz="3200" b="0" i="0" u="none" strike="noStrike" kern="1200" cap="none" spc="0" normalizeH="0" baseline="0" noProof="0" dirty="0" err="1">
                <a:ln>
                  <a:noFill/>
                </a:ln>
                <a:solidFill>
                  <a:schemeClr val="tx1"/>
                </a:solidFill>
                <a:effectLst/>
                <a:uLnTx/>
                <a:uFillTx/>
                <a:latin typeface="+mn-lt"/>
                <a:ea typeface="+mn-ea"/>
                <a:cs typeface="+mn-cs"/>
              </a:rPr>
              <a:t>користі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endParaRPr kumimoji="0" lang="en-US"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0" i="0" u="none" strike="noStrike" kern="1200" cap="none" spc="0" normalizeH="0" baseline="0" noProof="0" dirty="0">
                <a:ln>
                  <a:noFill/>
                </a:ln>
                <a:solidFill>
                  <a:schemeClr val="tx1"/>
                </a:solidFill>
                <a:effectLst/>
                <a:uLnTx/>
                <a:uFillTx/>
                <a:latin typeface="+mn-lt"/>
                <a:ea typeface="+mn-ea"/>
                <a:cs typeface="+mn-cs"/>
              </a:rPr>
              <a:t>«</a:t>
            </a:r>
            <a:r>
              <a:rPr kumimoji="0" lang="uk-UA" sz="3200" b="1" i="0" u="sng" strike="noStrike" kern="1200" cap="none" spc="0" normalizeH="0" baseline="0" noProof="0" dirty="0">
                <a:ln>
                  <a:noFill/>
                </a:ln>
                <a:solidFill>
                  <a:schemeClr val="tx1"/>
                </a:solidFill>
                <a:effectLst/>
                <a:uLnTx/>
                <a:uFillTx/>
                <a:latin typeface="+mn-lt"/>
                <a:ea typeface="+mn-ea"/>
                <a:cs typeface="+mn-cs"/>
              </a:rPr>
              <a:t>Щ</a:t>
            </a:r>
            <a:r>
              <a:rPr kumimoji="0" lang="ru-RU" sz="3200" b="1" i="0" u="sng" strike="noStrike" kern="1200" cap="none" spc="0" normalizeH="0" baseline="0" noProof="0" dirty="0">
                <a:ln>
                  <a:noFill/>
                </a:ln>
                <a:solidFill>
                  <a:schemeClr val="tx1"/>
                </a:solidFill>
                <a:effectLst/>
                <a:uLnTx/>
                <a:uFillTx/>
                <a:latin typeface="+mn-lt"/>
                <a:ea typeface="+mn-ea"/>
                <a:cs typeface="+mn-cs"/>
              </a:rPr>
              <a:t>о в </a:t>
            </a:r>
            <a:r>
              <a:rPr kumimoji="0" lang="ru-RU" sz="3200" b="1" i="0" u="sng" strike="noStrike" kern="1200" cap="none" spc="0" normalizeH="0" baseline="0" noProof="0" dirty="0" err="1">
                <a:ln>
                  <a:noFill/>
                </a:ln>
                <a:solidFill>
                  <a:schemeClr val="tx1"/>
                </a:solidFill>
                <a:effectLst/>
                <a:uLnTx/>
                <a:uFillTx/>
                <a:latin typeface="+mn-lt"/>
                <a:ea typeface="+mn-ea"/>
                <a:cs typeface="+mn-cs"/>
              </a:rPr>
              <a:t>людині</a:t>
            </a:r>
            <a:r>
              <a:rPr kumimoji="0" lang="en-US" sz="3200" b="1" i="0" u="sng" strike="noStrike" kern="1200" cap="none" spc="0" normalizeH="0" baseline="0" noProof="0" dirty="0">
                <a:ln>
                  <a:noFill/>
                </a:ln>
                <a:solidFill>
                  <a:schemeClr val="tx1"/>
                </a:solidFill>
                <a:effectLst/>
                <a:uLnTx/>
                <a:uFillTx/>
                <a:latin typeface="+mn-lt"/>
                <a:ea typeface="+mn-ea"/>
                <a:cs typeface="+mn-cs"/>
              </a:rPr>
              <a:t> </a:t>
            </a:r>
            <a:r>
              <a:rPr kumimoji="0" lang="ru-RU" sz="3200" b="1" i="0" u="sng" strike="noStrike" kern="1200" cap="none" spc="0" normalizeH="0" baseline="0" noProof="0" dirty="0">
                <a:ln>
                  <a:noFill/>
                </a:ln>
                <a:solidFill>
                  <a:schemeClr val="tx1"/>
                </a:solidFill>
                <a:effectLst/>
                <a:uLnTx/>
                <a:uFillTx/>
                <a:latin typeface="+mn-lt"/>
                <a:ea typeface="+mn-ea"/>
                <a:cs typeface="+mn-cs"/>
              </a:rPr>
              <a:t> </a:t>
            </a:r>
            <a:r>
              <a:rPr kumimoji="0" lang="ru-RU" sz="3200" b="1" i="0" u="sng" strike="noStrike" kern="1200" cap="none" spc="0" normalizeH="0" baseline="0" noProof="0" dirty="0" err="1">
                <a:ln>
                  <a:noFill/>
                </a:ln>
                <a:solidFill>
                  <a:schemeClr val="tx1"/>
                </a:solidFill>
                <a:effectLst/>
                <a:uLnTx/>
                <a:uFillTx/>
                <a:latin typeface="+mn-lt"/>
                <a:ea typeface="+mn-ea"/>
                <a:cs typeface="+mn-cs"/>
              </a:rPr>
              <a:t>безкорисне</a:t>
            </a:r>
            <a:r>
              <a:rPr kumimoji="0" lang="ru-RU" sz="3200" b="1" i="0" u="sng" strike="noStrike" kern="1200" cap="none" spc="0" normalizeH="0" baseline="0" noProof="0" dirty="0">
                <a:ln>
                  <a:noFill/>
                </a:ln>
                <a:solidFill>
                  <a:schemeClr val="tx1"/>
                </a:solidFill>
                <a:effectLst/>
                <a:uLnTx/>
                <a:uFillTx/>
                <a:latin typeface="+mn-lt"/>
                <a:ea typeface="+mn-ea"/>
                <a:cs typeface="+mn-cs"/>
              </a:rPr>
              <a:t>, </a:t>
            </a:r>
            <a:endParaRPr kumimoji="0" lang="ru-RU" sz="3200" b="1" i="0" u="sng"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1" i="0" u="sng" strike="noStrike" kern="1200" cap="none" spc="0" normalizeH="0" baseline="0" noProof="0" dirty="0">
                <a:ln>
                  <a:noFill/>
                </a:ln>
                <a:solidFill>
                  <a:schemeClr val="tx1"/>
                </a:solidFill>
                <a:effectLst/>
                <a:uLnTx/>
                <a:uFillTx/>
                <a:latin typeface="+mn-lt"/>
                <a:ea typeface="+mn-ea"/>
                <a:cs typeface="+mn-cs"/>
              </a:rPr>
              <a:t>те </a:t>
            </a:r>
            <a:r>
              <a:rPr kumimoji="0" lang="ru-RU" sz="3200" b="1" i="0" u="sng" strike="noStrike" kern="1200" cap="none" spc="0" normalizeH="0" baseline="0" noProof="0" dirty="0" err="1">
                <a:ln>
                  <a:noFill/>
                </a:ln>
                <a:solidFill>
                  <a:schemeClr val="tx1"/>
                </a:solidFill>
                <a:effectLst/>
                <a:uLnTx/>
                <a:uFillTx/>
                <a:latin typeface="+mn-lt"/>
                <a:ea typeface="+mn-ea"/>
                <a:cs typeface="+mn-cs"/>
              </a:rPr>
              <a:t>некрасиве</a:t>
            </a:r>
            <a:r>
              <a:rPr kumimoji="0" lang="ru-RU" sz="3200" b="1" i="0" u="sng" strike="noStrike" kern="1200" cap="none" spc="0" normalizeH="0" baseline="0" noProof="0" dirty="0">
                <a:ln>
                  <a:noFill/>
                </a:ln>
                <a:solidFill>
                  <a:schemeClr val="tx1"/>
                </a:solidFill>
                <a:effectLst/>
                <a:uLnTx/>
                <a:uFillTx/>
                <a:latin typeface="+mn-lt"/>
                <a:ea typeface="+mn-ea"/>
                <a:cs typeface="+mn-cs"/>
              </a:rPr>
              <a:t>».</a:t>
            </a:r>
            <a:endParaRPr kumimoji="0" lang="ru-RU" sz="3200" b="1" i="0" u="sng" strike="noStrike" kern="1200" cap="none" spc="0" normalizeH="0" baseline="0" noProof="0" dirty="0">
              <a:ln>
                <a:noFill/>
              </a:ln>
              <a:solidFill>
                <a:schemeClr val="tx1"/>
              </a:solidFill>
              <a:effectLst/>
              <a:uLnTx/>
              <a:uFillTx/>
              <a:latin typeface="+mn-lt"/>
              <a:ea typeface="+mn-ea"/>
              <a:cs typeface="+mn-cs"/>
            </a:endParaRPr>
          </a:p>
        </p:txBody>
      </p:sp>
      <p:pic>
        <p:nvPicPr>
          <p:cNvPr id="23556" name="Picture 2"/>
          <p:cNvPicPr>
            <a:picLocks noChangeAspect="1"/>
          </p:cNvPicPr>
          <p:nvPr/>
        </p:nvPicPr>
        <p:blipFill>
          <a:blip r:embed="rId1"/>
          <a:stretch>
            <a:fillRect/>
          </a:stretch>
        </p:blipFill>
        <p:spPr>
          <a:xfrm>
            <a:off x="5832475" y="1196975"/>
            <a:ext cx="3311525" cy="4568825"/>
          </a:xfrm>
          <a:prstGeom prst="rect">
            <a:avLst/>
          </a:prstGeom>
          <a:noFill/>
          <a:ln w="9525">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8" name="Заголовок 1"/>
          <p:cNvSpPr>
            <a:spLocks noGrp="1"/>
          </p:cNvSpPr>
          <p:nvPr>
            <p:ph type="title"/>
          </p:nvPr>
        </p:nvSpPr>
        <p:spPr/>
        <p:txBody>
          <a:bodyPr vert="horz" wrap="square" lIns="91440" tIns="45720" rIns="91440" bIns="45720" anchor="ctr" anchorCtr="0"/>
          <a:p>
            <a:endParaRPr lang="uk-UA" altLang="uk-UA" dirty="0"/>
          </a:p>
        </p:txBody>
      </p:sp>
      <p:sp>
        <p:nvSpPr>
          <p:cNvPr id="24579" name="Объект 2"/>
          <p:cNvSpPr>
            <a:spLocks noGrp="1"/>
          </p:cNvSpPr>
          <p:nvPr>
            <p:ph idx="1"/>
          </p:nvPr>
        </p:nvSpPr>
        <p:spPr/>
        <p:txBody>
          <a:bodyPr vert="horz" wrap="square" lIns="91440" tIns="45720" rIns="91440" bIns="45720" anchor="t" anchorCtr="0"/>
          <a:p>
            <a:endParaRPr lang="uk-UA" altLang="uk-UA" dirty="0"/>
          </a:p>
        </p:txBody>
      </p:sp>
      <p:pic>
        <p:nvPicPr>
          <p:cNvPr id="24580" name="Picture 2"/>
          <p:cNvPicPr>
            <a:picLocks noChangeAspect="1"/>
          </p:cNvPicPr>
          <p:nvPr/>
        </p:nvPicPr>
        <p:blipFill>
          <a:blip r:embed="rId1"/>
          <a:stretch>
            <a:fillRect/>
          </a:stretch>
        </p:blipFill>
        <p:spPr>
          <a:xfrm>
            <a:off x="762000" y="0"/>
            <a:ext cx="7620000" cy="10544175"/>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uk-UA" sz="4400" b="0" i="0" u="none" strike="noStrike" kern="1200" cap="none" spc="0" normalizeH="0" baseline="0" noProof="0" dirty="0">
                <a:ln>
                  <a:noFill/>
                </a:ln>
                <a:solidFill>
                  <a:schemeClr val="tx1"/>
                </a:solidFill>
                <a:effectLst/>
                <a:uLnTx/>
                <a:uFillTx/>
                <a:latin typeface="+mj-lt"/>
                <a:ea typeface="+mj-ea"/>
                <a:cs typeface="+mj-cs"/>
              </a:rPr>
              <a:t>Малюнок А.</a:t>
            </a:r>
            <a:r>
              <a:rPr kumimoji="0" lang="uk-UA" sz="4400" b="0" i="0" u="none" strike="noStrike" kern="1200" cap="none" spc="0" normalizeH="0" baseline="0" noProof="0" dirty="0" err="1">
                <a:ln>
                  <a:noFill/>
                </a:ln>
                <a:solidFill>
                  <a:schemeClr val="tx1"/>
                </a:solidFill>
                <a:effectLst/>
                <a:uLnTx/>
                <a:uFillTx/>
                <a:latin typeface="+mj-lt"/>
                <a:ea typeface="+mj-ea"/>
                <a:cs typeface="+mj-cs"/>
              </a:rPr>
              <a:t>Дюрера</a:t>
            </a:r>
            <a:r>
              <a:rPr kumimoji="0" lang="uk-UA" sz="4400" b="0" i="0" u="none" strike="noStrike" kern="1200" cap="none" spc="0" normalizeH="0" baseline="0" noProof="0" dirty="0">
                <a:ln>
                  <a:noFill/>
                </a:ln>
                <a:solidFill>
                  <a:schemeClr val="tx1"/>
                </a:solidFill>
                <a:effectLst/>
                <a:uLnTx/>
                <a:uFillTx/>
                <a:latin typeface="+mj-lt"/>
                <a:ea typeface="+mj-ea"/>
                <a:cs typeface="+mj-cs"/>
              </a:rPr>
              <a:t> і картина «Портрет молодого чоловіка» </a:t>
            </a: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25603" name="Объект 2"/>
          <p:cNvSpPr>
            <a:spLocks noGrp="1"/>
          </p:cNvSpPr>
          <p:nvPr>
            <p:ph idx="1"/>
          </p:nvPr>
        </p:nvSpPr>
        <p:spPr/>
        <p:txBody>
          <a:bodyPr vert="horz" wrap="square" lIns="91440" tIns="45720" rIns="91440" bIns="45720" anchor="t" anchorCtr="0"/>
          <a:p>
            <a:pPr eaLnBrk="1" hangingPunct="1"/>
            <a:endParaRPr lang="uk-UA" altLang="uk-UA" dirty="0"/>
          </a:p>
        </p:txBody>
      </p:sp>
      <p:pic>
        <p:nvPicPr>
          <p:cNvPr id="25604" name="Picture 2"/>
          <p:cNvPicPr>
            <a:picLocks noChangeAspect="1"/>
          </p:cNvPicPr>
          <p:nvPr/>
        </p:nvPicPr>
        <p:blipFill>
          <a:blip r:embed="rId1"/>
          <a:stretch>
            <a:fillRect/>
          </a:stretch>
        </p:blipFill>
        <p:spPr>
          <a:xfrm>
            <a:off x="6011863" y="1700213"/>
            <a:ext cx="2676525" cy="3333750"/>
          </a:xfrm>
          <a:prstGeom prst="rect">
            <a:avLst/>
          </a:prstGeom>
          <a:noFill/>
          <a:ln w="9525">
            <a:noFill/>
          </a:ln>
        </p:spPr>
      </p:pic>
      <p:pic>
        <p:nvPicPr>
          <p:cNvPr id="25605" name="Picture 3"/>
          <p:cNvPicPr>
            <a:picLocks noChangeAspect="1"/>
          </p:cNvPicPr>
          <p:nvPr/>
        </p:nvPicPr>
        <p:blipFill>
          <a:blip r:embed="rId2"/>
          <a:stretch>
            <a:fillRect/>
          </a:stretch>
        </p:blipFill>
        <p:spPr>
          <a:xfrm>
            <a:off x="107950" y="1628775"/>
            <a:ext cx="5715000" cy="3810000"/>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Заголовок 1"/>
          <p:cNvSpPr>
            <a:spLocks noGrp="1"/>
          </p:cNvSpPr>
          <p:nvPr>
            <p:ph type="title"/>
          </p:nvPr>
        </p:nvSpPr>
        <p:spPr/>
        <p:txBody>
          <a:bodyPr vert="horz" wrap="square" lIns="91440" tIns="45720" rIns="91440" bIns="45720" anchor="ctr" anchorCtr="0"/>
          <a:p>
            <a:r>
              <a:rPr lang="uk-UA" altLang="uk-UA" dirty="0"/>
              <a:t>НОСОРОГ</a:t>
            </a:r>
            <a:endParaRPr lang="uk-UA" altLang="uk-UA" dirty="0"/>
          </a:p>
        </p:txBody>
      </p:sp>
      <p:pic>
        <p:nvPicPr>
          <p:cNvPr id="26627" name="Picture 2"/>
          <p:cNvPicPr>
            <a:picLocks noGrp="1" noChangeAspect="1"/>
          </p:cNvPicPr>
          <p:nvPr>
            <p:ph idx="1"/>
          </p:nvPr>
        </p:nvPicPr>
        <p:blipFill>
          <a:blip r:embed="rId1"/>
          <a:srcRect/>
          <a:stretch>
            <a:fillRect/>
          </a:stretch>
        </p:blipFill>
        <p:spPr>
          <a:xfrm>
            <a:off x="611188" y="1003300"/>
            <a:ext cx="7188200" cy="5702300"/>
          </a:xfr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0" name="Заголовок 1"/>
          <p:cNvSpPr>
            <a:spLocks noGrp="1"/>
          </p:cNvSpPr>
          <p:nvPr>
            <p:ph type="title"/>
          </p:nvPr>
        </p:nvSpPr>
        <p:spPr>
          <a:xfrm>
            <a:off x="0" y="-242887"/>
            <a:ext cx="8291513" cy="1417637"/>
          </a:xfrm>
        </p:spPr>
        <p:txBody>
          <a:bodyPr vert="horz" wrap="square" lIns="91440" tIns="45720" rIns="91440" bIns="45720" anchor="ctr" anchorCtr="0"/>
          <a:p>
            <a:pPr algn="l"/>
            <a:r>
              <a:rPr lang="ru-RU" altLang="uk-UA" sz="2000" dirty="0">
                <a:latin typeface="Arial Black" panose="020B0A04020102020204" pitchFamily="34" charset="0"/>
              </a:rPr>
              <a:t>Гравюра</a:t>
            </a:r>
            <a:br>
              <a:rPr lang="ru-RU" altLang="uk-UA" dirty="0">
                <a:latin typeface="Arial Black" panose="020B0A04020102020204" pitchFamily="34" charset="0"/>
              </a:rPr>
            </a:br>
            <a:r>
              <a:rPr lang="ru-RU" altLang="uk-UA" sz="1800" dirty="0">
                <a:latin typeface="Arial Black" panose="020B0A04020102020204" pitchFamily="34" charset="0"/>
              </a:rPr>
              <a:t>Альбрехта </a:t>
            </a:r>
            <a:r>
              <a:rPr lang="ru-RU" altLang="uk-UA" sz="2400" dirty="0">
                <a:latin typeface="Arial Black" panose="020B0A04020102020204" pitchFamily="34" charset="0"/>
              </a:rPr>
              <a:t>Дюрера</a:t>
            </a:r>
            <a:br>
              <a:rPr lang="ru-RU" altLang="uk-UA" dirty="0">
                <a:latin typeface="Arial Black" panose="020B0A04020102020204" pitchFamily="34" charset="0"/>
              </a:rPr>
            </a:br>
            <a:r>
              <a:rPr lang="ru-RU" altLang="uk-UA" b="1" dirty="0"/>
              <a:t>Меланхолія</a:t>
            </a:r>
            <a:endParaRPr lang="uk-UA" altLang="uk-UA" b="1" dirty="0"/>
          </a:p>
        </p:txBody>
      </p:sp>
      <p:pic>
        <p:nvPicPr>
          <p:cNvPr id="27651" name="Picture 2"/>
          <p:cNvPicPr>
            <a:picLocks noGrp="1" noChangeAspect="1"/>
          </p:cNvPicPr>
          <p:nvPr>
            <p:ph idx="1"/>
          </p:nvPr>
        </p:nvPicPr>
        <p:blipFill>
          <a:blip r:embed="rId1"/>
          <a:srcRect/>
          <a:stretch>
            <a:fillRect/>
          </a:stretch>
        </p:blipFill>
        <p:spPr>
          <a:xfrm>
            <a:off x="2987675" y="-546100"/>
            <a:ext cx="6048375" cy="7640638"/>
          </a:xfrm>
        </p:spPr>
      </p:pic>
      <p:pic>
        <p:nvPicPr>
          <p:cNvPr id="27652" name="Picture 2"/>
          <p:cNvPicPr>
            <a:picLocks noChangeAspect="1"/>
          </p:cNvPicPr>
          <p:nvPr/>
        </p:nvPicPr>
        <p:blipFill>
          <a:blip r:embed="rId1"/>
          <a:stretch>
            <a:fillRect/>
          </a:stretch>
        </p:blipFill>
        <p:spPr>
          <a:xfrm>
            <a:off x="3140075" y="-393700"/>
            <a:ext cx="6048375" cy="7640638"/>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4" name="Прямоугольник 2"/>
          <p:cNvSpPr/>
          <p:nvPr/>
        </p:nvSpPr>
        <p:spPr>
          <a:xfrm>
            <a:off x="107950" y="115888"/>
            <a:ext cx="8999538" cy="593915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ru-RU" altLang="uk-UA" sz="1200" dirty="0">
                <a:latin typeface="Arial" panose="020B0604020202020204" pitchFamily="34" charset="0"/>
              </a:rPr>
              <a:t>…</a:t>
            </a:r>
            <a:r>
              <a:rPr lang="ru-RU" altLang="uk-UA" sz="2000" dirty="0">
                <a:latin typeface="Arial" panose="020B0604020202020204" pitchFamily="34" charset="0"/>
              </a:rPr>
              <a:t> </a:t>
            </a:r>
            <a:r>
              <a:rPr altLang="uk-UA" sz="2000" dirty="0">
                <a:latin typeface="Arial" panose="020B0604020202020204" pitchFamily="34" charset="0"/>
              </a:rPr>
              <a:t>перед нами морський берег, безмежна далечінь води та сутінкове небо, прорізане веселкою та зловісними лучами комет</a:t>
            </a:r>
            <a:r>
              <a:rPr lang="uk-UA" sz="2000" dirty="0">
                <a:latin typeface="Arial" panose="020B0604020202020204" pitchFamily="34" charset="0"/>
              </a:rPr>
              <a:t>и</a:t>
            </a:r>
            <a:r>
              <a:rPr altLang="uk-UA" sz="2000" dirty="0">
                <a:latin typeface="Arial" panose="020B0604020202020204" pitchFamily="34" charset="0"/>
              </a:rPr>
              <a:t>. На передньому плані, в оточенні розкиданих безладно столярних і будівельних інструментів, сид</a:t>
            </a:r>
            <a:r>
              <a:rPr lang="uk-UA" sz="2000" dirty="0">
                <a:latin typeface="Arial" panose="020B0604020202020204" pitchFamily="34" charset="0"/>
              </a:rPr>
              <a:t>ить</a:t>
            </a:r>
            <a:r>
              <a:rPr altLang="uk-UA" sz="2000" dirty="0">
                <a:latin typeface="Arial" panose="020B0604020202020204" pitchFamily="34" charset="0"/>
              </a:rPr>
              <a:t>, підперши рукою голову, занурена у глибоку задумливість крилата жінка. У руці у неї розкритий циркуль, до пояса прив'язані зв'язування ключів та гаманець. Неподалік </a:t>
            </a:r>
            <a:r>
              <a:rPr lang="uk-UA" sz="2000" dirty="0">
                <a:latin typeface="Arial" panose="020B0604020202020204" pitchFamily="34" charset="0"/>
              </a:rPr>
              <a:t>на </a:t>
            </a:r>
            <a:r>
              <a:rPr altLang="uk-UA" sz="2000" dirty="0">
                <a:latin typeface="Arial" panose="020B0604020202020204" pitchFamily="34" charset="0"/>
              </a:rPr>
              <a:t>землі лежить дерев'яна куля, далі видніється великий кам'яний багатогранник, через який виглядає плавильний тигель. Позаду жінки похмурий хлопчик, що піднявся на жернова, насилу виводити щось на дощечці. Поруч згорнувся в клубок худий собака. Справа в глибині височит</a:t>
            </a:r>
            <a:r>
              <a:rPr lang="uk-UA" sz="2000" dirty="0">
                <a:latin typeface="Arial" panose="020B0604020202020204" pitchFamily="34" charset="0"/>
              </a:rPr>
              <a:t>ь</a:t>
            </a:r>
            <a:r>
              <a:rPr altLang="uk-UA" sz="2000" dirty="0">
                <a:latin typeface="Arial" panose="020B0604020202020204" pitchFamily="34" charset="0"/>
              </a:rPr>
              <a:t> кам'яна будівля, можливо, недобудована, бо до неї притулені дерев'яні сходи. На стінах будинку висять пісочні часи, ваги та дзвін і намальований магічний квадрат. У небі, в лучах комет</a:t>
            </a:r>
            <a:r>
              <a:rPr lang="uk-UA" sz="2000" dirty="0">
                <a:latin typeface="Arial" panose="020B0604020202020204" pitchFamily="34" charset="0"/>
              </a:rPr>
              <a:t>и</a:t>
            </a:r>
            <a:r>
              <a:rPr altLang="uk-UA" sz="2000" dirty="0">
                <a:latin typeface="Arial" panose="020B0604020202020204" pitchFamily="34" charset="0"/>
              </a:rPr>
              <a:t>, розпростерла крила величезна летуча. На крилах миші напис: «Меланхолія I» (…) Відразу ж відчуваючи, що крилату жінку пригнічують сумніви та незадоволеність, глядач, однак, стає у безвихідь перед безліччю розсіяних тут натяків. Чому Меланхолія зображена крилатою, що означає її бездіяльність, що за хлопчик зображено позаду, в чому значення магічного квадрата, нащо розкидані навколо інструменти, у чому сенс цифри I?</a:t>
            </a:r>
            <a:endParaRPr altLang="uk-UA" sz="2000" dirty="0">
              <a:latin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2" name="Заголовок 1"/>
          <p:cNvSpPr>
            <a:spLocks noGrp="1"/>
          </p:cNvSpPr>
          <p:nvPr>
            <p:ph type="title"/>
          </p:nvPr>
        </p:nvSpPr>
        <p:spPr/>
        <p:txBody>
          <a:bodyPr vert="horz" wrap="square" lIns="91440" tIns="45720" rIns="91440" bIns="45720" anchor="ctr" anchorCtr="0"/>
          <a:p>
            <a:pPr algn="l"/>
            <a:r>
              <a:rPr lang="uk-UA" altLang="uk-UA" sz="2000" dirty="0"/>
              <a:t>А.Дюрер  «Чотири вершника</a:t>
            </a:r>
            <a:br>
              <a:rPr lang="uk-UA" altLang="uk-UA" sz="2000" dirty="0"/>
            </a:br>
            <a:r>
              <a:rPr lang="uk-UA" altLang="uk-UA" sz="2000" dirty="0"/>
              <a:t>Апокаліпсиса»</a:t>
            </a:r>
            <a:endParaRPr lang="uk-UA" altLang="uk-UA" sz="2000" dirty="0"/>
          </a:p>
        </p:txBody>
      </p:sp>
      <p:pic>
        <p:nvPicPr>
          <p:cNvPr id="30723" name="Picture 2"/>
          <p:cNvPicPr>
            <a:picLocks noChangeAspect="1"/>
          </p:cNvPicPr>
          <p:nvPr/>
        </p:nvPicPr>
        <p:blipFill>
          <a:blip r:embed="rId1"/>
          <a:stretch>
            <a:fillRect/>
          </a:stretch>
        </p:blipFill>
        <p:spPr>
          <a:xfrm>
            <a:off x="4140200" y="0"/>
            <a:ext cx="5003800" cy="7145338"/>
          </a:xfrm>
          <a:prstGeom prst="rect">
            <a:avLst/>
          </a:prstGeom>
          <a:noFill/>
          <a:ln w="9525">
            <a:noFill/>
          </a:ln>
        </p:spPr>
      </p:pic>
      <p:pic>
        <p:nvPicPr>
          <p:cNvPr id="30724" name="Picture 2"/>
          <p:cNvPicPr>
            <a:picLocks noChangeAspect="1"/>
          </p:cNvPicPr>
          <p:nvPr/>
        </p:nvPicPr>
        <p:blipFill>
          <a:blip r:embed="rId1"/>
          <a:stretch>
            <a:fillRect/>
          </a:stretch>
        </p:blipFill>
        <p:spPr>
          <a:xfrm>
            <a:off x="4292600" y="152400"/>
            <a:ext cx="5003800" cy="7145338"/>
          </a:xfrm>
          <a:prstGeom prst="rect">
            <a:avLst/>
          </a:prstGeom>
          <a:noFill/>
          <a:ln w="9525">
            <a:noFill/>
          </a:ln>
        </p:spPr>
      </p:pic>
      <p:pic>
        <p:nvPicPr>
          <p:cNvPr id="30725" name="Picture 2"/>
          <p:cNvPicPr>
            <a:picLocks noChangeAspect="1"/>
          </p:cNvPicPr>
          <p:nvPr/>
        </p:nvPicPr>
        <p:blipFill>
          <a:blip r:embed="rId1"/>
          <a:stretch>
            <a:fillRect/>
          </a:stretch>
        </p:blipFill>
        <p:spPr>
          <a:xfrm>
            <a:off x="4284663" y="115888"/>
            <a:ext cx="5003800" cy="7145337"/>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solidFill>
            <a:schemeClr val="tx2">
              <a:lumMod val="20000"/>
              <a:lumOff val="80000"/>
            </a:schemeClr>
          </a:solidFill>
        </p:spPr>
        <p:txBody>
          <a:bodyPr/>
          <a:p>
            <a:r>
              <a:rPr lang="uk-UA" altLang="en-US"/>
              <a:t>Мистецтво Середньовіччя </a:t>
            </a:r>
            <a:br>
              <a:rPr lang="uk-UA" altLang="en-US"/>
            </a:br>
            <a:r>
              <a:rPr lang="uk-UA" altLang="en-US"/>
              <a:t>( 5-15 століття)</a:t>
            </a:r>
            <a:endParaRPr lang="uk-UA" altLang="en-US"/>
          </a:p>
        </p:txBody>
      </p:sp>
      <p:sp>
        <p:nvSpPr>
          <p:cNvPr id="3" name="Content Placeholder 2"/>
          <p:cNvSpPr>
            <a:spLocks noGrp="1"/>
          </p:cNvSpPr>
          <p:nvPr>
            <p:ph idx="1"/>
          </p:nvPr>
        </p:nvSpPr>
        <p:spPr>
          <a:solidFill>
            <a:schemeClr val="accent2">
              <a:lumMod val="20000"/>
              <a:lumOff val="80000"/>
            </a:schemeClr>
          </a:solidFill>
        </p:spPr>
        <p:txBody>
          <a:bodyPr/>
          <a:p>
            <a:pPr marL="0" indent="0" algn="just">
              <a:buNone/>
            </a:pPr>
            <a:r>
              <a:rPr lang="en-US" altLang="en-US"/>
              <a:t>Більшість середньовічного мистецтва, яке до нас дійшло, має релігійний фокус, оскільки часто оплачувалось церквою, владними церковними особами, напр. єпископами, спільнотами, напр. монастирями, або багатими приватними світськими покровителями. Багато зразків мало літургічне призначення</a:t>
            </a:r>
            <a:r>
              <a:rPr lang="" altLang="en-US"/>
              <a:t> </a:t>
            </a:r>
            <a:r>
              <a:rPr lang="en-US" altLang="en-US"/>
              <a:t>— напр., процесійні хрести та вівтарні картини.</a:t>
            </a:r>
            <a:endParaRPr lang="en-US" altLang="en-US"/>
          </a:p>
          <a:p>
            <a:endParaRPr lang="en-US" altLang="en-US"/>
          </a:p>
          <a:p>
            <a:endParaRPr lang="en-US"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Прямоугольник 3"/>
          <p:cNvSpPr/>
          <p:nvPr/>
        </p:nvSpPr>
        <p:spPr>
          <a:xfrm>
            <a:off x="539750" y="404813"/>
            <a:ext cx="8351838" cy="3538537"/>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ru-RU" altLang="uk-UA" sz="2800" dirty="0">
                <a:latin typeface="Arial" panose="020B0604020202020204" pitchFamily="34" charset="0"/>
              </a:rPr>
              <a:t>За часів Дюрера меланхоліків ділили на три типи. До першого відносили людей з багатою уявою, це - художники, поети, ремісники. До другого людей, у яких розум переважає над почуттям: вчених, державних діячів. Третій тип - люди, у яких переважає інтуїція: богослови і філософи. Так як Дюрер був художником, він відносив себе до першого типу меланхоліків</a:t>
            </a:r>
            <a:r>
              <a:rPr lang="ru-RU" altLang="uk-UA" sz="1800" dirty="0">
                <a:latin typeface="Arial" panose="020B0604020202020204" pitchFamily="34" charset="0"/>
              </a:rPr>
              <a:t>.</a:t>
            </a:r>
            <a:endParaRPr lang="uk-UA" altLang="uk-UA" sz="1800" dirty="0">
              <a:latin typeface="Arial" panose="020B0604020202020204" pitchFamily="34" charset="0"/>
            </a:endParaRPr>
          </a:p>
        </p:txBody>
      </p:sp>
      <p:sp>
        <p:nvSpPr>
          <p:cNvPr id="29699" name="Прямоугольник 4"/>
          <p:cNvSpPr/>
          <p:nvPr/>
        </p:nvSpPr>
        <p:spPr>
          <a:xfrm>
            <a:off x="755650" y="3943350"/>
            <a:ext cx="8135938" cy="2678113"/>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FontTx/>
              <a:buNone/>
            </a:pPr>
            <a:r>
              <a:rPr lang="ru-RU" altLang="uk-UA" sz="2400" b="1" dirty="0">
                <a:solidFill>
                  <a:srgbClr val="252525"/>
                </a:solidFill>
                <a:latin typeface="Arial" panose="020B0604020202020204" pitchFamily="34" charset="0"/>
              </a:rPr>
              <a:t>У книзі Дена Брауна «Втрачений символ» професор Роберт Ленгдон розшифровує таємницю масонської піраміди за допомогою магічного квадрата, зображеного на задньому плані «Меланхолії». Однак в описі гравюри, яке наводиться в книзі, сказано, що «Меланхолія» виконаний не на міді, а на тисненому папері.</a:t>
            </a:r>
            <a:endParaRPr lang="uk-UA" altLang="uk-UA" sz="2400" b="1" dirty="0">
              <a:latin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Заголовок 1"/>
          <p:cNvSpPr>
            <a:spLocks noGrp="1"/>
          </p:cNvSpPr>
          <p:nvPr>
            <p:ph type="title"/>
          </p:nvPr>
        </p:nvSpPr>
        <p:spPr/>
        <p:txBody>
          <a:bodyPr vert="horz" wrap="square" lIns="91440" tIns="45720" rIns="91440" bIns="45720" anchor="ctr" anchorCtr="0"/>
          <a:p>
            <a:pPr algn="l" eaLnBrk="1" hangingPunct="1"/>
            <a:r>
              <a:rPr lang="ru-RU" altLang="uk-UA" sz="3600" dirty="0"/>
              <a:t>Мікеланджело Буонарроті </a:t>
            </a:r>
            <a:r>
              <a:rPr lang="ru-RU" altLang="uk-UA" sz="2200" dirty="0"/>
              <a:t>1475-1564</a:t>
            </a:r>
            <a:br>
              <a:rPr lang="ru-RU" altLang="uk-UA" sz="2200" dirty="0"/>
            </a:br>
            <a:r>
              <a:rPr lang="ru-RU" altLang="uk-UA" sz="2200" dirty="0"/>
              <a:t> </a:t>
            </a:r>
            <a:r>
              <a:rPr lang="ru-RU" altLang="uk-UA" sz="2200" dirty="0">
                <a:hlinkClick r:id="rId1" tooltip="Італія"/>
              </a:rPr>
              <a:t>італійський</a:t>
            </a:r>
            <a:r>
              <a:rPr lang="ru-RU" altLang="uk-UA" sz="2200" dirty="0"/>
              <a:t> </a:t>
            </a:r>
            <a:r>
              <a:rPr lang="ru-RU" altLang="uk-UA" sz="2200" dirty="0">
                <a:hlinkClick r:id="rId2" tooltip="Скульптор"/>
              </a:rPr>
              <a:t>скульптор</a:t>
            </a:r>
            <a:r>
              <a:rPr lang="ru-RU" altLang="uk-UA" sz="2200" dirty="0"/>
              <a:t>, </a:t>
            </a:r>
            <a:r>
              <a:rPr lang="ru-RU" altLang="uk-UA" sz="2200" dirty="0">
                <a:hlinkClick r:id="rId3" tooltip="Художник"/>
              </a:rPr>
              <a:t>художник</a:t>
            </a:r>
            <a:r>
              <a:rPr lang="ru-RU" altLang="uk-UA" sz="2200" dirty="0"/>
              <a:t>,</a:t>
            </a:r>
            <a:r>
              <a:rPr lang="ru-RU" altLang="uk-UA" sz="2200" dirty="0">
                <a:hlinkClick r:id="rId4" tooltip="Архітектор"/>
              </a:rPr>
              <a:t>архітектор</a:t>
            </a:r>
            <a:r>
              <a:rPr lang="ru-RU" altLang="uk-UA" sz="2200" dirty="0"/>
              <a:t>, </a:t>
            </a:r>
            <a:r>
              <a:rPr lang="ru-RU" altLang="uk-UA" sz="2200" dirty="0">
                <a:hlinkClick r:id="rId5" tooltip="Поет"/>
              </a:rPr>
              <a:t>поет</a:t>
            </a:r>
            <a:r>
              <a:rPr lang="ru-RU" altLang="uk-UA" sz="2200" dirty="0"/>
              <a:t> й </a:t>
            </a:r>
            <a:r>
              <a:rPr lang="ru-RU" altLang="uk-UA" sz="2200" dirty="0">
                <a:hlinkClick r:id="rId6" tooltip="Інженер"/>
              </a:rPr>
              <a:t>інженер</a:t>
            </a:r>
            <a:endParaRPr lang="ru-RU" altLang="uk-UA" sz="2200" dirty="0"/>
          </a:p>
        </p:txBody>
      </p:sp>
      <p:sp>
        <p:nvSpPr>
          <p:cNvPr id="31747" name="Объект 2"/>
          <p:cNvSpPr>
            <a:spLocks noGrp="1"/>
          </p:cNvSpPr>
          <p:nvPr>
            <p:ph idx="1"/>
          </p:nvPr>
        </p:nvSpPr>
        <p:spPr/>
        <p:txBody>
          <a:bodyPr vert="horz" wrap="square" lIns="91440" tIns="45720" rIns="91440" bIns="45720" anchor="t" anchorCtr="0"/>
          <a:p>
            <a:pPr marL="0" indent="0" eaLnBrk="1" hangingPunct="1">
              <a:buNone/>
            </a:pPr>
            <a:r>
              <a:rPr lang="uk-UA" altLang="uk-UA" dirty="0"/>
              <a:t>Скульптура</a:t>
            </a:r>
            <a:endParaRPr lang="uk-UA" altLang="uk-UA" dirty="0"/>
          </a:p>
          <a:p>
            <a:pPr marL="0" indent="0" eaLnBrk="1" hangingPunct="1">
              <a:buNone/>
            </a:pPr>
            <a:r>
              <a:rPr lang="uk-UA" altLang="uk-UA" dirty="0"/>
              <a:t>   «Давід»</a:t>
            </a:r>
            <a:endParaRPr lang="ru-RU" altLang="uk-UA" dirty="0"/>
          </a:p>
        </p:txBody>
      </p:sp>
      <p:pic>
        <p:nvPicPr>
          <p:cNvPr id="31748" name="Picture 2"/>
          <p:cNvPicPr>
            <a:picLocks noChangeAspect="1"/>
          </p:cNvPicPr>
          <p:nvPr/>
        </p:nvPicPr>
        <p:blipFill>
          <a:blip r:embed="rId7"/>
          <a:stretch>
            <a:fillRect/>
          </a:stretch>
        </p:blipFill>
        <p:spPr>
          <a:xfrm>
            <a:off x="3924300" y="1268413"/>
            <a:ext cx="2620963" cy="5003800"/>
          </a:xfrm>
          <a:prstGeom prst="rect">
            <a:avLst/>
          </a:prstGeom>
          <a:noFill/>
          <a:ln w="9525">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ru-RU" sz="4400" b="1" i="0" u="none" strike="noStrike" kern="1200" cap="none" spc="0" normalizeH="0" baseline="0" noProof="0" dirty="0" err="1">
                <a:ln>
                  <a:noFill/>
                </a:ln>
                <a:solidFill>
                  <a:schemeClr val="tx1"/>
                </a:solidFill>
                <a:effectLst/>
                <a:uLnTx/>
                <a:uFillTx/>
                <a:latin typeface="+mj-lt"/>
                <a:ea typeface="+mj-ea"/>
                <a:cs typeface="+mj-cs"/>
              </a:rPr>
              <a:t>Мікеланджело</a:t>
            </a:r>
            <a:r>
              <a:rPr kumimoji="0" lang="ru-RU" sz="4400" b="0" i="0" u="none" strike="noStrike" kern="1200" cap="none" spc="0" normalizeH="0" baseline="0" noProof="0" dirty="0">
                <a:ln>
                  <a:noFill/>
                </a:ln>
                <a:solidFill>
                  <a:schemeClr val="tx1"/>
                </a:solidFill>
                <a:effectLst/>
                <a:uLnTx/>
                <a:uFillTx/>
                <a:latin typeface="+mj-lt"/>
                <a:ea typeface="+mj-ea"/>
                <a:cs typeface="+mj-cs"/>
              </a:rPr>
              <a:t> </a:t>
            </a:r>
            <a:r>
              <a:rPr kumimoji="0" lang="ru-RU" sz="4400" b="1" i="0" u="none" strike="noStrike" kern="1200" cap="none" spc="0" normalizeH="0" baseline="0" noProof="0" dirty="0" err="1">
                <a:ln>
                  <a:noFill/>
                </a:ln>
                <a:solidFill>
                  <a:schemeClr val="tx1"/>
                </a:solidFill>
                <a:effectLst/>
                <a:uLnTx/>
                <a:uFillTx/>
                <a:latin typeface="+mj-lt"/>
                <a:ea typeface="+mj-ea"/>
                <a:cs typeface="+mj-cs"/>
              </a:rPr>
              <a:t>Буонарроті</a:t>
            </a:r>
            <a:r>
              <a:rPr kumimoji="0" lang="ru-RU" sz="4400" b="0" i="0" u="none" strike="noStrike" kern="1200" cap="none" spc="0" normalizeH="0" baseline="0" noProof="0" dirty="0">
                <a:ln>
                  <a:noFill/>
                </a:ln>
                <a:solidFill>
                  <a:schemeClr val="tx1"/>
                </a:solidFill>
                <a:effectLst/>
                <a:uLnTx/>
                <a:uFillTx/>
                <a:latin typeface="+mj-lt"/>
                <a:ea typeface="+mj-ea"/>
                <a:cs typeface="+mj-cs"/>
              </a:rPr>
              <a:t> </a:t>
            </a:r>
            <a:r>
              <a:rPr kumimoji="0" lang="ru-RU" sz="3200" b="0" i="0" u="none" strike="noStrike" kern="1200" cap="none" spc="0" normalizeH="0" baseline="0" noProof="0" dirty="0">
                <a:ln>
                  <a:noFill/>
                </a:ln>
                <a:solidFill>
                  <a:schemeClr val="tx1"/>
                </a:solidFill>
                <a:effectLst/>
                <a:uLnTx/>
                <a:uFillTx/>
                <a:latin typeface="+mj-lt"/>
                <a:ea typeface="+mj-ea"/>
                <a:cs typeface="+mj-cs"/>
              </a:rPr>
              <a:t>1475-1564 </a:t>
            </a:r>
            <a:br>
              <a:rPr kumimoji="0" lang="ru-RU" sz="3200" b="0" i="0" u="none" strike="noStrike" kern="1200" cap="none" spc="0" normalizeH="0" baseline="0" noProof="0" dirty="0">
                <a:ln>
                  <a:noFill/>
                </a:ln>
                <a:solidFill>
                  <a:schemeClr val="tx1"/>
                </a:solidFill>
                <a:effectLst/>
                <a:uLnTx/>
                <a:uFillTx/>
                <a:latin typeface="+mj-lt"/>
                <a:ea typeface="+mj-ea"/>
                <a:cs typeface="+mj-cs"/>
              </a:rPr>
            </a:b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2771" name="Объект 2"/>
          <p:cNvSpPr>
            <a:spLocks noGrp="1"/>
          </p:cNvSpPr>
          <p:nvPr>
            <p:ph idx="1"/>
          </p:nvPr>
        </p:nvSpPr>
        <p:spPr>
          <a:xfrm>
            <a:off x="-1371600" y="1844675"/>
            <a:ext cx="8229600" cy="4525963"/>
          </a:xfrm>
        </p:spPr>
        <p:txBody>
          <a:bodyPr vert="horz" wrap="square" lIns="91440" tIns="45720" rIns="91440" bIns="45720" anchor="t" anchorCtr="0"/>
          <a:p>
            <a:pPr eaLnBrk="1" hangingPunct="1"/>
            <a:endParaRPr lang="ru-RU" altLang="uk-UA" dirty="0"/>
          </a:p>
        </p:txBody>
      </p:sp>
      <p:pic>
        <p:nvPicPr>
          <p:cNvPr id="32772" name="Picture 2"/>
          <p:cNvPicPr>
            <a:picLocks noChangeAspect="1"/>
          </p:cNvPicPr>
          <p:nvPr/>
        </p:nvPicPr>
        <p:blipFill>
          <a:blip r:embed="rId1"/>
          <a:stretch>
            <a:fillRect/>
          </a:stretch>
        </p:blipFill>
        <p:spPr>
          <a:xfrm>
            <a:off x="3492500" y="908050"/>
            <a:ext cx="5448300" cy="5705475"/>
          </a:xfrm>
          <a:prstGeom prst="rect">
            <a:avLst/>
          </a:prstGeom>
          <a:noFill/>
          <a:ln w="9525">
            <a:noFill/>
          </a:ln>
        </p:spPr>
      </p:pic>
      <p:sp>
        <p:nvSpPr>
          <p:cNvPr id="32773" name="Прямоугольник 3"/>
          <p:cNvSpPr/>
          <p:nvPr/>
        </p:nvSpPr>
        <p:spPr>
          <a:xfrm>
            <a:off x="107950" y="908050"/>
            <a:ext cx="4572000" cy="5848350"/>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spcBef>
                <a:spcPct val="0"/>
              </a:spcBef>
              <a:buNone/>
            </a:pPr>
            <a:r>
              <a:rPr lang="uk-UA" altLang="uk-UA" sz="1800" b="1" dirty="0"/>
              <a:t>«П'єта» - скульптура</a:t>
            </a:r>
            <a:endParaRPr lang="ru-RU" altLang="uk-UA" sz="1800" b="1" dirty="0"/>
          </a:p>
          <a:p>
            <a:pPr marL="0" lvl="0" indent="0" eaLnBrk="1" hangingPunct="1">
              <a:spcBef>
                <a:spcPct val="0"/>
              </a:spcBef>
              <a:buFontTx/>
              <a:buNone/>
            </a:pPr>
            <a:r>
              <a:rPr lang="ru-RU" altLang="uk-UA" sz="1800" dirty="0"/>
              <a:t>Фігури Діви Марії і Христа були</a:t>
            </a:r>
            <a:endParaRPr lang="ru-RU" altLang="uk-UA" sz="1800" dirty="0"/>
          </a:p>
          <a:p>
            <a:pPr marL="0" lvl="0" indent="0" eaLnBrk="1" hangingPunct="1">
              <a:spcBef>
                <a:spcPct val="0"/>
              </a:spcBef>
              <a:buFontTx/>
              <a:buNone/>
            </a:pPr>
            <a:r>
              <a:rPr lang="ru-RU" altLang="uk-UA" sz="1800" dirty="0"/>
              <a:t> висічені 24-річним майстром</a:t>
            </a:r>
            <a:endParaRPr lang="ru-RU" altLang="uk-UA" sz="1800" dirty="0"/>
          </a:p>
          <a:p>
            <a:pPr marL="0" lvl="0" indent="0" eaLnBrk="1" hangingPunct="1">
              <a:spcBef>
                <a:spcPct val="0"/>
              </a:spcBef>
              <a:buFontTx/>
              <a:buNone/>
            </a:pPr>
            <a:r>
              <a:rPr lang="ru-RU" altLang="uk-UA" sz="1800" dirty="0"/>
              <a:t> з мармуру на замовлення </a:t>
            </a:r>
            <a:endParaRPr lang="ru-RU" altLang="uk-UA" sz="1800" dirty="0"/>
          </a:p>
          <a:p>
            <a:pPr marL="0" lvl="0" indent="0" eaLnBrk="1" hangingPunct="1">
              <a:spcBef>
                <a:spcPct val="0"/>
              </a:spcBef>
              <a:buFontTx/>
              <a:buNone/>
            </a:pPr>
            <a:r>
              <a:rPr lang="ru-RU" altLang="uk-UA" sz="1800" dirty="0"/>
              <a:t>французького кардинала Жана</a:t>
            </a:r>
            <a:endParaRPr lang="ru-RU" altLang="uk-UA" sz="1800" dirty="0"/>
          </a:p>
          <a:p>
            <a:pPr marL="0" lvl="0" indent="0" eaLnBrk="1" hangingPunct="1">
              <a:spcBef>
                <a:spcPct val="0"/>
              </a:spcBef>
              <a:buFontTx/>
              <a:buNone/>
            </a:pPr>
            <a:r>
              <a:rPr lang="ru-RU" altLang="uk-UA" sz="1800" dirty="0"/>
              <a:t>Білера для його гробниці.</a:t>
            </a:r>
            <a:endParaRPr lang="ru-RU" altLang="uk-UA" sz="1800" dirty="0"/>
          </a:p>
          <a:p>
            <a:pPr marL="0" lvl="0" indent="0" eaLnBrk="1" hangingPunct="1">
              <a:spcBef>
                <a:spcPct val="0"/>
              </a:spcBef>
              <a:buFontTx/>
              <a:buNone/>
            </a:pPr>
            <a:r>
              <a:rPr lang="ru-RU" altLang="uk-UA" sz="1800" dirty="0"/>
              <a:t> У XVIII столітті статуя була перенесена в одну з капел базиліки святого Петра у Ватикані.</a:t>
            </a:r>
            <a:endParaRPr lang="ru-RU" altLang="uk-UA" sz="1800" dirty="0"/>
          </a:p>
          <a:p>
            <a:pPr marL="0" lvl="0" indent="0" eaLnBrk="1" hangingPunct="1">
              <a:spcBef>
                <a:spcPct val="0"/>
              </a:spcBef>
              <a:buFontTx/>
              <a:buNone/>
            </a:pPr>
            <a:r>
              <a:rPr lang="ru-RU" altLang="uk-UA" sz="1800" dirty="0"/>
              <a:t> При транспортуванні були пошкоджені пальці лівої руки Мадонни.</a:t>
            </a:r>
            <a:endParaRPr lang="ru-RU" altLang="uk-UA" sz="1800" dirty="0"/>
          </a:p>
          <a:p>
            <a:pPr marL="0" lvl="0" indent="0" eaLnBrk="1" hangingPunct="1">
              <a:spcBef>
                <a:spcPct val="0"/>
              </a:spcBef>
              <a:buFontTx/>
              <a:buNone/>
            </a:pPr>
            <a:r>
              <a:rPr lang="ru-RU" altLang="uk-UA" sz="1800" dirty="0"/>
              <a:t>У 1972 році на статую напав </a:t>
            </a:r>
            <a:endParaRPr lang="ru-RU" altLang="uk-UA" sz="1800" dirty="0"/>
          </a:p>
          <a:p>
            <a:pPr marL="0" lvl="0" indent="0" eaLnBrk="1" hangingPunct="1">
              <a:spcBef>
                <a:spcPct val="0"/>
              </a:spcBef>
              <a:buFontTx/>
              <a:buNone/>
            </a:pPr>
            <a:r>
              <a:rPr lang="ru-RU" altLang="uk-UA" sz="1800" dirty="0"/>
              <a:t>зі скельним молотком </a:t>
            </a:r>
            <a:endParaRPr lang="ru-RU" altLang="uk-UA" sz="1800" dirty="0"/>
          </a:p>
          <a:p>
            <a:pPr marL="0" lvl="0" indent="0" eaLnBrk="1" hangingPunct="1">
              <a:spcBef>
                <a:spcPct val="0"/>
              </a:spcBef>
              <a:buFontTx/>
              <a:buNone/>
            </a:pPr>
            <a:r>
              <a:rPr lang="ru-RU" altLang="uk-UA" sz="1800" dirty="0"/>
              <a:t>австралійський геолог </a:t>
            </a:r>
            <a:endParaRPr lang="ru-RU" altLang="uk-UA" sz="1800" dirty="0"/>
          </a:p>
          <a:p>
            <a:pPr marL="0" lvl="0" indent="0" eaLnBrk="1" hangingPunct="1">
              <a:spcBef>
                <a:spcPct val="0"/>
              </a:spcBef>
              <a:buFontTx/>
              <a:buNone/>
            </a:pPr>
            <a:r>
              <a:rPr lang="ru-RU" altLang="uk-UA" sz="1800" dirty="0"/>
              <a:t>угорського походження Ласло</a:t>
            </a:r>
            <a:endParaRPr lang="ru-RU" altLang="uk-UA" sz="1800" dirty="0"/>
          </a:p>
          <a:p>
            <a:pPr marL="0" lvl="0" indent="0" eaLnBrk="1" hangingPunct="1">
              <a:spcBef>
                <a:spcPct val="0"/>
              </a:spcBef>
              <a:buFontTx/>
              <a:buNone/>
            </a:pPr>
            <a:r>
              <a:rPr lang="ru-RU" altLang="uk-UA" sz="1800" dirty="0"/>
              <a:t> Тот</a:t>
            </a:r>
            <a:r>
              <a:rPr lang="en-US" altLang="uk-UA" sz="1800" dirty="0"/>
              <a:t>. К</a:t>
            </a:r>
            <a:r>
              <a:rPr lang="ru-RU" altLang="uk-UA" sz="1800" dirty="0"/>
              <a:t>ричав, що він Христос. </a:t>
            </a:r>
            <a:endParaRPr lang="ru-RU" altLang="uk-UA" sz="1800" dirty="0"/>
          </a:p>
          <a:p>
            <a:pPr marL="0" lvl="0" indent="0" eaLnBrk="1" hangingPunct="1">
              <a:spcBef>
                <a:spcPct val="0"/>
              </a:spcBef>
              <a:buFontTx/>
              <a:buNone/>
            </a:pPr>
            <a:r>
              <a:rPr lang="ru-RU" altLang="uk-UA" sz="1800" dirty="0"/>
              <a:t>Після реставрації статуя була </a:t>
            </a:r>
            <a:endParaRPr lang="ru-RU" altLang="uk-UA" sz="1800" dirty="0"/>
          </a:p>
          <a:p>
            <a:pPr marL="0" lvl="0" indent="0" eaLnBrk="1" hangingPunct="1">
              <a:spcBef>
                <a:spcPct val="0"/>
              </a:spcBef>
              <a:buFontTx/>
              <a:buNone/>
            </a:pPr>
            <a:r>
              <a:rPr lang="ru-RU" altLang="uk-UA" sz="1800" dirty="0"/>
              <a:t>встановлена ​​за куленепробив-</a:t>
            </a:r>
            <a:endParaRPr lang="ru-RU" altLang="uk-UA" sz="1800" dirty="0"/>
          </a:p>
          <a:p>
            <a:pPr marL="0" lvl="0" indent="0" eaLnBrk="1" hangingPunct="1">
              <a:spcBef>
                <a:spcPct val="0"/>
              </a:spcBef>
              <a:buFontTx/>
              <a:buNone/>
            </a:pPr>
            <a:r>
              <a:rPr lang="ru-RU" altLang="uk-UA" sz="1800" dirty="0"/>
              <a:t>ним склом праворуч </a:t>
            </a:r>
            <a:endParaRPr lang="ru-RU" altLang="uk-UA" sz="1800" dirty="0"/>
          </a:p>
          <a:p>
            <a:pPr marL="0" lvl="0" indent="0" eaLnBrk="1" hangingPunct="1">
              <a:spcBef>
                <a:spcPct val="0"/>
              </a:spcBef>
              <a:buFontTx/>
              <a:buNone/>
            </a:pPr>
            <a:r>
              <a:rPr lang="ru-RU" altLang="uk-UA" sz="1800" dirty="0"/>
              <a:t>від входу в собор.</a:t>
            </a:r>
            <a:endParaRPr lang="ru-RU" altLang="uk-UA" sz="18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2290" name="Picture 2" descr="http://upload.wikimedia.org/wikipedia/commons/thumb/a/a5/Michelangelo%2C_Giudizio_Universale_02.jpg/200px-Michelangelo%2C_Giudizio_Universale_02.jpg"/>
          <p:cNvPicPr>
            <a:picLocks noChangeAspect="1" noChangeArrowheads="1"/>
          </p:cNvPicPr>
          <p:nvPr/>
        </p:nvPicPr>
        <p:blipFill>
          <a:blip r:embed="rId1" cstate="print"/>
          <a:srcRect/>
          <a:stretch>
            <a:fillRect/>
          </a:stretch>
        </p:blipFill>
        <p:spPr bwMode="auto">
          <a:xfrm>
            <a:off x="3995936" y="116632"/>
            <a:ext cx="4829999" cy="5795999"/>
          </a:xfrm>
          <a:prstGeom prst="rect">
            <a:avLst/>
          </a:prstGeom>
          <a:ln w="228600" cap="sq" cmpd="thickThin">
            <a:solidFill>
              <a:srgbClr val="000000"/>
            </a:solidFill>
            <a:prstDash val="solid"/>
            <a:miter lim="800000"/>
            <a:headEnd/>
            <a:tailEnd/>
          </a:ln>
          <a:effectLst>
            <a:innerShdw blurRad="76200">
              <a:srgbClr val="000000"/>
            </a:innerShdw>
          </a:effectLst>
        </p:spPr>
      </p:pic>
      <p:sp>
        <p:nvSpPr>
          <p:cNvPr id="33795" name="Заголовок 5"/>
          <p:cNvSpPr>
            <a:spLocks noGrp="1"/>
          </p:cNvSpPr>
          <p:nvPr>
            <p:ph type="title"/>
          </p:nvPr>
        </p:nvSpPr>
        <p:spPr/>
        <p:txBody>
          <a:bodyPr vert="horz" wrap="square" lIns="91440" tIns="45720" rIns="91440" bIns="45720" anchor="ctr" anchorCtr="0"/>
          <a:p>
            <a:pPr algn="l" eaLnBrk="1" hangingPunct="1"/>
            <a:r>
              <a:rPr lang="uk-UA" altLang="uk-UA" sz="3200" dirty="0"/>
              <a:t>Мікеланджело</a:t>
            </a:r>
            <a:br>
              <a:rPr lang="uk-UA" altLang="uk-UA" sz="3200" dirty="0"/>
            </a:br>
            <a:r>
              <a:rPr lang="uk-UA" altLang="uk-UA" sz="3200" dirty="0"/>
              <a:t>«</a:t>
            </a:r>
            <a:r>
              <a:rPr lang="uk-UA" altLang="uk-UA" sz="3600" dirty="0"/>
              <a:t>Страшний суд» </a:t>
            </a:r>
            <a:endParaRPr lang="ru-RU" altLang="uk-UA" sz="3600" dirty="0"/>
          </a:p>
        </p:txBody>
      </p:sp>
      <p:sp>
        <p:nvSpPr>
          <p:cNvPr id="33796" name="Объект 6"/>
          <p:cNvSpPr>
            <a:spLocks noGrp="1"/>
          </p:cNvSpPr>
          <p:nvPr>
            <p:ph idx="1"/>
          </p:nvPr>
        </p:nvSpPr>
        <p:spPr/>
        <p:txBody>
          <a:bodyPr vert="horz" wrap="square" lIns="91440" tIns="45720" rIns="91440" bIns="45720" anchor="t" anchorCtr="0"/>
          <a:p>
            <a:pPr marL="0" indent="0" eaLnBrk="1" hangingPunct="1">
              <a:buNone/>
            </a:pPr>
            <a:r>
              <a:rPr lang="uk-UA" altLang="uk-UA" dirty="0"/>
              <a:t>Ватикан, </a:t>
            </a:r>
            <a:endParaRPr lang="uk-UA" altLang="uk-UA" dirty="0"/>
          </a:p>
          <a:p>
            <a:pPr marL="0" indent="0" eaLnBrk="1" hangingPunct="1">
              <a:buNone/>
            </a:pPr>
            <a:r>
              <a:rPr lang="uk-UA" altLang="uk-UA" dirty="0"/>
              <a:t>Сикстинська</a:t>
            </a:r>
            <a:endParaRPr lang="uk-UA" altLang="uk-UA" dirty="0"/>
          </a:p>
          <a:p>
            <a:pPr marL="0" indent="0" eaLnBrk="1" hangingPunct="1">
              <a:buNone/>
            </a:pPr>
            <a:r>
              <a:rPr lang="uk-UA" altLang="uk-UA" dirty="0"/>
              <a:t>капелла</a:t>
            </a:r>
            <a:endParaRPr lang="uk-UA" altLang="uk-UA"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8" name="Заголовок 1"/>
          <p:cNvSpPr>
            <a:spLocks noGrp="1"/>
          </p:cNvSpPr>
          <p:nvPr>
            <p:ph type="title"/>
          </p:nvPr>
        </p:nvSpPr>
        <p:spPr/>
        <p:txBody>
          <a:bodyPr vert="horz" wrap="square" lIns="91440" tIns="45720" rIns="91440" bIns="45720" anchor="ctr" anchorCtr="0"/>
          <a:p>
            <a:r>
              <a:rPr lang="uk-UA" altLang="uk-UA" dirty="0"/>
              <a:t>Мікеланджело</a:t>
            </a:r>
            <a:br>
              <a:rPr lang="uk-UA" altLang="uk-UA" dirty="0"/>
            </a:br>
            <a:r>
              <a:rPr lang="uk-UA" altLang="uk-UA" dirty="0"/>
              <a:t>«</a:t>
            </a:r>
            <a:r>
              <a:rPr lang="uk-UA" altLang="uk-UA" sz="4800" dirty="0"/>
              <a:t>Страшний суд»</a:t>
            </a:r>
            <a:r>
              <a:rPr lang="uk-UA" altLang="uk-UA" dirty="0"/>
              <a:t> </a:t>
            </a:r>
            <a:endParaRPr lang="uk-UA" altLang="uk-UA" dirty="0"/>
          </a:p>
        </p:txBody>
      </p:sp>
      <p:pic>
        <p:nvPicPr>
          <p:cNvPr id="34819" name="Picture 2"/>
          <p:cNvPicPr>
            <a:picLocks noGrp="1" noChangeAspect="1"/>
          </p:cNvPicPr>
          <p:nvPr>
            <p:ph idx="1"/>
          </p:nvPr>
        </p:nvPicPr>
        <p:blipFill>
          <a:blip r:embed="rId1"/>
          <a:srcRect/>
          <a:stretch>
            <a:fillRect/>
          </a:stretch>
        </p:blipFill>
        <p:spPr>
          <a:xfrm>
            <a:off x="457200" y="1684338"/>
            <a:ext cx="8229600" cy="4357687"/>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Заголовок 1"/>
          <p:cNvSpPr>
            <a:spLocks noGrp="1"/>
          </p:cNvSpPr>
          <p:nvPr>
            <p:ph type="title"/>
          </p:nvPr>
        </p:nvSpPr>
        <p:spPr>
          <a:xfrm>
            <a:off x="395288" y="0"/>
            <a:ext cx="8229600" cy="1143000"/>
          </a:xfrm>
        </p:spPr>
        <p:txBody>
          <a:bodyPr vert="horz" wrap="square" lIns="91440" tIns="45720" rIns="91440" bIns="45720" anchor="ctr" anchorCtr="0"/>
          <a:p>
            <a:pPr algn="l"/>
            <a:r>
              <a:rPr lang="uk-UA" altLang="uk-UA" sz="2800" dirty="0"/>
              <a:t>Мікеланджело</a:t>
            </a:r>
            <a:br>
              <a:rPr lang="uk-UA" altLang="uk-UA" sz="2800" dirty="0"/>
            </a:br>
            <a:r>
              <a:rPr lang="uk-UA" altLang="uk-UA" sz="2800" dirty="0"/>
              <a:t>«Страшний </a:t>
            </a:r>
            <a:br>
              <a:rPr lang="uk-UA" altLang="uk-UA" sz="2800" dirty="0"/>
            </a:br>
            <a:r>
              <a:rPr lang="uk-UA" altLang="uk-UA" sz="2800" dirty="0"/>
              <a:t>суд»  Святий Варфолемей</a:t>
            </a:r>
            <a:endParaRPr lang="uk-UA" altLang="uk-UA" sz="2800" dirty="0"/>
          </a:p>
        </p:txBody>
      </p:sp>
      <p:pic>
        <p:nvPicPr>
          <p:cNvPr id="35843" name="Picture 2"/>
          <p:cNvPicPr>
            <a:picLocks noGrp="1" noChangeAspect="1"/>
          </p:cNvPicPr>
          <p:nvPr>
            <p:ph idx="1"/>
          </p:nvPr>
        </p:nvPicPr>
        <p:blipFill>
          <a:blip r:embed="rId1"/>
          <a:srcRect/>
          <a:stretch>
            <a:fillRect/>
          </a:stretch>
        </p:blipFill>
        <p:spPr>
          <a:xfrm>
            <a:off x="4356100" y="476250"/>
            <a:ext cx="4103688" cy="5767388"/>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solidFill>
            <a:srgbClr val="66FFFF"/>
          </a:solidFill>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br>
              <a:rPr kumimoji="0" lang="uk-UA" sz="3100" b="0" i="0" u="none" strike="noStrike" kern="1200" cap="none" spc="0" normalizeH="0" baseline="0" noProof="0" dirty="0">
                <a:ln>
                  <a:noFill/>
                </a:ln>
                <a:solidFill>
                  <a:schemeClr val="tx1"/>
                </a:solidFill>
                <a:effectLst/>
                <a:uLnTx/>
                <a:uFillTx/>
                <a:latin typeface="+mj-lt"/>
                <a:ea typeface="+mj-ea"/>
                <a:cs typeface="+mj-cs"/>
              </a:rPr>
            </a:br>
            <a:br>
              <a:rPr kumimoji="0" lang="uk-UA" sz="3100" b="0" i="0" u="none" strike="noStrike" kern="1200" cap="none" spc="0" normalizeH="0" baseline="0" noProof="0" dirty="0">
                <a:ln>
                  <a:noFill/>
                </a:ln>
                <a:solidFill>
                  <a:schemeClr val="tx1"/>
                </a:solidFill>
                <a:effectLst/>
                <a:uLnTx/>
                <a:uFillTx/>
                <a:latin typeface="+mj-lt"/>
                <a:ea typeface="+mj-ea"/>
                <a:cs typeface="+mj-cs"/>
              </a:rPr>
            </a:br>
            <a:br>
              <a:rPr kumimoji="0" lang="uk-UA" sz="3100" b="0" i="0" u="none" strike="noStrike" kern="1200" cap="none" spc="0" normalizeH="0" baseline="0" noProof="0" dirty="0">
                <a:ln>
                  <a:noFill/>
                </a:ln>
                <a:solidFill>
                  <a:schemeClr val="tx1"/>
                </a:solidFill>
                <a:effectLst/>
                <a:uLnTx/>
                <a:uFillTx/>
                <a:latin typeface="+mj-lt"/>
                <a:ea typeface="+mj-ea"/>
                <a:cs typeface="+mj-cs"/>
              </a:rPr>
            </a:br>
            <a:r>
              <a:rPr kumimoji="0" lang="uk-UA" sz="3100" b="0" i="0" u="none" strike="noStrike" kern="1200" cap="none" spc="0" normalizeH="0" baseline="0" noProof="0" dirty="0">
                <a:ln>
                  <a:noFill/>
                </a:ln>
                <a:solidFill>
                  <a:schemeClr val="tx1"/>
                </a:solidFill>
                <a:effectLst/>
                <a:uLnTx/>
                <a:uFillTx/>
                <a:latin typeface="+mj-lt"/>
                <a:ea typeface="+mj-ea"/>
                <a:cs typeface="+mj-cs"/>
              </a:rPr>
              <a:t>Ідеї естетики </a:t>
            </a:r>
            <a:r>
              <a:rPr kumimoji="0" lang="ru-RU" sz="3100" b="1" i="0" u="sng" strike="noStrike" kern="1200" cap="none" spc="0" normalizeH="0" baseline="0" noProof="0" dirty="0" err="1">
                <a:ln>
                  <a:noFill/>
                </a:ln>
                <a:solidFill>
                  <a:schemeClr val="tx1"/>
                </a:solidFill>
                <a:effectLst/>
                <a:uLnTx/>
                <a:uFillTx/>
                <a:latin typeface="+mj-lt"/>
                <a:ea typeface="+mj-ea"/>
                <a:cs typeface="+mj-cs"/>
              </a:rPr>
              <a:t>Класицизму</a:t>
            </a:r>
            <a:r>
              <a:rPr kumimoji="0" lang="ru-RU" sz="3100" b="0" i="0" u="none" strike="noStrike" kern="1200" cap="none" spc="0" normalizeH="0" baseline="0" noProof="0" dirty="0">
                <a:ln>
                  <a:noFill/>
                </a:ln>
                <a:solidFill>
                  <a:schemeClr val="tx1"/>
                </a:solidFill>
                <a:effectLst/>
                <a:uLnTx/>
                <a:uFillTx/>
                <a:latin typeface="+mj-lt"/>
                <a:ea typeface="+mj-ea"/>
                <a:cs typeface="+mj-cs"/>
              </a:rPr>
              <a:t> </a:t>
            </a:r>
            <a:r>
              <a:rPr kumimoji="0" lang="ru-RU" sz="3100" b="0" i="0" u="none" strike="noStrike" kern="1200" cap="none" spc="0" normalizeH="0" baseline="0" noProof="0" dirty="0" err="1">
                <a:ln>
                  <a:noFill/>
                </a:ln>
                <a:solidFill>
                  <a:schemeClr val="tx1"/>
                </a:solidFill>
                <a:effectLst/>
                <a:uLnTx/>
                <a:uFillTx/>
                <a:latin typeface="+mj-lt"/>
                <a:ea typeface="+mj-ea"/>
                <a:cs typeface="+mj-cs"/>
              </a:rPr>
              <a:t>найбільш</a:t>
            </a:r>
            <a:r>
              <a:rPr kumimoji="0" lang="ru-RU" sz="3100" b="0" i="0" u="none" strike="noStrike" kern="1200" cap="none" spc="0" normalizeH="0" baseline="0" noProof="0" dirty="0">
                <a:ln>
                  <a:noFill/>
                </a:ln>
                <a:solidFill>
                  <a:schemeClr val="tx1"/>
                </a:solidFill>
                <a:effectLst/>
                <a:uLnTx/>
                <a:uFillTx/>
                <a:latin typeface="+mj-lt"/>
                <a:ea typeface="+mj-ea"/>
                <a:cs typeface="+mj-cs"/>
              </a:rPr>
              <a:t> </a:t>
            </a:r>
            <a:r>
              <a:rPr kumimoji="0" lang="ru-RU" sz="3100" b="0" i="0" u="none" strike="noStrike" kern="1200" cap="none" spc="0" normalizeH="0" baseline="0" noProof="0" dirty="0" err="1">
                <a:ln>
                  <a:noFill/>
                </a:ln>
                <a:solidFill>
                  <a:schemeClr val="tx1"/>
                </a:solidFill>
                <a:effectLst/>
                <a:uLnTx/>
                <a:uFillTx/>
                <a:latin typeface="+mj-lt"/>
                <a:ea typeface="+mj-ea"/>
                <a:cs typeface="+mj-cs"/>
              </a:rPr>
              <a:t>повно</a:t>
            </a:r>
            <a:r>
              <a:rPr kumimoji="0" lang="ru-RU" sz="3100" b="0" i="0" u="none" strike="noStrike" kern="1200" cap="none" spc="0" normalizeH="0" baseline="0" noProof="0" dirty="0">
                <a:ln>
                  <a:noFill/>
                </a:ln>
                <a:solidFill>
                  <a:schemeClr val="tx1"/>
                </a:solidFill>
                <a:effectLst/>
                <a:uLnTx/>
                <a:uFillTx/>
                <a:latin typeface="+mj-lt"/>
                <a:ea typeface="+mj-ea"/>
                <a:cs typeface="+mj-cs"/>
              </a:rPr>
              <a:t> </a:t>
            </a:r>
            <a:r>
              <a:rPr kumimoji="0" lang="ru-RU" sz="3100" b="0" i="0" u="none" strike="noStrike" kern="1200" cap="none" spc="0" normalizeH="0" baseline="0" noProof="0" dirty="0" err="1">
                <a:ln>
                  <a:noFill/>
                </a:ln>
                <a:solidFill>
                  <a:schemeClr val="tx1"/>
                </a:solidFill>
                <a:effectLst/>
                <a:uLnTx/>
                <a:uFillTx/>
                <a:latin typeface="+mj-lt"/>
                <a:ea typeface="+mj-ea"/>
                <a:cs typeface="+mj-cs"/>
              </a:rPr>
              <a:t>були</a:t>
            </a:r>
            <a:r>
              <a:rPr kumimoji="0" lang="ru-RU" sz="3100" b="0" i="0" u="none" strike="noStrike" kern="1200" cap="none" spc="0" normalizeH="0" baseline="0" noProof="0" dirty="0">
                <a:ln>
                  <a:noFill/>
                </a:ln>
                <a:solidFill>
                  <a:schemeClr val="tx1"/>
                </a:solidFill>
                <a:effectLst/>
                <a:uLnTx/>
                <a:uFillTx/>
                <a:latin typeface="+mj-lt"/>
                <a:ea typeface="+mj-ea"/>
                <a:cs typeface="+mj-cs"/>
              </a:rPr>
              <a:t> </a:t>
            </a:r>
            <a:r>
              <a:rPr kumimoji="0" lang="ru-RU" sz="3100" b="0" i="0" u="none" strike="noStrike" kern="1200" cap="none" spc="0" normalizeH="0" baseline="0" noProof="0" dirty="0" err="1">
                <a:ln>
                  <a:noFill/>
                </a:ln>
                <a:solidFill>
                  <a:schemeClr val="tx1"/>
                </a:solidFill>
                <a:effectLst/>
                <a:uLnTx/>
                <a:uFillTx/>
                <a:latin typeface="+mj-lt"/>
                <a:ea typeface="+mj-ea"/>
                <a:cs typeface="+mj-cs"/>
              </a:rPr>
              <a:t>викладені</a:t>
            </a:r>
            <a:r>
              <a:rPr kumimoji="0" lang="ru-RU" sz="3100" b="0" i="0" u="none" strike="noStrike" kern="1200" cap="none" spc="0" normalizeH="0" baseline="0" noProof="0" dirty="0">
                <a:ln>
                  <a:noFill/>
                </a:ln>
                <a:solidFill>
                  <a:schemeClr val="tx1"/>
                </a:solidFill>
                <a:effectLst/>
                <a:uLnTx/>
                <a:uFillTx/>
                <a:latin typeface="+mj-lt"/>
                <a:ea typeface="+mj-ea"/>
                <a:cs typeface="+mj-cs"/>
              </a:rPr>
              <a:t> в </a:t>
            </a:r>
            <a:r>
              <a:rPr kumimoji="0" lang="ru-RU" sz="3100" b="0" i="0" u="none" strike="noStrike" kern="1200" cap="none" spc="0" normalizeH="0" baseline="0" noProof="0" dirty="0" err="1">
                <a:ln>
                  <a:noFill/>
                </a:ln>
                <a:solidFill>
                  <a:schemeClr val="tx1"/>
                </a:solidFill>
                <a:effectLst/>
                <a:uLnTx/>
                <a:uFillTx/>
                <a:latin typeface="+mj-lt"/>
                <a:ea typeface="+mj-ea"/>
                <a:cs typeface="+mj-cs"/>
              </a:rPr>
              <a:t>творі</a:t>
            </a:r>
            <a:r>
              <a:rPr kumimoji="0" lang="ru-RU" sz="3100" b="0" i="0" u="none" strike="noStrike" kern="1200" cap="none" spc="0" normalizeH="0" baseline="0" noProof="0" dirty="0">
                <a:ln>
                  <a:noFill/>
                </a:ln>
                <a:solidFill>
                  <a:schemeClr val="tx1"/>
                </a:solidFill>
                <a:effectLst/>
                <a:uLnTx/>
                <a:uFillTx/>
                <a:latin typeface="+mj-lt"/>
                <a:ea typeface="+mj-ea"/>
                <a:cs typeface="+mj-cs"/>
              </a:rPr>
              <a:t> </a:t>
            </a:r>
            <a:r>
              <a:rPr kumimoji="0" lang="ru-RU" sz="3100" b="1" i="0" u="none" strike="noStrike" kern="1200" cap="none" spc="0" normalizeH="0" baseline="0" noProof="0" dirty="0" err="1">
                <a:ln>
                  <a:noFill/>
                </a:ln>
                <a:solidFill>
                  <a:schemeClr val="tx1"/>
                </a:solidFill>
                <a:effectLst/>
                <a:uLnTx/>
                <a:uFillTx/>
                <a:latin typeface="+mj-lt"/>
                <a:ea typeface="+mj-ea"/>
                <a:cs typeface="+mj-cs"/>
              </a:rPr>
              <a:t>Ніколи</a:t>
            </a:r>
            <a:r>
              <a:rPr kumimoji="0" lang="ru-RU" sz="3100" b="1" i="0" u="none" strike="noStrike" kern="1200" cap="none" spc="0" normalizeH="0" baseline="0" noProof="0" dirty="0">
                <a:ln>
                  <a:noFill/>
                </a:ln>
                <a:solidFill>
                  <a:schemeClr val="tx1"/>
                </a:solidFill>
                <a:effectLst/>
                <a:uLnTx/>
                <a:uFillTx/>
                <a:latin typeface="+mj-lt"/>
                <a:ea typeface="+mj-ea"/>
                <a:cs typeface="+mj-cs"/>
              </a:rPr>
              <a:t> </a:t>
            </a:r>
            <a:r>
              <a:rPr kumimoji="0" lang="ru-RU" sz="3100" b="1" i="0" u="none" strike="noStrike" kern="1200" cap="none" spc="0" normalizeH="0" baseline="0" noProof="0" dirty="0" err="1">
                <a:ln>
                  <a:noFill/>
                </a:ln>
                <a:solidFill>
                  <a:schemeClr val="tx1"/>
                </a:solidFill>
                <a:effectLst/>
                <a:uLnTx/>
                <a:uFillTx/>
                <a:latin typeface="+mj-lt"/>
                <a:ea typeface="+mj-ea"/>
                <a:cs typeface="+mj-cs"/>
              </a:rPr>
              <a:t>Буало</a:t>
            </a:r>
            <a:r>
              <a:rPr kumimoji="0" lang="ru-RU" sz="3100" b="0" i="0" u="none" strike="noStrike" kern="1200" cap="none" spc="0" normalizeH="0" baseline="0" noProof="0" dirty="0">
                <a:ln>
                  <a:noFill/>
                </a:ln>
                <a:solidFill>
                  <a:schemeClr val="tx1"/>
                </a:solidFill>
                <a:effectLst/>
                <a:uLnTx/>
                <a:uFillTx/>
                <a:latin typeface="+mj-lt"/>
                <a:ea typeface="+mj-ea"/>
                <a:cs typeface="+mj-cs"/>
              </a:rPr>
              <a:t> «</a:t>
            </a:r>
            <a:r>
              <a:rPr kumimoji="0" lang="ru-RU" sz="3100" b="0" i="1" u="none" strike="noStrike" kern="1200" cap="none" spc="0" normalizeH="0" baseline="0" noProof="0" dirty="0" err="1">
                <a:ln>
                  <a:noFill/>
                </a:ln>
                <a:solidFill>
                  <a:schemeClr val="tx1"/>
                </a:solidFill>
                <a:effectLst/>
                <a:uLnTx/>
                <a:uFillTx/>
                <a:latin typeface="+mj-lt"/>
                <a:ea typeface="+mj-ea"/>
                <a:cs typeface="+mj-cs"/>
              </a:rPr>
              <a:t>Поетичне</a:t>
            </a:r>
            <a:r>
              <a:rPr kumimoji="0" lang="ru-RU" sz="3100" b="0" i="1" u="none" strike="noStrike" kern="1200" cap="none" spc="0" normalizeH="0" baseline="0" noProof="0" dirty="0">
                <a:ln>
                  <a:noFill/>
                </a:ln>
                <a:solidFill>
                  <a:schemeClr val="tx1"/>
                </a:solidFill>
                <a:effectLst/>
                <a:uLnTx/>
                <a:uFillTx/>
                <a:latin typeface="+mj-lt"/>
                <a:ea typeface="+mj-ea"/>
                <a:cs typeface="+mj-cs"/>
              </a:rPr>
              <a:t> </a:t>
            </a:r>
            <a:r>
              <a:rPr kumimoji="0" lang="ru-RU" sz="3100" b="0" i="1" u="none" strike="noStrike" kern="1200" cap="none" spc="0" normalizeH="0" baseline="0" noProof="0" dirty="0" err="1">
                <a:ln>
                  <a:noFill/>
                </a:ln>
                <a:solidFill>
                  <a:schemeClr val="tx1"/>
                </a:solidFill>
                <a:effectLst/>
                <a:uLnTx/>
                <a:uFillTx/>
                <a:latin typeface="+mj-lt"/>
                <a:ea typeface="+mj-ea"/>
                <a:cs typeface="+mj-cs"/>
              </a:rPr>
              <a:t>мистецтво</a:t>
            </a:r>
            <a:r>
              <a:rPr kumimoji="0" lang="ru-RU" sz="3100" b="0" i="1" u="none" strike="noStrike" kern="1200" cap="none" spc="0" normalizeH="0" baseline="0" noProof="0" dirty="0">
                <a:ln>
                  <a:noFill/>
                </a:ln>
                <a:solidFill>
                  <a:schemeClr val="tx1"/>
                </a:solidFill>
                <a:effectLst/>
                <a:uLnTx/>
                <a:uFillTx/>
                <a:latin typeface="+mj-lt"/>
                <a:ea typeface="+mj-ea"/>
                <a:cs typeface="+mj-cs"/>
              </a:rPr>
              <a:t>»:</a:t>
            </a:r>
            <a:br>
              <a:rPr kumimoji="0" lang="ru-RU" sz="4400" b="0" i="1" u="none" strike="noStrike" kern="1200" cap="none" spc="0" normalizeH="0" baseline="0" noProof="0" dirty="0">
                <a:ln>
                  <a:noFill/>
                </a:ln>
                <a:solidFill>
                  <a:schemeClr val="tx1"/>
                </a:solidFill>
                <a:effectLst/>
                <a:uLnTx/>
                <a:uFillTx/>
                <a:latin typeface="+mj-lt"/>
                <a:ea typeface="+mj-ea"/>
                <a:cs typeface="+mj-cs"/>
              </a:rPr>
            </a:br>
            <a:r>
              <a:rPr kumimoji="0" lang="ru-RU" sz="4400" b="0" i="0" u="none" strike="noStrike" kern="1200" cap="none" spc="0" normalizeH="0" baseline="0" noProof="0" dirty="0">
                <a:ln>
                  <a:noFill/>
                </a:ln>
                <a:solidFill>
                  <a:schemeClr val="tx1"/>
                </a:solidFill>
                <a:effectLst/>
                <a:uLnTx/>
                <a:uFillTx/>
                <a:latin typeface="+mj-lt"/>
                <a:ea typeface="+mj-ea"/>
                <a:cs typeface="+mj-cs"/>
              </a:rPr>
              <a:t> </a:t>
            </a:r>
            <a:br>
              <a:rPr kumimoji="0" lang="ru-RU" sz="4400" b="0" i="0" u="none" strike="noStrike" kern="1200" cap="none" spc="0" normalizeH="0" baseline="0" noProof="0" dirty="0">
                <a:ln>
                  <a:noFill/>
                </a:ln>
                <a:solidFill>
                  <a:schemeClr val="tx1"/>
                </a:solidFill>
                <a:effectLst/>
                <a:uLnTx/>
                <a:uFillTx/>
                <a:latin typeface="+mj-lt"/>
                <a:ea typeface="+mj-ea"/>
                <a:cs typeface="+mj-cs"/>
              </a:rPr>
            </a:b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6867" name="Объект 2"/>
          <p:cNvSpPr>
            <a:spLocks noGrp="1"/>
          </p:cNvSpPr>
          <p:nvPr>
            <p:ph idx="1"/>
          </p:nvPr>
        </p:nvSpPr>
        <p:spPr>
          <a:xfrm>
            <a:off x="250825" y="1484313"/>
            <a:ext cx="9109075" cy="5292725"/>
          </a:xfrm>
          <a:solidFill>
            <a:srgbClr val="CCFFFF">
              <a:alpha val="100000"/>
            </a:srgbClr>
          </a:solidFill>
        </p:spPr>
        <p:txBody>
          <a:bodyPr vert="horz" wrap="square" lIns="91440" tIns="45720" rIns="91440" bIns="45720" anchor="t" anchorCtr="0"/>
          <a:p>
            <a:pPr marL="0" indent="0" eaLnBrk="1" hangingPunct="1">
              <a:buNone/>
            </a:pPr>
            <a:r>
              <a:rPr lang="uk-UA" altLang="uk-UA" sz="2200" dirty="0"/>
              <a:t>1) </a:t>
            </a:r>
            <a:r>
              <a:rPr lang="ru-RU" altLang="uk-UA" sz="2200" dirty="0"/>
              <a:t>У мистецтві необхідно дотримуватись істини, воно повинно слугувати правді. Для цього художник має вивчати природу.</a:t>
            </a:r>
            <a:endParaRPr lang="ru-RU" altLang="uk-UA" sz="2200" dirty="0"/>
          </a:p>
          <a:p>
            <a:pPr marL="0" indent="0" eaLnBrk="1" hangingPunct="1">
              <a:buNone/>
            </a:pPr>
            <a:r>
              <a:rPr lang="uk-UA" altLang="uk-UA" sz="2200" u="sng" dirty="0"/>
              <a:t>2) </a:t>
            </a:r>
            <a:r>
              <a:rPr lang="ru-RU" altLang="uk-UA" sz="2200" u="sng" dirty="0"/>
              <a:t>Художник повинен керуватися законами «трьох єдностей» – дії, місця та часу.</a:t>
            </a:r>
            <a:endParaRPr lang="ru-RU" altLang="uk-UA" sz="2200" u="sng" dirty="0"/>
          </a:p>
          <a:p>
            <a:pPr marL="0" indent="0" eaLnBrk="1" hangingPunct="1">
              <a:buNone/>
            </a:pPr>
            <a:r>
              <a:rPr lang="uk-UA" altLang="uk-UA" sz="2200" u="sng" dirty="0"/>
              <a:t>3) Було визначено межу поділу між «високими» й «низькими» жанрами мистецтва.</a:t>
            </a:r>
            <a:endParaRPr lang="uk-UA" altLang="uk-UA" sz="2200" u="sng" dirty="0"/>
          </a:p>
          <a:p>
            <a:pPr marL="0" indent="0" eaLnBrk="1" hangingPunct="1">
              <a:buNone/>
            </a:pPr>
            <a:r>
              <a:rPr lang="ru-RU" altLang="uk-UA" sz="2200" dirty="0"/>
              <a:t>4.Мета мистецтва Класицизму – утвердження високих етичних цінностей. Досягнути цього можна зображенням героїчних вчинків і благородних почуттів через відповідні пози, жести, вирази облич героїв. А це вважалося надбанням лише вищого прошарку – аристократії.</a:t>
            </a:r>
            <a:endParaRPr lang="ru-RU" altLang="uk-UA" sz="2200" dirty="0"/>
          </a:p>
          <a:p>
            <a:pPr marL="0" indent="0" eaLnBrk="1" hangingPunct="1">
              <a:buNone/>
            </a:pPr>
            <a:r>
              <a:rPr lang="uk-UA" altLang="uk-UA" sz="2200" dirty="0"/>
              <a:t>5) </a:t>
            </a:r>
            <a:r>
              <a:rPr lang="ru-RU" altLang="uk-UA" sz="2200" dirty="0"/>
              <a:t>Ідеалом, зразком мистецтва визнавалось мистецтво античне.</a:t>
            </a:r>
            <a:endParaRPr lang="ru-RU" altLang="uk-UA" sz="2200" dirty="0"/>
          </a:p>
          <a:p>
            <a:pPr marL="0" indent="0" eaLnBrk="1" hangingPunct="1">
              <a:buNone/>
            </a:pPr>
            <a:r>
              <a:rPr lang="ru-RU" altLang="uk-UA" sz="2200" dirty="0"/>
              <a:t>6</a:t>
            </a:r>
            <a:r>
              <a:rPr lang="uk-UA" altLang="uk-UA" sz="2200" dirty="0"/>
              <a:t>) </a:t>
            </a:r>
            <a:r>
              <a:rPr lang="ru-RU" altLang="uk-UA" sz="2200" dirty="0"/>
              <a:t>Мистецтво виконує очищувальну функцію (класицисти широко використовують Аристотелівський термін «катарсис»).</a:t>
            </a:r>
            <a:endParaRPr lang="ru-RU" altLang="uk-UA" sz="22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solidFill>
            <a:schemeClr val="accent2">
              <a:lumMod val="20000"/>
              <a:lumOff val="80000"/>
            </a:schemeClr>
          </a:solidFill>
        </p:spPr>
        <p:txBody>
          <a:bodyPr vert="horz" wrap="square" lIns="91440" tIns="45720" rIns="91440" bIns="45720" numCol="1" rtlCol="0" anchor="ctr" anchorCtr="0" compatLnSpc="1">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ru-RU" sz="4400" b="0" i="0" u="none" strike="noStrike" kern="1200" cap="none" spc="0" normalizeH="0" baseline="0" noProof="0" dirty="0" err="1">
                <a:ln>
                  <a:noFill/>
                </a:ln>
                <a:solidFill>
                  <a:schemeClr val="tx1"/>
                </a:solidFill>
                <a:effectLst/>
                <a:uLnTx/>
                <a:uFillTx/>
                <a:latin typeface="+mj-lt"/>
                <a:ea typeface="+mj-ea"/>
                <a:cs typeface="+mj-cs"/>
              </a:rPr>
              <a:t>Естетика</a:t>
            </a:r>
            <a:r>
              <a:rPr kumimoji="0" lang="ru-RU" sz="4400" b="0" i="0" u="none" strike="noStrike" kern="1200" cap="none" spc="0" normalizeH="0" baseline="0" noProof="0" dirty="0">
                <a:ln>
                  <a:noFill/>
                </a:ln>
                <a:solidFill>
                  <a:schemeClr val="tx1"/>
                </a:solidFill>
                <a:effectLst/>
                <a:uLnTx/>
                <a:uFillTx/>
                <a:latin typeface="+mj-lt"/>
                <a:ea typeface="+mj-ea"/>
                <a:cs typeface="+mj-cs"/>
              </a:rPr>
              <a:t> </a:t>
            </a:r>
            <a:r>
              <a:rPr kumimoji="0" lang="ru-RU" sz="4400" b="0" i="0" u="none" strike="noStrike" kern="1200" cap="none" spc="0" normalizeH="0" baseline="0" noProof="0" dirty="0" err="1">
                <a:ln>
                  <a:noFill/>
                </a:ln>
                <a:solidFill>
                  <a:schemeClr val="tx1"/>
                </a:solidFill>
                <a:effectLst/>
                <a:uLnTx/>
                <a:uFillTx/>
                <a:latin typeface="+mj-lt"/>
                <a:ea typeface="+mj-ea"/>
                <a:cs typeface="+mj-cs"/>
              </a:rPr>
              <a:t>Просвітництва</a:t>
            </a: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Объект 2"/>
          <p:cNvSpPr>
            <a:spLocks noGrp="1"/>
          </p:cNvSpPr>
          <p:nvPr>
            <p:ph idx="1"/>
          </p:nvPr>
        </p:nvSpPr>
        <p:spPr>
          <a:solidFill>
            <a:schemeClr val="accent6">
              <a:lumMod val="40000"/>
              <a:lumOff val="60000"/>
            </a:schemeClr>
          </a:solidFill>
        </p:spPr>
        <p:txBody>
          <a:bodyPr vert="horz" wrap="square" lIns="91440" tIns="45720" rIns="91440" bIns="45720" numCol="1" rtlCol="0" anchor="t" anchorCtr="0" compatLnSpc="1">
            <a:normAutofit fontScale="775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0" i="0" u="none" strike="noStrike" kern="1200" cap="none" spc="0" normalizeH="0" baseline="0" noProof="0" dirty="0">
                <a:ln>
                  <a:noFill/>
                </a:ln>
                <a:solidFill>
                  <a:schemeClr val="tx1"/>
                </a:solidFill>
                <a:effectLst/>
                <a:uLnTx/>
                <a:uFillTx/>
                <a:latin typeface="+mn-lt"/>
                <a:ea typeface="+mn-ea"/>
                <a:cs typeface="+mn-cs"/>
              </a:rPr>
              <a:t>представлена </a:t>
            </a:r>
            <a:r>
              <a:rPr kumimoji="0" lang="ru-RU" sz="3200" b="0" i="0" u="none" strike="noStrike" kern="1200" cap="none" spc="0" normalizeH="0" baseline="0" noProof="0" dirty="0" err="1">
                <a:ln>
                  <a:noFill/>
                </a:ln>
                <a:solidFill>
                  <a:schemeClr val="tx1"/>
                </a:solidFill>
                <a:effectLst/>
                <a:uLnTx/>
                <a:uFillTx/>
                <a:latin typeface="+mn-lt"/>
                <a:ea typeface="+mn-ea"/>
                <a:cs typeface="+mn-cs"/>
              </a:rPr>
              <a:t>французькою</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німецькою</a:t>
            </a:r>
            <a:r>
              <a:rPr kumimoji="0" lang="ru-RU" sz="3200" b="0" i="0" u="none" strike="noStrike" kern="1200" cap="none" spc="0" normalizeH="0" baseline="0" noProof="0" dirty="0">
                <a:ln>
                  <a:noFill/>
                </a:ln>
                <a:solidFill>
                  <a:schemeClr val="tx1"/>
                </a:solidFill>
                <a:effectLst/>
                <a:uLnTx/>
                <a:uFillTx/>
                <a:latin typeface="+mn-lt"/>
                <a:ea typeface="+mn-ea"/>
                <a:cs typeface="+mn-cs"/>
              </a:rPr>
              <a:t> й </a:t>
            </a:r>
            <a:r>
              <a:rPr kumimoji="0" lang="ru-RU" sz="3200" b="0" i="0" u="none" strike="noStrike" kern="1200" cap="none" spc="0" normalizeH="0" baseline="0" noProof="0" dirty="0" err="1">
                <a:ln>
                  <a:noFill/>
                </a:ln>
                <a:solidFill>
                  <a:schemeClr val="tx1"/>
                </a:solidFill>
                <a:effectLst/>
                <a:uLnTx/>
                <a:uFillTx/>
                <a:latin typeface="+mn-lt"/>
                <a:ea typeface="+mn-ea"/>
                <a:cs typeface="+mn-cs"/>
              </a:rPr>
              <a:t>англійською</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традиціями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Представники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естетики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французького</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Просвітництва</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a:ln>
                  <a:noFill/>
                </a:ln>
                <a:solidFill>
                  <a:schemeClr val="tx1"/>
                </a:solidFill>
                <a:effectLst/>
                <a:uLnTx/>
                <a:uFillTx/>
                <a:latin typeface="+mn-lt"/>
                <a:ea typeface="+mn-ea"/>
                <a:cs typeface="+mn-cs"/>
              </a:rPr>
              <a:t>Е. </a:t>
            </a:r>
            <a:r>
              <a:rPr kumimoji="0" lang="ru-RU" sz="3200" b="1" i="0" u="none" strike="noStrike" kern="1200" cap="none" spc="0" normalizeH="0" baseline="0" noProof="0" dirty="0" err="1">
                <a:ln>
                  <a:noFill/>
                </a:ln>
                <a:solidFill>
                  <a:schemeClr val="tx1"/>
                </a:solidFill>
                <a:effectLst/>
                <a:uLnTx/>
                <a:uFillTx/>
                <a:latin typeface="+mn-lt"/>
                <a:ea typeface="+mn-ea"/>
                <a:cs typeface="+mn-cs"/>
              </a:rPr>
              <a:t>Кондільяк</a:t>
            </a:r>
            <a:r>
              <a:rPr kumimoji="0" lang="ru-RU" sz="3200" b="1" i="0" u="none" strike="noStrike" kern="1200" cap="none" spc="0" normalizeH="0" baseline="0" noProof="0" dirty="0">
                <a:ln>
                  <a:noFill/>
                </a:ln>
                <a:solidFill>
                  <a:schemeClr val="tx1"/>
                </a:solidFill>
                <a:effectLst/>
                <a:uLnTx/>
                <a:uFillTx/>
                <a:latin typeface="+mn-lt"/>
                <a:ea typeface="+mn-ea"/>
                <a:cs typeface="+mn-cs"/>
              </a:rPr>
              <a:t>, Р. Декарт, Ж. </a:t>
            </a:r>
            <a:r>
              <a:rPr kumimoji="0" lang="ru-RU" sz="3200" b="1" i="0" u="none" strike="noStrike" kern="1200" cap="none" spc="0" normalizeH="0" baseline="0" noProof="0" dirty="0" err="1">
                <a:ln>
                  <a:noFill/>
                </a:ln>
                <a:solidFill>
                  <a:schemeClr val="tx1"/>
                </a:solidFill>
                <a:effectLst/>
                <a:uLnTx/>
                <a:uFillTx/>
                <a:latin typeface="+mn-lt"/>
                <a:ea typeface="+mn-ea"/>
                <a:cs typeface="+mn-cs"/>
              </a:rPr>
              <a:t>Ламетрі</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Гельвецій</a:t>
            </a:r>
            <a:r>
              <a:rPr kumimoji="0" lang="ru-RU" sz="3200" b="1" i="0" u="none" strike="noStrike" kern="1200" cap="none" spc="0" normalizeH="0" baseline="0" noProof="0" dirty="0">
                <a:ln>
                  <a:noFill/>
                </a:ln>
                <a:solidFill>
                  <a:schemeClr val="tx1"/>
                </a:solidFill>
                <a:effectLst/>
                <a:uLnTx/>
                <a:uFillTx/>
                <a:latin typeface="+mn-lt"/>
                <a:ea typeface="+mn-ea"/>
                <a:cs typeface="+mn-cs"/>
              </a:rPr>
              <a:t>, Ж.-Ж. Руссо;</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німецького</a:t>
            </a:r>
            <a:r>
              <a:rPr kumimoji="0" lang="ru-RU" sz="3200" b="0" i="0" u="none" strike="noStrike" kern="1200" cap="none" spc="0" normalizeH="0" baseline="0" noProof="0" dirty="0">
                <a:ln>
                  <a:noFill/>
                </a:ln>
                <a:solidFill>
                  <a:schemeClr val="tx1"/>
                </a:solidFill>
                <a:effectLst/>
                <a:uLnTx/>
                <a:uFillTx/>
                <a:latin typeface="+mn-lt"/>
                <a:ea typeface="+mn-ea"/>
                <a:cs typeface="+mn-cs"/>
              </a:rPr>
              <a:t> – </a:t>
            </a:r>
            <a:r>
              <a:rPr kumimoji="0" lang="ru-RU" sz="3200" b="1" i="0" u="none" strike="noStrike" kern="1200" cap="none" spc="0" normalizeH="0" baseline="0" noProof="0" dirty="0">
                <a:ln>
                  <a:noFill/>
                </a:ln>
                <a:solidFill>
                  <a:schemeClr val="tx1"/>
                </a:solidFill>
                <a:effectLst/>
                <a:uLnTx/>
                <a:uFillTx/>
                <a:latin typeface="+mn-lt"/>
                <a:ea typeface="+mn-ea"/>
                <a:cs typeface="+mn-cs"/>
              </a:rPr>
              <a:t>Г. </a:t>
            </a:r>
            <a:r>
              <a:rPr kumimoji="0" lang="ru-RU" sz="3200" b="1" i="0" u="none" strike="noStrike" kern="1200" cap="none" spc="0" normalizeH="0" baseline="0" noProof="0" dirty="0" err="1">
                <a:ln>
                  <a:noFill/>
                </a:ln>
                <a:solidFill>
                  <a:schemeClr val="tx1"/>
                </a:solidFill>
                <a:effectLst/>
                <a:uLnTx/>
                <a:uFillTx/>
                <a:latin typeface="+mn-lt"/>
                <a:ea typeface="+mn-ea"/>
                <a:cs typeface="+mn-cs"/>
              </a:rPr>
              <a:t>Лейбніц</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англійського</a:t>
            </a:r>
            <a:r>
              <a:rPr kumimoji="0" lang="ru-RU" sz="3200" b="0" i="0" u="none" strike="noStrike" kern="1200" cap="none" spc="0" normalizeH="0" baseline="0" noProof="0" dirty="0">
                <a:ln>
                  <a:noFill/>
                </a:ln>
                <a:solidFill>
                  <a:schemeClr val="tx1"/>
                </a:solidFill>
                <a:effectLst/>
                <a:uLnTx/>
                <a:uFillTx/>
                <a:latin typeface="+mn-lt"/>
                <a:ea typeface="+mn-ea"/>
                <a:cs typeface="+mn-cs"/>
              </a:rPr>
              <a:t> – </a:t>
            </a:r>
            <a:r>
              <a:rPr kumimoji="0" lang="ru-RU" sz="3200" b="1" i="0" u="none" strike="noStrike" kern="1200" cap="none" spc="0" normalizeH="0" baseline="0" noProof="0" dirty="0">
                <a:ln>
                  <a:noFill/>
                </a:ln>
                <a:solidFill>
                  <a:schemeClr val="tx1"/>
                </a:solidFill>
                <a:effectLst/>
                <a:uLnTx/>
                <a:uFillTx/>
                <a:latin typeface="+mn-lt"/>
                <a:ea typeface="+mn-ea"/>
                <a:cs typeface="+mn-cs"/>
              </a:rPr>
              <a:t>Ф. Бекон</a:t>
            </a:r>
            <a:r>
              <a:rPr kumimoji="0" lang="ru-RU" sz="3200" b="0" i="0" u="none" strike="noStrike" kern="1200" cap="none" spc="0" normalizeH="0" baseline="0" noProof="0" dirty="0">
                <a:ln>
                  <a:noFill/>
                </a:ln>
                <a:solidFill>
                  <a:schemeClr val="tx1"/>
                </a:solidFill>
                <a:effectLst/>
                <a:uLnTx/>
                <a:uFillTx/>
                <a:latin typeface="+mn-lt"/>
                <a:ea typeface="+mn-ea"/>
                <a:cs typeface="+mn-cs"/>
              </a:rPr>
              <a:t>. В </a:t>
            </a:r>
            <a:r>
              <a:rPr kumimoji="0" lang="ru-RU" sz="3200" b="0" i="0" u="none" strike="noStrike" kern="1200" cap="none" spc="0" normalizeH="0" baseline="0" noProof="0" dirty="0" err="1">
                <a:ln>
                  <a:noFill/>
                </a:ln>
                <a:solidFill>
                  <a:schemeClr val="tx1"/>
                </a:solidFill>
                <a:effectLst/>
                <a:uLnTx/>
                <a:uFillTx/>
                <a:latin typeface="+mn-lt"/>
                <a:ea typeface="+mn-ea"/>
                <a:cs typeface="+mn-cs"/>
              </a:rPr>
              <a:t>центрі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їх</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уваги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перебували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проблеми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сутності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виховної</a:t>
            </a:r>
            <a:r>
              <a:rPr kumimoji="0" lang="ru-RU" sz="3200" b="0" i="0" u="none" strike="noStrike" kern="1200" cap="none" spc="0" normalizeH="0" baseline="0" noProof="0" dirty="0">
                <a:ln>
                  <a:noFill/>
                </a:ln>
                <a:solidFill>
                  <a:schemeClr val="tx1"/>
                </a:solidFill>
                <a:effectLst/>
                <a:uLnTx/>
                <a:uFillTx/>
                <a:latin typeface="+mn-lt"/>
                <a:ea typeface="+mn-ea"/>
                <a:cs typeface="+mn-cs"/>
              </a:rPr>
              <a:t> та </a:t>
            </a:r>
            <a:r>
              <a:rPr kumimoji="0" lang="ru-RU" sz="3200" b="0" i="0" u="none" strike="noStrike" kern="1200" cap="none" spc="0" normalizeH="0" baseline="0" noProof="0" dirty="0" err="1">
                <a:ln>
                  <a:noFill/>
                </a:ln>
                <a:solidFill>
                  <a:schemeClr val="tx1"/>
                </a:solidFill>
                <a:effectLst/>
                <a:uLnTx/>
                <a:uFillTx/>
                <a:latin typeface="+mn-lt"/>
                <a:ea typeface="+mn-ea"/>
                <a:cs typeface="+mn-cs"/>
              </a:rPr>
              <a:t>комунікативної</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функцій</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засобів</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реалізації</a:t>
            </a:r>
            <a:r>
              <a:rPr kumimoji="0" lang="ru-RU" sz="3200" b="0" i="0" u="none" strike="noStrike" kern="1200" cap="none" spc="0" normalizeH="0" baseline="0" noProof="0" dirty="0">
                <a:ln>
                  <a:noFill/>
                </a:ln>
                <a:solidFill>
                  <a:schemeClr val="tx1"/>
                </a:solidFill>
                <a:effectLst/>
                <a:uLnTx/>
                <a:uFillTx/>
                <a:latin typeface="+mn-lt"/>
                <a:ea typeface="+mn-ea"/>
                <a:cs typeface="+mn-cs"/>
              </a:rPr>
              <a:t> образного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мислення</a:t>
            </a:r>
            <a:r>
              <a:rPr kumimoji="0" lang="ru-RU" sz="3200" b="0" i="0" u="none" strike="noStrike" kern="1200" cap="none" spc="0" normalizeH="0" baseline="0" noProof="0" dirty="0">
                <a:ln>
                  <a:noFill/>
                </a:ln>
                <a:solidFill>
                  <a:schemeClr val="tx1"/>
                </a:solidFill>
                <a:effectLst/>
                <a:uLnTx/>
                <a:uFillTx/>
                <a:latin typeface="+mn-lt"/>
                <a:ea typeface="+mn-ea"/>
                <a:cs typeface="+mn-cs"/>
              </a:rPr>
              <a:t> в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мистецтві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зокрема</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ролі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алегорій</a:t>
            </a:r>
            <a:r>
              <a:rPr kumimoji="0" lang="ru-RU" sz="3200" b="0" i="0" u="none" strike="noStrike" kern="1200" cap="none" spc="0" normalizeH="0" baseline="0" noProof="0" dirty="0">
                <a:ln>
                  <a:noFill/>
                </a:ln>
                <a:solidFill>
                  <a:schemeClr val="tx1"/>
                </a:solidFill>
                <a:effectLst/>
                <a:uLnTx/>
                <a:uFillTx/>
                <a:latin typeface="+mn-lt"/>
                <a:ea typeface="+mn-ea"/>
                <a:cs typeface="+mn-cs"/>
              </a:rPr>
              <a:t>.</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600" b="1" i="0" u="none" strike="noStrike" kern="1200" cap="none" spc="0" normalizeH="0" baseline="0" noProof="0" dirty="0" err="1">
                <a:ln>
                  <a:noFill/>
                </a:ln>
                <a:solidFill>
                  <a:schemeClr val="tx1"/>
                </a:solidFill>
                <a:effectLst/>
                <a:uLnTx/>
                <a:uFillTx/>
                <a:latin typeface="+mn-lt"/>
                <a:ea typeface="+mn-ea"/>
                <a:cs typeface="+mn-cs"/>
              </a:rPr>
              <a:t>Основна</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ідея</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просвітницької</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естетики</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полягала</a:t>
            </a:r>
            <a:r>
              <a:rPr kumimoji="0" lang="ru-RU" sz="3600" b="1" i="0" u="none" strike="noStrike" kern="1200" cap="none" spc="0" normalizeH="0" baseline="0" noProof="0" dirty="0">
                <a:ln>
                  <a:noFill/>
                </a:ln>
                <a:solidFill>
                  <a:schemeClr val="tx1"/>
                </a:solidFill>
                <a:effectLst/>
                <a:uLnTx/>
                <a:uFillTx/>
                <a:latin typeface="+mn-lt"/>
                <a:ea typeface="+mn-ea"/>
                <a:cs typeface="+mn-cs"/>
              </a:rPr>
              <a:t> в тому, </a:t>
            </a:r>
            <a:r>
              <a:rPr kumimoji="0" lang="ru-RU" sz="3600" b="1" i="0" u="none" strike="noStrike" kern="1200" cap="none" spc="0" normalizeH="0" baseline="0" noProof="0" dirty="0" err="1">
                <a:ln>
                  <a:noFill/>
                </a:ln>
                <a:solidFill>
                  <a:schemeClr val="tx1"/>
                </a:solidFill>
                <a:effectLst/>
                <a:uLnTx/>
                <a:uFillTx/>
                <a:latin typeface="+mn-lt"/>
                <a:ea typeface="+mn-ea"/>
                <a:cs typeface="+mn-cs"/>
              </a:rPr>
              <a:t>що</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мистецтво</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має</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засновуватися</a:t>
            </a:r>
            <a:r>
              <a:rPr kumimoji="0" lang="ru-RU" sz="3600" b="1" i="0" u="none" strike="noStrike" kern="1200" cap="none" spc="0" normalizeH="0" baseline="0" noProof="0" dirty="0">
                <a:ln>
                  <a:noFill/>
                </a:ln>
                <a:solidFill>
                  <a:schemeClr val="tx1"/>
                </a:solidFill>
                <a:effectLst/>
                <a:uLnTx/>
                <a:uFillTx/>
                <a:latin typeface="+mn-lt"/>
                <a:ea typeface="+mn-ea"/>
                <a:cs typeface="+mn-cs"/>
              </a:rPr>
              <a:t> на </a:t>
            </a:r>
            <a:r>
              <a:rPr kumimoji="0" lang="ru-RU" sz="3600" b="1" i="0" u="none" strike="noStrike" kern="1200" cap="none" spc="0" normalizeH="0" baseline="0" noProof="0" dirty="0" err="1">
                <a:ln>
                  <a:noFill/>
                </a:ln>
                <a:solidFill>
                  <a:schemeClr val="tx1"/>
                </a:solidFill>
                <a:effectLst/>
                <a:uLnTx/>
                <a:uFillTx/>
                <a:latin typeface="+mn-lt"/>
                <a:ea typeface="+mn-ea"/>
                <a:cs typeface="+mn-cs"/>
              </a:rPr>
              <a:t>принципі</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наслідування</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природі</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тобто</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має</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орієнтуватися</a:t>
            </a:r>
            <a:r>
              <a:rPr kumimoji="0" lang="ru-RU" sz="3600" b="1" i="0" u="none" strike="noStrike" kern="1200" cap="none" spc="0" normalizeH="0" baseline="0" noProof="0" dirty="0">
                <a:ln>
                  <a:noFill/>
                </a:ln>
                <a:solidFill>
                  <a:schemeClr val="tx1"/>
                </a:solidFill>
                <a:effectLst/>
                <a:uLnTx/>
                <a:uFillTx/>
                <a:latin typeface="+mn-lt"/>
                <a:ea typeface="+mn-ea"/>
                <a:cs typeface="+mn-cs"/>
              </a:rPr>
              <a:t> на </a:t>
            </a:r>
            <a:r>
              <a:rPr kumimoji="0" lang="ru-RU" sz="3600" b="1" i="0" u="none" strike="noStrike" kern="1200" cap="none" spc="0" normalizeH="0" baseline="0" noProof="0" dirty="0" err="1">
                <a:ln>
                  <a:noFill/>
                </a:ln>
                <a:solidFill>
                  <a:schemeClr val="tx1"/>
                </a:solidFill>
                <a:effectLst/>
                <a:uLnTx/>
                <a:uFillTx/>
                <a:latin typeface="+mn-lt"/>
                <a:ea typeface="+mn-ea"/>
                <a:cs typeface="+mn-cs"/>
              </a:rPr>
              <a:t>відображення</a:t>
            </a:r>
            <a:r>
              <a:rPr kumimoji="0" lang="ru-RU" sz="3600" b="1" i="0" u="none" strike="noStrike" kern="1200" cap="none" spc="0" normalizeH="0" baseline="0" noProof="0" dirty="0">
                <a:ln>
                  <a:noFill/>
                </a:ln>
                <a:solidFill>
                  <a:schemeClr val="tx1"/>
                </a:solidFill>
                <a:effectLst/>
                <a:uLnTx/>
                <a:uFillTx/>
                <a:latin typeface="+mn-lt"/>
                <a:ea typeface="+mn-ea"/>
                <a:cs typeface="+mn-cs"/>
              </a:rPr>
              <a:t> та </a:t>
            </a:r>
            <a:r>
              <a:rPr kumimoji="0" lang="ru-RU" sz="3600" b="1" i="0" u="none" strike="noStrike" kern="1200" cap="none" spc="0" normalizeH="0" baseline="0" noProof="0" dirty="0" err="1">
                <a:ln>
                  <a:noFill/>
                </a:ln>
                <a:solidFill>
                  <a:schemeClr val="tx1"/>
                </a:solidFill>
                <a:effectLst/>
                <a:uLnTx/>
                <a:uFillTx/>
                <a:latin typeface="+mn-lt"/>
                <a:ea typeface="+mn-ea"/>
                <a:cs typeface="+mn-cs"/>
              </a:rPr>
              <a:t>відтворення</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реальних</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життєвих</a:t>
            </a:r>
            <a:r>
              <a:rPr kumimoji="0" lang="ru-RU" sz="3600" b="1" i="0" u="none" strike="noStrike" kern="1200" cap="none" spc="0" normalizeH="0" baseline="0" noProof="0" dirty="0">
                <a:ln>
                  <a:noFill/>
                </a:ln>
                <a:solidFill>
                  <a:schemeClr val="tx1"/>
                </a:solidFill>
                <a:effectLst/>
                <a:uLnTx/>
                <a:uFillTx/>
                <a:latin typeface="+mn-lt"/>
                <a:ea typeface="+mn-ea"/>
                <a:cs typeface="+mn-cs"/>
              </a:rPr>
              <a:t> </a:t>
            </a:r>
            <a:r>
              <a:rPr kumimoji="0" lang="ru-RU" sz="3600" b="1" i="0" u="none" strike="noStrike" kern="1200" cap="none" spc="0" normalizeH="0" baseline="0" noProof="0" dirty="0" err="1">
                <a:ln>
                  <a:noFill/>
                </a:ln>
                <a:solidFill>
                  <a:schemeClr val="tx1"/>
                </a:solidFill>
                <a:effectLst/>
                <a:uLnTx/>
                <a:uFillTx/>
                <a:latin typeface="+mn-lt"/>
                <a:ea typeface="+mn-ea"/>
                <a:cs typeface="+mn-cs"/>
              </a:rPr>
              <a:t>ситуацій</a:t>
            </a:r>
            <a:r>
              <a:rPr kumimoji="0" lang="ru-RU" sz="3600" b="1" i="0" u="none" strike="noStrike" kern="1200" cap="none" spc="0" normalizeH="0" baseline="0" noProof="0" dirty="0">
                <a:ln>
                  <a:noFill/>
                </a:ln>
                <a:solidFill>
                  <a:schemeClr val="tx1"/>
                </a:solidFill>
                <a:effectLst/>
                <a:uLnTx/>
                <a:uFillTx/>
                <a:latin typeface="+mn-lt"/>
                <a:ea typeface="+mn-ea"/>
                <a:cs typeface="+mn-cs"/>
              </a:rPr>
              <a:t>.</a:t>
            </a:r>
            <a:endParaRPr kumimoji="0" lang="ru-RU" sz="3600" b="1"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solidFill>
            <a:schemeClr val="accent6">
              <a:lumMod val="60000"/>
              <a:lumOff val="40000"/>
            </a:schemeClr>
          </a:solidFill>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br>
              <a:rPr kumimoji="0" lang="ru-RU" sz="3600" b="1" i="0" u="none" strike="noStrike" kern="1200" cap="none" spc="0" normalizeH="0" baseline="0" noProof="0" dirty="0">
                <a:ln>
                  <a:noFill/>
                </a:ln>
                <a:solidFill>
                  <a:schemeClr val="tx1"/>
                </a:solidFill>
                <a:effectLst/>
                <a:uLnTx/>
                <a:uFillTx/>
                <a:latin typeface="+mj-lt"/>
                <a:ea typeface="+mj-ea"/>
                <a:cs typeface="+mj-cs"/>
              </a:rPr>
            </a:br>
            <a:r>
              <a:rPr kumimoji="0" lang="ru-RU" sz="3600" b="1" i="0" u="none" strike="noStrike" kern="1200" cap="none" spc="0" normalizeH="0" baseline="0" noProof="0" dirty="0">
                <a:ln>
                  <a:noFill/>
                </a:ln>
                <a:solidFill>
                  <a:schemeClr val="tx1"/>
                </a:solidFill>
                <a:effectLst/>
                <a:uLnTx/>
                <a:uFillTx/>
                <a:latin typeface="+mj-lt"/>
                <a:ea typeface="+mj-ea"/>
                <a:cs typeface="+mj-cs"/>
              </a:rPr>
              <a:t>Александр-</a:t>
            </a:r>
            <a:r>
              <a:rPr kumimoji="0" lang="ru-RU" sz="3600" b="1" i="0" u="none" strike="noStrike" kern="1200" cap="none" spc="0" normalizeH="0" baseline="0" noProof="0" dirty="0" err="1">
                <a:ln>
                  <a:noFill/>
                </a:ln>
                <a:solidFill>
                  <a:schemeClr val="tx1"/>
                </a:solidFill>
                <a:effectLst/>
                <a:uLnTx/>
                <a:uFillTx/>
                <a:latin typeface="+mj-lt"/>
                <a:ea typeface="+mj-ea"/>
                <a:cs typeface="+mj-cs"/>
              </a:rPr>
              <a:t>Готліб</a:t>
            </a:r>
            <a:r>
              <a:rPr kumimoji="0" lang="ru-RU" sz="3600" b="1" i="0" u="none" strike="noStrike" kern="1200" cap="none" spc="0" normalizeH="0" baseline="0" noProof="0" dirty="0">
                <a:ln>
                  <a:noFill/>
                </a:ln>
                <a:solidFill>
                  <a:schemeClr val="tx1"/>
                </a:solidFill>
                <a:effectLst/>
                <a:uLnTx/>
                <a:uFillTx/>
                <a:latin typeface="+mj-lt"/>
                <a:ea typeface="+mj-ea"/>
                <a:cs typeface="+mj-cs"/>
              </a:rPr>
              <a:t> </a:t>
            </a:r>
            <a:r>
              <a:rPr kumimoji="0" lang="ru-RU" sz="3600" b="1" i="0" u="none" strike="noStrike" kern="1200" cap="none" spc="0" normalizeH="0" baseline="0" noProof="0" dirty="0" err="1">
                <a:ln>
                  <a:noFill/>
                </a:ln>
                <a:solidFill>
                  <a:schemeClr val="tx1"/>
                </a:solidFill>
                <a:effectLst/>
                <a:uLnTx/>
                <a:uFillTx/>
                <a:latin typeface="+mj-lt"/>
                <a:ea typeface="+mj-ea"/>
                <a:cs typeface="+mj-cs"/>
              </a:rPr>
              <a:t>Баумгартен</a:t>
            </a:r>
            <a:r>
              <a:rPr kumimoji="0" lang="ru-RU" sz="3600" b="1" i="0" u="none" strike="noStrike" kern="1200" cap="none" spc="0" normalizeH="0" baseline="0" noProof="0" dirty="0">
                <a:ln>
                  <a:noFill/>
                </a:ln>
                <a:solidFill>
                  <a:schemeClr val="tx1"/>
                </a:solidFill>
                <a:effectLst/>
                <a:uLnTx/>
                <a:uFillTx/>
                <a:latin typeface="+mj-lt"/>
                <a:ea typeface="+mj-ea"/>
                <a:cs typeface="+mj-cs"/>
              </a:rPr>
              <a:t> як </a:t>
            </a:r>
            <a:r>
              <a:rPr kumimoji="0" lang="ru-RU" sz="3600" b="1" i="0" u="none" strike="noStrike" kern="1200" cap="none" spc="0" normalizeH="0" baseline="0" noProof="0" dirty="0" err="1">
                <a:ln>
                  <a:noFill/>
                </a:ln>
                <a:solidFill>
                  <a:schemeClr val="tx1"/>
                </a:solidFill>
                <a:effectLst/>
                <a:uLnTx/>
                <a:uFillTx/>
                <a:latin typeface="+mj-lt"/>
                <a:ea typeface="+mj-ea"/>
                <a:cs typeface="+mj-cs"/>
              </a:rPr>
              <a:t>засновник</a:t>
            </a:r>
            <a:r>
              <a:rPr kumimoji="0" lang="ru-RU" sz="3600" b="1" i="0" u="none" strike="noStrike" kern="1200" cap="none" spc="0" normalizeH="0" baseline="0" noProof="0" dirty="0">
                <a:ln>
                  <a:noFill/>
                </a:ln>
                <a:solidFill>
                  <a:schemeClr val="tx1"/>
                </a:solidFill>
                <a:effectLst/>
                <a:uLnTx/>
                <a:uFillTx/>
                <a:latin typeface="+mj-lt"/>
                <a:ea typeface="+mj-ea"/>
                <a:cs typeface="+mj-cs"/>
              </a:rPr>
              <a:t> </a:t>
            </a:r>
            <a:r>
              <a:rPr kumimoji="0" lang="ru-RU" sz="3600" b="1" i="0" u="none" strike="noStrike" kern="1200" cap="none" spc="0" normalizeH="0" baseline="0" noProof="0" dirty="0" err="1">
                <a:ln>
                  <a:noFill/>
                </a:ln>
                <a:solidFill>
                  <a:schemeClr val="tx1"/>
                </a:solidFill>
                <a:effectLst/>
                <a:uLnTx/>
                <a:uFillTx/>
                <a:latin typeface="+mj-lt"/>
                <a:ea typeface="+mj-ea"/>
                <a:cs typeface="+mj-cs"/>
              </a:rPr>
              <a:t>естетики</a:t>
            </a:r>
            <a:br>
              <a:rPr kumimoji="0" lang="ru-RU" sz="4400" b="0" i="0" u="none" strike="noStrike" kern="1200" cap="none" spc="0" normalizeH="0" baseline="0" noProof="0" dirty="0">
                <a:ln>
                  <a:noFill/>
                </a:ln>
                <a:solidFill>
                  <a:schemeClr val="tx1"/>
                </a:solidFill>
                <a:effectLst/>
                <a:uLnTx/>
                <a:uFillTx/>
                <a:latin typeface="+mj-lt"/>
                <a:ea typeface="+mj-ea"/>
                <a:cs typeface="+mj-cs"/>
              </a:rPr>
            </a:b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Объект 2"/>
          <p:cNvSpPr>
            <a:spLocks noGrp="1"/>
          </p:cNvSpPr>
          <p:nvPr>
            <p:ph idx="1"/>
          </p:nvPr>
        </p:nvSpPr>
        <p:spPr>
          <a:xfrm>
            <a:off x="395288" y="1700213"/>
            <a:ext cx="8229600" cy="4525963"/>
          </a:xfrm>
          <a:solidFill>
            <a:schemeClr val="accent6">
              <a:lumMod val="40000"/>
              <a:lumOff val="60000"/>
            </a:schemeClr>
          </a:solidFill>
        </p:spPr>
        <p:txBody>
          <a:bodyPr vert="horz" wrap="square" lIns="91440" tIns="45720" rIns="91440" bIns="45720" numCol="1" rtlCol="0" anchor="t" anchorCtr="0" compatLnSpc="1">
            <a:normAutofit fontScale="625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1" i="0" u="none" strike="noStrike" kern="1200" cap="none" spc="0" normalizeH="0" baseline="0" noProof="0" dirty="0" err="1">
                <a:ln>
                  <a:noFill/>
                </a:ln>
                <a:solidFill>
                  <a:schemeClr val="tx1"/>
                </a:solidFill>
                <a:effectLst/>
                <a:uLnTx/>
                <a:uFillTx/>
                <a:latin typeface="+mn-lt"/>
                <a:ea typeface="+mn-ea"/>
                <a:cs typeface="+mn-cs"/>
              </a:rPr>
              <a:t>Основні</a:t>
            </a:r>
            <a:r>
              <a:rPr kumimoji="0" lang="ru-RU" sz="3200" b="1" i="0" u="none" strike="noStrike" kern="1200" cap="none" spc="0" normalizeH="0" baseline="0" noProof="0" dirty="0">
                <a:ln>
                  <a:noFill/>
                </a:ln>
                <a:solidFill>
                  <a:schemeClr val="tx1"/>
                </a:solidFill>
                <a:effectLst/>
                <a:uLnTx/>
                <a:uFillTx/>
                <a:latin typeface="+mn-lt"/>
                <a:ea typeface="+mn-ea"/>
                <a:cs typeface="+mn-cs"/>
              </a:rPr>
              <a:t> </a:t>
            </a:r>
            <a:r>
              <a:rPr kumimoji="0" lang="ru-RU" sz="3200" b="1" i="0" u="none" strike="noStrike" kern="1200" cap="none" spc="0" normalizeH="0" baseline="0" noProof="0" dirty="0" err="1">
                <a:ln>
                  <a:noFill/>
                </a:ln>
                <a:solidFill>
                  <a:schemeClr val="tx1"/>
                </a:solidFill>
                <a:effectLst/>
                <a:uLnTx/>
                <a:uFillTx/>
                <a:latin typeface="+mn-lt"/>
                <a:ea typeface="+mn-ea"/>
                <a:cs typeface="+mn-cs"/>
              </a:rPr>
              <a:t>ідеї</a:t>
            </a:r>
            <a:r>
              <a:rPr kumimoji="0" lang="ru-RU" sz="3200" b="1" i="0" u="none" strike="noStrike" kern="1200" cap="none" spc="0" normalizeH="0" baseline="0" noProof="0" dirty="0">
                <a:ln>
                  <a:noFill/>
                </a:ln>
                <a:solidFill>
                  <a:schemeClr val="tx1"/>
                </a:solidFill>
                <a:effectLst/>
                <a:uLnTx/>
                <a:uFillTx/>
                <a:latin typeface="+mn-lt"/>
                <a:ea typeface="+mn-ea"/>
                <a:cs typeface="+mn-cs"/>
              </a:rPr>
              <a:t>:</a:t>
            </a:r>
            <a:endParaRPr kumimoji="0" lang="ru-RU" sz="3200" b="1"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eriod"/>
              <a:defRPr/>
            </a:pPr>
            <a:r>
              <a:rPr kumimoji="0" lang="ru-RU" sz="3200" b="0" i="0" u="none" strike="noStrike" kern="1200" cap="none" spc="0" normalizeH="0" baseline="0" noProof="0" dirty="0" err="1">
                <a:ln>
                  <a:noFill/>
                </a:ln>
                <a:solidFill>
                  <a:schemeClr val="tx1"/>
                </a:solidFill>
                <a:effectLst/>
                <a:uLnTx/>
                <a:uFillTx/>
                <a:latin typeface="+mn-lt"/>
                <a:ea typeface="+mn-ea"/>
                <a:cs typeface="+mn-cs"/>
              </a:rPr>
              <a:t>Естетику</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називає</a:t>
            </a:r>
            <a:r>
              <a:rPr kumimoji="0" lang="ru-RU" sz="3200" b="0" i="0" u="none" strike="noStrike" kern="1200" cap="none" spc="0" normalizeH="0" baseline="0" noProof="0" dirty="0">
                <a:ln>
                  <a:noFill/>
                </a:ln>
                <a:solidFill>
                  <a:schemeClr val="tx1"/>
                </a:solidFill>
                <a:effectLst/>
                <a:uLnTx/>
                <a:uFillTx/>
                <a:latin typeface="+mn-lt"/>
                <a:ea typeface="+mn-ea"/>
                <a:cs typeface="+mn-cs"/>
              </a:rPr>
              <a:t> наукою про </a:t>
            </a:r>
            <a:r>
              <a:rPr kumimoji="0" lang="ru-RU" sz="3200" b="0" i="0" u="none" strike="noStrike" kern="1200" cap="none" spc="0" normalizeH="0" baseline="0" noProof="0" dirty="0" err="1">
                <a:ln>
                  <a:noFill/>
                </a:ln>
                <a:solidFill>
                  <a:schemeClr val="tx1"/>
                </a:solidFill>
                <a:effectLst/>
                <a:uLnTx/>
                <a:uFillTx/>
                <a:latin typeface="+mn-lt"/>
                <a:ea typeface="+mn-ea"/>
                <a:cs typeface="+mn-cs"/>
              </a:rPr>
              <a:t>чуттєве</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пізнання</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що</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пізнає</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прекрасне</a:t>
            </a:r>
            <a:r>
              <a:rPr kumimoji="0" lang="ru-RU" sz="3200" b="0" i="0" u="none" strike="noStrike" kern="1200" cap="none" spc="0" normalizeH="0" baseline="0" noProof="0" dirty="0">
                <a:ln>
                  <a:noFill/>
                </a:ln>
                <a:solidFill>
                  <a:schemeClr val="tx1"/>
                </a:solidFill>
                <a:effectLst/>
                <a:uLnTx/>
                <a:uFillTx/>
                <a:latin typeface="+mn-lt"/>
                <a:ea typeface="+mn-ea"/>
                <a:cs typeface="+mn-cs"/>
              </a:rPr>
              <a:t>, про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закони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створення</a:t>
            </a:r>
            <a:r>
              <a:rPr kumimoji="0" lang="ru-RU" sz="3200" b="0" i="0" u="none" strike="noStrike" kern="1200" cap="none" spc="0" normalizeH="0" baseline="0" noProof="0" dirty="0">
                <a:ln>
                  <a:noFill/>
                </a:ln>
                <a:solidFill>
                  <a:schemeClr val="tx1"/>
                </a:solidFill>
                <a:effectLst/>
                <a:uLnTx/>
                <a:uFillTx/>
                <a:latin typeface="+mn-lt"/>
                <a:ea typeface="+mn-ea"/>
                <a:cs typeface="+mn-cs"/>
              </a:rPr>
              <a:t> на </a:t>
            </a:r>
            <a:r>
              <a:rPr kumimoji="0" lang="ru-RU" sz="3200" b="0" i="0" u="none" strike="noStrike" kern="1200" cap="none" spc="0" normalizeH="0" baseline="0" noProof="0" dirty="0" err="1">
                <a:ln>
                  <a:noFill/>
                </a:ln>
                <a:solidFill>
                  <a:schemeClr val="tx1"/>
                </a:solidFill>
                <a:effectLst/>
                <a:uLnTx/>
                <a:uFillTx/>
                <a:latin typeface="+mn-lt"/>
                <a:ea typeface="+mn-ea"/>
                <a:cs typeface="+mn-cs"/>
              </a:rPr>
              <a:t>основі</a:t>
            </a:r>
            <a:r>
              <a:rPr kumimoji="0" lang="ru-RU" sz="3200" b="0" i="0" u="none" strike="noStrike" kern="1200" cap="none" spc="0" normalizeH="0" baseline="0" noProof="0" dirty="0">
                <a:ln>
                  <a:noFill/>
                </a:ln>
                <a:solidFill>
                  <a:schemeClr val="tx1"/>
                </a:solidFill>
                <a:effectLst/>
                <a:uLnTx/>
                <a:uFillTx/>
                <a:latin typeface="+mn-lt"/>
                <a:ea typeface="+mn-ea"/>
                <a:cs typeface="+mn-cs"/>
              </a:rPr>
              <a:t> прекрасного </a:t>
            </a:r>
            <a:r>
              <a:rPr kumimoji="0" lang="ru-RU" sz="3200" b="0" i="0" u="none" strike="noStrike" kern="1200" cap="none" spc="0" normalizeH="0" baseline="0" noProof="0" dirty="0" err="1">
                <a:ln>
                  <a:noFill/>
                </a:ln>
                <a:solidFill>
                  <a:schemeClr val="tx1"/>
                </a:solidFill>
                <a:effectLst/>
                <a:uLnTx/>
                <a:uFillTx/>
                <a:latin typeface="+mn-lt"/>
                <a:ea typeface="+mn-ea"/>
                <a:cs typeface="+mn-cs"/>
              </a:rPr>
              <a:t>творів</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3200" b="0" i="0" u="none" strike="noStrike" kern="1200" cap="none" spc="0" normalizeH="0" baseline="0" noProof="0" dirty="0">
                <a:ln>
                  <a:noFill/>
                </a:ln>
                <a:solidFill>
                  <a:schemeClr val="tx1"/>
                </a:solidFill>
                <a:effectLst/>
                <a:uLnTx/>
                <a:uFillTx/>
                <a:latin typeface="+mn-lt"/>
                <a:ea typeface="+mn-ea"/>
                <a:cs typeface="+mn-cs"/>
              </a:rPr>
              <a:t> та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закони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їх</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сприйняття</a:t>
            </a:r>
            <a:r>
              <a:rPr kumimoji="0" lang="ru-RU" sz="3200" b="0" i="0" u="none" strike="noStrike" kern="1200" cap="none" spc="0" normalizeH="0" baseline="0" noProof="0" dirty="0">
                <a:ln>
                  <a:noFill/>
                </a:ln>
                <a:solidFill>
                  <a:schemeClr val="tx1"/>
                </a:solidFill>
                <a:effectLst/>
                <a:uLnTx/>
                <a:uFillTx/>
                <a:latin typeface="+mn-lt"/>
                <a:ea typeface="+mn-ea"/>
                <a:cs typeface="+mn-cs"/>
              </a:rPr>
              <a:t>. </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514350" marR="0" lvl="0" indent="-514350" algn="l" defTabSz="914400" rtl="0" eaLnBrk="1" fontAlgn="auto" latinLnBrk="0" hangingPunct="1">
              <a:lnSpc>
                <a:spcPct val="100000"/>
              </a:lnSpc>
              <a:spcBef>
                <a:spcPct val="20000"/>
              </a:spcBef>
              <a:spcAft>
                <a:spcPts val="0"/>
              </a:spcAft>
              <a:buClrTx/>
              <a:buSzTx/>
              <a:buFont typeface="Arial" panose="020B0604020202020204" pitchFamily="34" charset="0"/>
              <a:buAutoNum type="arabicPeriod"/>
              <a:defRPr/>
            </a:pPr>
            <a:r>
              <a:rPr kumimoji="0" lang="ru-RU" sz="3200" b="0" i="0" u="none" strike="noStrike" kern="1200" cap="none" spc="0" normalizeH="0" baseline="0" noProof="0" dirty="0" err="1">
                <a:ln>
                  <a:noFill/>
                </a:ln>
                <a:solidFill>
                  <a:schemeClr val="tx1"/>
                </a:solidFill>
                <a:effectLst/>
                <a:uLnTx/>
                <a:uFillTx/>
                <a:latin typeface="+mn-lt"/>
                <a:ea typeface="+mn-ea"/>
                <a:cs typeface="+mn-cs"/>
              </a:rPr>
              <a:t>Естетика</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має</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складатися</a:t>
            </a:r>
            <a:r>
              <a:rPr kumimoji="0" lang="ru-RU" sz="3200" b="0" i="0" u="none" strike="noStrike" kern="1200" cap="none" spc="0" normalizeH="0" baseline="0" noProof="0" dirty="0">
                <a:ln>
                  <a:noFill/>
                </a:ln>
                <a:solidFill>
                  <a:schemeClr val="tx1"/>
                </a:solidFill>
                <a:effectLst/>
                <a:uLnTx/>
                <a:uFillTx/>
                <a:latin typeface="+mn-lt"/>
                <a:ea typeface="+mn-ea"/>
                <a:cs typeface="+mn-cs"/>
              </a:rPr>
              <a:t> з </a:t>
            </a:r>
            <a:r>
              <a:rPr kumimoji="0" lang="ru-RU" sz="3200" b="0" i="0" u="none" strike="noStrike" kern="1200" cap="none" spc="0" normalizeH="0" baseline="0" noProof="0" dirty="0" err="1">
                <a:ln>
                  <a:noFill/>
                </a:ln>
                <a:solidFill>
                  <a:schemeClr val="tx1"/>
                </a:solidFill>
                <a:effectLst/>
                <a:uLnTx/>
                <a:uFillTx/>
                <a:latin typeface="+mn-lt"/>
                <a:ea typeface="+mn-ea"/>
                <a:cs typeface="+mn-cs"/>
              </a:rPr>
              <a:t>трьох</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розділів</a:t>
            </a:r>
            <a:r>
              <a:rPr kumimoji="0" lang="ru-RU" sz="3200" b="0" i="0" u="none" strike="noStrike" kern="1200" cap="none" spc="0" normalizeH="0" baseline="0" noProof="0" dirty="0">
                <a:ln>
                  <a:noFill/>
                </a:ln>
                <a:solidFill>
                  <a:schemeClr val="tx1"/>
                </a:solidFill>
                <a:effectLst/>
                <a:uLnTx/>
                <a:uFillTx/>
                <a:latin typeface="+mn-lt"/>
                <a:ea typeface="+mn-ea"/>
                <a:cs typeface="+mn-cs"/>
              </a:rPr>
              <a:t>.</a:t>
            </a:r>
            <a:endParaRPr kumimoji="0" lang="ru-RU" sz="32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0" i="0" u="none" strike="noStrike" kern="1200" cap="none" spc="0" normalizeH="0" baseline="0" noProof="0" dirty="0">
                <a:ln>
                  <a:noFill/>
                </a:ln>
                <a:solidFill>
                  <a:schemeClr val="tx1"/>
                </a:solidFill>
                <a:effectLst/>
                <a:uLnTx/>
                <a:uFillTx/>
                <a:latin typeface="+mn-lt"/>
                <a:ea typeface="+mn-ea"/>
                <a:cs typeface="+mn-cs"/>
              </a:rPr>
              <a:t>-</a:t>
            </a:r>
            <a:r>
              <a:rPr kumimoji="0" lang="ru-RU" sz="3200" b="0" i="1" u="none" strike="noStrike" kern="1200" cap="none" spc="0" normalizeH="0" baseline="0" noProof="0" dirty="0">
                <a:ln>
                  <a:noFill/>
                </a:ln>
                <a:solidFill>
                  <a:schemeClr val="tx1"/>
                </a:solidFill>
                <a:effectLst/>
                <a:uLnTx/>
                <a:uFillTx/>
                <a:latin typeface="+mn-lt"/>
                <a:ea typeface="+mn-ea"/>
                <a:cs typeface="+mn-cs"/>
              </a:rPr>
              <a:t>Перший </a:t>
            </a:r>
            <a:r>
              <a:rPr kumimoji="0" lang="ru-RU" sz="3200" b="0" i="1" u="none" strike="noStrike" kern="1200" cap="none" spc="0" normalizeH="0" baseline="0" noProof="0" dirty="0" err="1">
                <a:ln>
                  <a:noFill/>
                </a:ln>
                <a:solidFill>
                  <a:schemeClr val="tx1"/>
                </a:solidFill>
                <a:effectLst/>
                <a:uLnTx/>
                <a:uFillTx/>
                <a:latin typeface="+mn-lt"/>
                <a:ea typeface="+mn-ea"/>
                <a:cs typeface="+mn-cs"/>
              </a:rPr>
              <a:t>розділ</a:t>
            </a:r>
            <a:r>
              <a:rPr kumimoji="0" lang="ru-RU" sz="3200" b="0" i="1"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має</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вивчати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проблеми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краси</a:t>
            </a:r>
            <a:r>
              <a:rPr kumimoji="0" lang="ru-RU" sz="3200" b="0" i="0" u="none" strike="noStrike" kern="1200" cap="none" spc="0" normalizeH="0" baseline="0" noProof="0" dirty="0">
                <a:ln>
                  <a:noFill/>
                </a:ln>
                <a:solidFill>
                  <a:schemeClr val="tx1"/>
                </a:solidFill>
                <a:effectLst/>
                <a:uLnTx/>
                <a:uFillTx/>
                <a:latin typeface="+mn-lt"/>
                <a:ea typeface="+mn-ea"/>
                <a:cs typeface="+mn-cs"/>
              </a:rPr>
              <a:t> (в речах і в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мисленні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специфіку</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чуттєвого</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сприйняття</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дійсності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Цим</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естетика</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тяжіє</a:t>
            </a:r>
            <a:r>
              <a:rPr kumimoji="0" lang="ru-RU" sz="3200" b="0" i="0" u="none" strike="noStrike" kern="1200" cap="none" spc="0" normalizeH="0" baseline="0" noProof="0" dirty="0">
                <a:ln>
                  <a:noFill/>
                </a:ln>
                <a:solidFill>
                  <a:schemeClr val="tx1"/>
                </a:solidFill>
                <a:effectLst/>
                <a:uLnTx/>
                <a:uFillTx/>
                <a:latin typeface="+mn-lt"/>
                <a:ea typeface="+mn-ea"/>
                <a:cs typeface="+mn-cs"/>
              </a:rPr>
              <a:t> до </a:t>
            </a:r>
            <a:r>
              <a:rPr kumimoji="0" lang="ru-RU" sz="3200" b="0" i="0" u="none" strike="noStrike" kern="1200" cap="none" spc="0" normalizeH="0" baseline="0" noProof="0" dirty="0" err="1">
                <a:ln>
                  <a:noFill/>
                </a:ln>
                <a:solidFill>
                  <a:schemeClr val="tx1"/>
                </a:solidFill>
                <a:effectLst/>
                <a:uLnTx/>
                <a:uFillTx/>
                <a:latin typeface="+mn-lt"/>
                <a:ea typeface="+mn-ea"/>
                <a:cs typeface="+mn-cs"/>
              </a:rPr>
              <a:t>філософського</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знання</a:t>
            </a:r>
            <a:r>
              <a:rPr kumimoji="0" lang="ru-RU" sz="3200" b="0" i="0" u="none" strike="noStrike" kern="1200" cap="none" spc="0" normalizeH="0" baseline="0" noProof="0" dirty="0">
                <a:ln>
                  <a:noFill/>
                </a:ln>
                <a:solidFill>
                  <a:schemeClr val="tx1"/>
                </a:solidFill>
                <a:effectLst/>
                <a:uLnTx/>
                <a:uFillTx/>
                <a:latin typeface="+mn-lt"/>
                <a:ea typeface="+mn-ea"/>
                <a:cs typeface="+mn-cs"/>
              </a:rPr>
              <a:t>.</a:t>
            </a:r>
            <a:endParaRPr kumimoji="0" lang="ru-RU" sz="3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1" u="none" strike="noStrike" kern="1200" cap="none" spc="0" normalizeH="0" baseline="0" noProof="0" dirty="0" err="1">
                <a:ln>
                  <a:noFill/>
                </a:ln>
                <a:solidFill>
                  <a:schemeClr val="tx1"/>
                </a:solidFill>
                <a:effectLst/>
                <a:uLnTx/>
                <a:uFillTx/>
                <a:latin typeface="+mn-lt"/>
                <a:ea typeface="+mn-ea"/>
                <a:cs typeface="+mn-cs"/>
              </a:rPr>
              <a:t>Другий</a:t>
            </a:r>
            <a:r>
              <a:rPr kumimoji="0" lang="ru-RU" sz="3200" b="0" i="1" u="none" strike="noStrike" kern="1200" cap="none" spc="0" normalizeH="0" baseline="0" noProof="0" dirty="0">
                <a:ln>
                  <a:noFill/>
                </a:ln>
                <a:solidFill>
                  <a:schemeClr val="tx1"/>
                </a:solidFill>
                <a:effectLst/>
                <a:uLnTx/>
                <a:uFillTx/>
                <a:latin typeface="+mn-lt"/>
                <a:ea typeface="+mn-ea"/>
                <a:cs typeface="+mn-cs"/>
              </a:rPr>
              <a:t> </a:t>
            </a:r>
            <a:r>
              <a:rPr kumimoji="0" lang="ru-RU" sz="3200" b="0" i="1" u="none" strike="noStrike" kern="1200" cap="none" spc="0" normalizeH="0" baseline="0" noProof="0" dirty="0" err="1">
                <a:ln>
                  <a:noFill/>
                </a:ln>
                <a:solidFill>
                  <a:schemeClr val="tx1"/>
                </a:solidFill>
                <a:effectLst/>
                <a:uLnTx/>
                <a:uFillTx/>
                <a:latin typeface="+mn-lt"/>
                <a:ea typeface="+mn-ea"/>
                <a:cs typeface="+mn-cs"/>
              </a:rPr>
              <a:t>розділ</a:t>
            </a:r>
            <a:r>
              <a:rPr kumimoji="0" lang="ru-RU" sz="3200" b="0" i="1"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a:ln>
                  <a:noFill/>
                </a:ln>
                <a:solidFill>
                  <a:schemeClr val="tx1"/>
                </a:solidFill>
                <a:effectLst/>
                <a:uLnTx/>
                <a:uFillTx/>
                <a:latin typeface="+mn-lt"/>
                <a:ea typeface="+mn-ea"/>
                <a:cs typeface="+mn-cs"/>
              </a:rPr>
              <a:t>повинен </a:t>
            </a:r>
            <a:r>
              <a:rPr kumimoji="0" lang="ru-RU" sz="3200" b="0" i="0" u="none" strike="noStrike" kern="1200" cap="none" spc="0" normalizeH="0" baseline="0" noProof="0" dirty="0" err="1">
                <a:ln>
                  <a:noFill/>
                </a:ln>
                <a:solidFill>
                  <a:schemeClr val="tx1"/>
                </a:solidFill>
                <a:effectLst/>
                <a:uLnTx/>
                <a:uFillTx/>
                <a:latin typeface="+mn-lt"/>
                <a:ea typeface="+mn-ea"/>
                <a:cs typeface="+mn-cs"/>
              </a:rPr>
              <a:t>досліджувати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основні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закони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проблеми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еволюції</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Це</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зближує</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естетику</a:t>
            </a:r>
            <a:r>
              <a:rPr kumimoji="0" lang="ru-RU" sz="3200" b="0" i="0" u="none" strike="noStrike" kern="1200" cap="none" spc="0" normalizeH="0" baseline="0" noProof="0" dirty="0">
                <a:ln>
                  <a:noFill/>
                </a:ln>
                <a:solidFill>
                  <a:schemeClr val="tx1"/>
                </a:solidFill>
                <a:effectLst/>
                <a:uLnTx/>
                <a:uFillTx/>
                <a:latin typeface="+mn-lt"/>
                <a:ea typeface="+mn-ea"/>
                <a:cs typeface="+mn-cs"/>
              </a:rPr>
              <a:t> з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мистецтвознавством</a:t>
            </a:r>
            <a:r>
              <a:rPr kumimoji="0" lang="ru-RU" sz="3200" b="0" i="0" u="none" strike="noStrike" kern="1200" cap="none" spc="0" normalizeH="0" baseline="0" noProof="0" dirty="0">
                <a:ln>
                  <a:noFill/>
                </a:ln>
                <a:solidFill>
                  <a:schemeClr val="tx1"/>
                </a:solidFill>
                <a:effectLst/>
                <a:uLnTx/>
                <a:uFillTx/>
                <a:latin typeface="+mn-lt"/>
                <a:ea typeface="+mn-ea"/>
                <a:cs typeface="+mn-cs"/>
              </a:rPr>
              <a:t>.</a:t>
            </a:r>
            <a:endParaRPr kumimoji="0" lang="ru-RU" sz="3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1" u="none" strike="noStrike" kern="1200" cap="none" spc="0" normalizeH="0" baseline="0" noProof="0" dirty="0" err="1">
                <a:ln>
                  <a:noFill/>
                </a:ln>
                <a:solidFill>
                  <a:schemeClr val="tx1"/>
                </a:solidFill>
                <a:effectLst/>
                <a:uLnTx/>
                <a:uFillTx/>
                <a:latin typeface="+mn-lt"/>
                <a:ea typeface="+mn-ea"/>
                <a:cs typeface="+mn-cs"/>
              </a:rPr>
              <a:t>Третій</a:t>
            </a:r>
            <a:r>
              <a:rPr kumimoji="0" lang="ru-RU" sz="3200" b="0" i="1" u="none" strike="noStrike" kern="1200" cap="none" spc="0" normalizeH="0" baseline="0" noProof="0" dirty="0">
                <a:ln>
                  <a:noFill/>
                </a:ln>
                <a:solidFill>
                  <a:schemeClr val="tx1"/>
                </a:solidFill>
                <a:effectLst/>
                <a:uLnTx/>
                <a:uFillTx/>
                <a:latin typeface="+mn-lt"/>
                <a:ea typeface="+mn-ea"/>
                <a:cs typeface="+mn-cs"/>
              </a:rPr>
              <a:t> </a:t>
            </a:r>
            <a:r>
              <a:rPr kumimoji="0" lang="ru-RU" sz="3200" b="0" i="1" u="none" strike="noStrike" kern="1200" cap="none" spc="0" normalizeH="0" baseline="0" noProof="0" dirty="0" err="1">
                <a:ln>
                  <a:noFill/>
                </a:ln>
                <a:solidFill>
                  <a:schemeClr val="tx1"/>
                </a:solidFill>
                <a:effectLst/>
                <a:uLnTx/>
                <a:uFillTx/>
                <a:latin typeface="+mn-lt"/>
                <a:ea typeface="+mn-ea"/>
                <a:cs typeface="+mn-cs"/>
              </a:rPr>
              <a:t>розділ</a:t>
            </a:r>
            <a:r>
              <a:rPr kumimoji="0" lang="ru-RU" sz="3200" b="0" i="1"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має</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опікуватися</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суттю</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естетичних</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знаків</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що</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зближує</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естетику</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із</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завданнями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семіотики</a:t>
            </a:r>
            <a:r>
              <a:rPr kumimoji="0" lang="ru-RU" sz="3200" b="0" i="0" u="none" strike="noStrike" kern="1200" cap="none" spc="0" normalizeH="0" baseline="0" noProof="0" dirty="0">
                <a:ln>
                  <a:noFill/>
                </a:ln>
                <a:solidFill>
                  <a:schemeClr val="tx1"/>
                </a:solidFill>
                <a:effectLst/>
                <a:uLnTx/>
                <a:uFillTx/>
                <a:latin typeface="+mn-lt"/>
                <a:ea typeface="+mn-ea"/>
                <a:cs typeface="+mn-cs"/>
              </a:rPr>
              <a:t>(</a:t>
            </a:r>
            <a:r>
              <a:rPr kumimoji="0" lang="ru-RU" sz="3200" b="0" i="0" u="none" strike="noStrike" kern="1200" cap="none" spc="0" normalizeH="0" baseline="0" noProof="0" dirty="0" err="1">
                <a:ln>
                  <a:noFill/>
                </a:ln>
                <a:solidFill>
                  <a:schemeClr val="tx1"/>
                </a:solidFill>
                <a:effectLst/>
                <a:uLnTx/>
                <a:uFillTx/>
                <a:latin typeface="+mn-lt"/>
                <a:ea typeface="+mn-ea"/>
                <a:cs typeface="+mn-cs"/>
              </a:rPr>
              <a:t>це</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теорія</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знаків</a:t>
            </a:r>
            <a:r>
              <a:rPr kumimoji="0" lang="ru-RU" sz="3200" b="0" i="0" u="none" strike="noStrike" kern="1200" cap="none" spc="0" normalizeH="0" baseline="0" noProof="0" dirty="0">
                <a:ln>
                  <a:noFill/>
                </a:ln>
                <a:solidFill>
                  <a:schemeClr val="tx1"/>
                </a:solidFill>
                <a:effectLst/>
                <a:uLnTx/>
                <a:uFillTx/>
                <a:latin typeface="+mn-lt"/>
                <a:ea typeface="+mn-ea"/>
                <a:cs typeface="+mn-cs"/>
              </a:rPr>
              <a:t>).</a:t>
            </a:r>
            <a:endParaRPr kumimoji="0" lang="ru-RU" sz="32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en-US"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1" i="1" u="none" strike="noStrike" kern="1200" cap="none" spc="0" normalizeH="0" baseline="0" noProof="0" dirty="0" err="1">
                <a:ln>
                  <a:noFill/>
                </a:ln>
                <a:solidFill>
                  <a:schemeClr val="tx1"/>
                </a:solidFill>
                <a:effectLst/>
                <a:uLnTx/>
                <a:uFillTx/>
                <a:latin typeface="+mn-lt"/>
                <a:ea typeface="+mn-ea"/>
                <a:cs typeface="+mn-cs"/>
              </a:rPr>
              <a:t>Естетика</a:t>
            </a:r>
            <a:r>
              <a:rPr kumimoji="0" lang="ru-RU" sz="3200" b="1" i="1" u="none" strike="noStrike" kern="1200" cap="none" spc="0" normalizeH="0" baseline="0" noProof="0" dirty="0">
                <a:ln>
                  <a:noFill/>
                </a:ln>
                <a:solidFill>
                  <a:schemeClr val="tx1"/>
                </a:solidFill>
                <a:effectLst/>
                <a:uLnTx/>
                <a:uFillTx/>
                <a:latin typeface="+mn-lt"/>
                <a:ea typeface="+mn-ea"/>
                <a:cs typeface="+mn-cs"/>
              </a:rPr>
              <a:t> А. </a:t>
            </a:r>
            <a:r>
              <a:rPr kumimoji="0" lang="ru-RU" sz="3200" b="1" i="1" u="none" strike="noStrike" kern="1200" cap="none" spc="0" normalizeH="0" baseline="0" noProof="0" dirty="0" err="1">
                <a:ln>
                  <a:noFill/>
                </a:ln>
                <a:solidFill>
                  <a:schemeClr val="tx1"/>
                </a:solidFill>
                <a:effectLst/>
                <a:uLnTx/>
                <a:uFillTx/>
                <a:latin typeface="+mn-lt"/>
                <a:ea typeface="+mn-ea"/>
                <a:cs typeface="+mn-cs"/>
              </a:rPr>
              <a:t>Баумгартена</a:t>
            </a:r>
            <a:r>
              <a:rPr kumimoji="0" lang="ru-RU" sz="3200" b="1" i="1"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a:ln>
                  <a:noFill/>
                </a:ln>
                <a:solidFill>
                  <a:schemeClr val="tx1"/>
                </a:solidFill>
                <a:effectLst/>
                <a:uLnTx/>
                <a:uFillTx/>
                <a:latin typeface="+mn-lt"/>
                <a:ea typeface="+mn-ea"/>
                <a:cs typeface="+mn-cs"/>
              </a:rPr>
              <a:t>справила </a:t>
            </a:r>
            <a:r>
              <a:rPr kumimoji="0" lang="ru-RU" sz="3200" b="0" i="0" u="none" strike="noStrike" kern="1200" cap="none" spc="0" normalizeH="0" baseline="0" noProof="0" dirty="0" err="1">
                <a:ln>
                  <a:noFill/>
                </a:ln>
                <a:solidFill>
                  <a:schemeClr val="tx1"/>
                </a:solidFill>
                <a:effectLst/>
                <a:uLnTx/>
                <a:uFillTx/>
                <a:latin typeface="+mn-lt"/>
                <a:ea typeface="+mn-ea"/>
                <a:cs typeface="+mn-cs"/>
              </a:rPr>
              <a:t>значний</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уплив</a:t>
            </a:r>
            <a:r>
              <a:rPr kumimoji="0" lang="ru-RU" sz="3200" b="0" i="0" u="none" strike="noStrike" kern="1200" cap="none" spc="0" normalizeH="0" baseline="0" noProof="0" dirty="0">
                <a:ln>
                  <a:noFill/>
                </a:ln>
                <a:solidFill>
                  <a:schemeClr val="tx1"/>
                </a:solidFill>
                <a:effectLst/>
                <a:uLnTx/>
                <a:uFillTx/>
                <a:latin typeface="+mn-lt"/>
                <a:ea typeface="+mn-ea"/>
                <a:cs typeface="+mn-cs"/>
              </a:rPr>
              <a:t> на </a:t>
            </a:r>
            <a:r>
              <a:rPr kumimoji="0" lang="ru-RU" sz="3200" b="0" i="0" u="none" strike="noStrike" kern="1200" cap="none" spc="0" normalizeH="0" baseline="0" noProof="0" dirty="0" err="1">
                <a:ln>
                  <a:noFill/>
                </a:ln>
                <a:solidFill>
                  <a:schemeClr val="tx1"/>
                </a:solidFill>
                <a:effectLst/>
                <a:uLnTx/>
                <a:uFillTx/>
                <a:latin typeface="+mn-lt"/>
                <a:ea typeface="+mn-ea"/>
                <a:cs typeface="+mn-cs"/>
              </a:rPr>
              <a:t>естетичні</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системи</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представників</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німецької</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класичної</a:t>
            </a: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3200" b="0" i="0" u="none" strike="noStrike" kern="1200" cap="none" spc="0" normalizeH="0" baseline="0" noProof="0" dirty="0" err="1">
                <a:ln>
                  <a:noFill/>
                </a:ln>
                <a:solidFill>
                  <a:schemeClr val="tx1"/>
                </a:solidFill>
                <a:effectLst/>
                <a:uLnTx/>
                <a:uFillTx/>
                <a:latin typeface="+mn-lt"/>
                <a:ea typeface="+mn-ea"/>
                <a:cs typeface="+mn-cs"/>
              </a:rPr>
              <a:t>філософії</a:t>
            </a:r>
            <a:r>
              <a:rPr kumimoji="0" lang="ru-RU" sz="3200" b="0" i="0" u="none" strike="noStrike" kern="1200" cap="none" spc="0" normalizeH="0" baseline="0" noProof="0" dirty="0">
                <a:ln>
                  <a:noFill/>
                </a:ln>
                <a:solidFill>
                  <a:schemeClr val="tx1"/>
                </a:solidFill>
                <a:effectLst/>
                <a:uLnTx/>
                <a:uFillTx/>
                <a:latin typeface="+mn-lt"/>
                <a:ea typeface="+mn-ea"/>
                <a:cs typeface="+mn-cs"/>
              </a:rPr>
              <a:t> І. Канта та Г. Гегеля.</a:t>
            </a:r>
            <a:endParaRPr kumimoji="0" lang="ru-RU" sz="32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anose="020B0604020202020204" pitchFamily="34" charset="0"/>
              <a:buChar char="•"/>
              <a:defRPr/>
            </a:pPr>
            <a:endParaRPr kumimoji="0" lang="ru-RU" sz="32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solidFill>
            <a:schemeClr val="accent3">
              <a:lumMod val="40000"/>
              <a:lumOff val="60000"/>
            </a:schemeClr>
          </a:solidFill>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uk-UA" sz="4400" b="1" i="0" u="none" strike="noStrike" kern="1200" cap="none" spc="0" normalizeH="0" baseline="0" noProof="0" dirty="0">
                <a:ln>
                  <a:noFill/>
                </a:ln>
                <a:solidFill>
                  <a:schemeClr val="tx1"/>
                </a:solidFill>
                <a:effectLst/>
                <a:uLnTx/>
                <a:uFillTx/>
                <a:latin typeface="+mj-lt"/>
                <a:ea typeface="+mj-ea"/>
                <a:cs typeface="+mj-cs"/>
              </a:rPr>
              <a:t>Розвиток естетики в XVIII-XIX століттях</a:t>
            </a:r>
            <a:endParaRPr kumimoji="0" lang="ru-RU" sz="4400" b="1" i="0" u="none" strike="noStrike" kern="1200" cap="none" spc="0" normalizeH="0" baseline="0" noProof="0" dirty="0">
              <a:ln>
                <a:noFill/>
              </a:ln>
              <a:solidFill>
                <a:schemeClr val="tx1"/>
              </a:solidFill>
              <a:effectLst/>
              <a:uLnTx/>
              <a:uFillTx/>
              <a:latin typeface="+mj-lt"/>
              <a:ea typeface="+mj-ea"/>
              <a:cs typeface="+mj-cs"/>
            </a:endParaRPr>
          </a:p>
        </p:txBody>
      </p:sp>
      <p:sp>
        <p:nvSpPr>
          <p:cNvPr id="3" name="Объект 2"/>
          <p:cNvSpPr>
            <a:spLocks noGrp="1"/>
          </p:cNvSpPr>
          <p:nvPr>
            <p:ph idx="1"/>
          </p:nvPr>
        </p:nvSpPr>
        <p:spPr>
          <a:xfrm>
            <a:off x="0" y="1417638"/>
            <a:ext cx="9097963" cy="6624638"/>
          </a:xfrm>
          <a:solidFill>
            <a:schemeClr val="accent3">
              <a:lumMod val="40000"/>
              <a:lumOff val="60000"/>
            </a:schemeClr>
          </a:solidFill>
        </p:spPr>
        <p:txBody>
          <a:bodyPr vert="horz" wrap="square" lIns="91440" tIns="45720" rIns="91440" bIns="45720" numCol="1" rtlCol="0" anchor="t" anchorCtr="0" compatLnSpc="1">
            <a:normAutofit fontScale="700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uk-UA" sz="3800" b="1" i="0" u="sng" strike="noStrike" kern="1200" cap="none" spc="0" normalizeH="0" baseline="0" noProof="0" dirty="0">
                <a:ln>
                  <a:noFill/>
                </a:ln>
                <a:solidFill>
                  <a:schemeClr val="tx1"/>
                </a:solidFill>
                <a:effectLst/>
                <a:uLnTx/>
                <a:uFillTx/>
                <a:latin typeface="+mn-lt"/>
                <a:ea typeface="+mn-ea"/>
                <a:cs typeface="+mn-cs"/>
              </a:rPr>
              <a:t>І.Кант</a:t>
            </a:r>
            <a:r>
              <a:rPr kumimoji="0" lang="uk-UA" sz="3000" b="0" i="0" u="none" strike="noStrike" kern="1200" cap="none" spc="0" normalizeH="0" baseline="0" noProof="0" dirty="0">
                <a:ln>
                  <a:noFill/>
                </a:ln>
                <a:solidFill>
                  <a:schemeClr val="tx1"/>
                </a:solidFill>
                <a:effectLst/>
                <a:uLnTx/>
                <a:uFillTx/>
                <a:latin typeface="+mn-lt"/>
                <a:ea typeface="+mn-ea"/>
                <a:cs typeface="+mn-cs"/>
              </a:rPr>
              <a:t> </a:t>
            </a:r>
            <a:r>
              <a:rPr kumimoji="0" lang="uk-UA" sz="3200" b="0" i="0" u="none" strike="noStrike" kern="1200" cap="none" spc="0" normalizeH="0" baseline="0" noProof="0" dirty="0">
                <a:ln>
                  <a:noFill/>
                </a:ln>
                <a:solidFill>
                  <a:schemeClr val="tx1"/>
                </a:solidFill>
                <a:effectLst/>
                <a:uLnTx/>
                <a:uFillTx/>
                <a:latin typeface="+mn-lt"/>
                <a:ea typeface="+mn-ea"/>
                <a:cs typeface="+mn-cs"/>
              </a:rPr>
              <a:t>– </a:t>
            </a:r>
            <a:r>
              <a:rPr kumimoji="0" lang="ru-RU" sz="4000" b="0" i="0" u="none" strike="noStrike" kern="1200" cap="none" spc="0" normalizeH="0" baseline="0" noProof="0" dirty="0" err="1">
                <a:ln>
                  <a:noFill/>
                </a:ln>
                <a:solidFill>
                  <a:schemeClr val="tx1"/>
                </a:solidFill>
                <a:effectLst/>
                <a:uLnTx/>
                <a:uFillTx/>
                <a:latin typeface="+mn-lt"/>
                <a:ea typeface="+mn-ea"/>
                <a:cs typeface="+mn-cs"/>
              </a:rPr>
              <a:t>довів</a:t>
            </a:r>
            <a:r>
              <a:rPr kumimoji="0" lang="ru-RU" sz="4000" b="0" i="0" u="none" strike="noStrike" kern="1200" cap="none" spc="0" normalizeH="0" baseline="0" noProof="0" dirty="0">
                <a:ln>
                  <a:noFill/>
                </a:ln>
                <a:solidFill>
                  <a:schemeClr val="tx1"/>
                </a:solidFill>
                <a:effectLst/>
                <a:uLnTx/>
                <a:uFillTx/>
                <a:latin typeface="+mn-lt"/>
                <a:ea typeface="+mn-ea"/>
                <a:cs typeface="+mn-cs"/>
              </a:rPr>
              <a:t>, </a:t>
            </a:r>
            <a:r>
              <a:rPr kumimoji="0" lang="ru-RU" sz="4000" b="0" i="0" u="none" strike="noStrike" kern="1200" cap="none" spc="0" normalizeH="0" baseline="0" noProof="0" dirty="0" err="1">
                <a:ln>
                  <a:noFill/>
                </a:ln>
                <a:solidFill>
                  <a:schemeClr val="tx1"/>
                </a:solidFill>
                <a:effectLst/>
                <a:uLnTx/>
                <a:uFillTx/>
                <a:latin typeface="+mn-lt"/>
                <a:ea typeface="+mn-ea"/>
                <a:cs typeface="+mn-cs"/>
              </a:rPr>
              <a:t>що</a:t>
            </a:r>
            <a:r>
              <a:rPr kumimoji="0" lang="ru-RU" sz="4000" b="0" i="0" u="none" strike="noStrike" kern="1200" cap="none" spc="0" normalizeH="0" baseline="0" noProof="0" dirty="0">
                <a:ln>
                  <a:noFill/>
                </a:ln>
                <a:solidFill>
                  <a:schemeClr val="tx1"/>
                </a:solidFill>
                <a:effectLst/>
                <a:uLnTx/>
                <a:uFillTx/>
                <a:latin typeface="+mn-lt"/>
                <a:ea typeface="+mn-ea"/>
                <a:cs typeface="+mn-cs"/>
              </a:rPr>
              <a:t> сфера </a:t>
            </a:r>
            <a:r>
              <a:rPr kumimoji="0" lang="ru-RU" sz="4000" b="0" i="0" u="none" strike="noStrike" kern="1200" cap="none" spc="0" normalizeH="0" baseline="0" noProof="0" dirty="0" err="1">
                <a:ln>
                  <a:noFill/>
                </a:ln>
                <a:solidFill>
                  <a:schemeClr val="tx1"/>
                </a:solidFill>
                <a:effectLst/>
                <a:uLnTx/>
                <a:uFillTx/>
                <a:latin typeface="+mn-lt"/>
                <a:ea typeface="+mn-ea"/>
                <a:cs typeface="+mn-cs"/>
              </a:rPr>
              <a:t>естетичного</a:t>
            </a:r>
            <a:r>
              <a:rPr kumimoji="0" lang="ru-RU" sz="4000" b="0" i="0" u="none" strike="noStrike" kern="1200" cap="none" spc="0" normalizeH="0" baseline="0" noProof="0" dirty="0">
                <a:ln>
                  <a:noFill/>
                </a:ln>
                <a:solidFill>
                  <a:schemeClr val="tx1"/>
                </a:solidFill>
                <a:effectLst/>
                <a:uLnTx/>
                <a:uFillTx/>
                <a:latin typeface="+mn-lt"/>
                <a:ea typeface="+mn-ea"/>
                <a:cs typeface="+mn-cs"/>
              </a:rPr>
              <a:t> – </a:t>
            </a:r>
            <a:r>
              <a:rPr kumimoji="0" lang="ru-RU" sz="4000" b="0" i="0" u="none" strike="noStrike" kern="1200" cap="none" spc="0" normalizeH="0" baseline="0" noProof="0" dirty="0" err="1">
                <a:ln>
                  <a:noFill/>
                </a:ln>
                <a:solidFill>
                  <a:schemeClr val="tx1"/>
                </a:solidFill>
                <a:effectLst/>
                <a:uLnTx/>
                <a:uFillTx/>
                <a:latin typeface="+mn-lt"/>
                <a:ea typeface="+mn-ea"/>
                <a:cs typeface="+mn-cs"/>
              </a:rPr>
              <a:t>це</a:t>
            </a:r>
            <a:r>
              <a:rPr kumimoji="0" lang="ru-RU" sz="4000" b="0" i="0" u="none" strike="noStrike" kern="1200" cap="none" spc="0" normalizeH="0" baseline="0" noProof="0" dirty="0">
                <a:ln>
                  <a:noFill/>
                </a:ln>
                <a:solidFill>
                  <a:schemeClr val="tx1"/>
                </a:solidFill>
                <a:effectLst/>
                <a:uLnTx/>
                <a:uFillTx/>
                <a:latin typeface="+mn-lt"/>
                <a:ea typeface="+mn-ea"/>
                <a:cs typeface="+mn-cs"/>
              </a:rPr>
              <a:t> </a:t>
            </a:r>
            <a:r>
              <a:rPr kumimoji="0" lang="ru-RU" sz="4000" b="0" i="0" u="none" strike="noStrike" kern="1200" cap="none" spc="0" normalizeH="0" baseline="0" noProof="0" dirty="0" err="1">
                <a:ln>
                  <a:noFill/>
                </a:ln>
                <a:solidFill>
                  <a:schemeClr val="tx1"/>
                </a:solidFill>
                <a:effectLst/>
                <a:uLnTx/>
                <a:uFillTx/>
                <a:latin typeface="+mn-lt"/>
                <a:ea typeface="+mn-ea"/>
                <a:cs typeface="+mn-cs"/>
              </a:rPr>
              <a:t>достатньо</a:t>
            </a:r>
            <a:r>
              <a:rPr kumimoji="0" lang="ru-RU" sz="4000" b="0" i="0" u="none" strike="noStrike" kern="1200" cap="none" spc="0" normalizeH="0" baseline="0" noProof="0" dirty="0">
                <a:ln>
                  <a:noFill/>
                </a:ln>
                <a:solidFill>
                  <a:schemeClr val="tx1"/>
                </a:solidFill>
                <a:effectLst/>
                <a:uLnTx/>
                <a:uFillTx/>
                <a:latin typeface="+mn-lt"/>
                <a:ea typeface="+mn-ea"/>
                <a:cs typeface="+mn-cs"/>
              </a:rPr>
              <a:t> </a:t>
            </a:r>
            <a:r>
              <a:rPr kumimoji="0" lang="ru-RU" sz="4000" b="0" i="0" u="none" strike="noStrike" kern="1200" cap="none" spc="0" normalizeH="0" baseline="0" noProof="0" dirty="0" err="1">
                <a:ln>
                  <a:noFill/>
                </a:ln>
                <a:solidFill>
                  <a:schemeClr val="tx1"/>
                </a:solidFill>
                <a:effectLst/>
                <a:uLnTx/>
                <a:uFillTx/>
                <a:latin typeface="+mn-lt"/>
                <a:ea typeface="+mn-ea"/>
                <a:cs typeface="+mn-cs"/>
              </a:rPr>
              <a:t>самостійна</a:t>
            </a:r>
            <a:r>
              <a:rPr kumimoji="0" lang="ru-RU" sz="4000" b="0" i="0" u="none" strike="noStrike" kern="1200" cap="none" spc="0" normalizeH="0" baseline="0" noProof="0" dirty="0">
                <a:ln>
                  <a:noFill/>
                </a:ln>
                <a:solidFill>
                  <a:schemeClr val="tx1"/>
                </a:solidFill>
                <a:effectLst/>
                <a:uLnTx/>
                <a:uFillTx/>
                <a:latin typeface="+mn-lt"/>
                <a:ea typeface="+mn-ea"/>
                <a:cs typeface="+mn-cs"/>
              </a:rPr>
              <a:t> сфера </a:t>
            </a:r>
            <a:r>
              <a:rPr kumimoji="0" lang="ru-RU" sz="4000" b="0" i="0" u="none" strike="noStrike" kern="1200" cap="none" spc="0" normalizeH="0" baseline="0" noProof="0" dirty="0" err="1">
                <a:ln>
                  <a:noFill/>
                </a:ln>
                <a:solidFill>
                  <a:schemeClr val="tx1"/>
                </a:solidFill>
                <a:effectLst/>
                <a:uLnTx/>
                <a:uFillTx/>
                <a:latin typeface="+mn-lt"/>
                <a:ea typeface="+mn-ea"/>
                <a:cs typeface="+mn-cs"/>
              </a:rPr>
              <a:t>людського</a:t>
            </a:r>
            <a:r>
              <a:rPr kumimoji="0" lang="ru-RU" sz="4000" b="0" i="0" u="none" strike="noStrike" kern="1200" cap="none" spc="0" normalizeH="0" baseline="0" noProof="0" dirty="0">
                <a:ln>
                  <a:noFill/>
                </a:ln>
                <a:solidFill>
                  <a:schemeClr val="tx1"/>
                </a:solidFill>
                <a:effectLst/>
                <a:uLnTx/>
                <a:uFillTx/>
                <a:latin typeface="+mn-lt"/>
                <a:ea typeface="+mn-ea"/>
                <a:cs typeface="+mn-cs"/>
              </a:rPr>
              <a:t> </a:t>
            </a:r>
            <a:r>
              <a:rPr kumimoji="0" lang="ru-RU" sz="4000" b="0" i="0" u="none" strike="noStrike" kern="1200" cap="none" spc="0" normalizeH="0" baseline="0" noProof="0" dirty="0" err="1">
                <a:ln>
                  <a:noFill/>
                </a:ln>
                <a:solidFill>
                  <a:schemeClr val="tx1"/>
                </a:solidFill>
                <a:effectLst/>
                <a:uLnTx/>
                <a:uFillTx/>
                <a:latin typeface="+mn-lt"/>
                <a:ea typeface="+mn-ea"/>
                <a:cs typeface="+mn-cs"/>
              </a:rPr>
              <a:t>досвіду</a:t>
            </a:r>
            <a:r>
              <a:rPr kumimoji="0" lang="ru-RU" sz="4000" b="0" i="0" u="none" strike="noStrike" kern="1200" cap="none" spc="0" normalizeH="0" baseline="0" noProof="0" dirty="0">
                <a:ln>
                  <a:noFill/>
                </a:ln>
                <a:solidFill>
                  <a:schemeClr val="tx1"/>
                </a:solidFill>
                <a:effectLst/>
                <a:uLnTx/>
                <a:uFillTx/>
                <a:latin typeface="+mn-lt"/>
                <a:ea typeface="+mn-ea"/>
                <a:cs typeface="+mn-cs"/>
              </a:rPr>
              <a:t>, </a:t>
            </a:r>
            <a:r>
              <a:rPr kumimoji="0" lang="ru-RU" sz="4000" b="0" i="0" u="none" strike="noStrike" kern="1200" cap="none" spc="0" normalizeH="0" baseline="0" noProof="0" dirty="0" err="1">
                <a:ln>
                  <a:noFill/>
                </a:ln>
                <a:solidFill>
                  <a:schemeClr val="tx1"/>
                </a:solidFill>
                <a:effectLst/>
                <a:uLnTx/>
                <a:uFillTx/>
                <a:latin typeface="+mn-lt"/>
                <a:ea typeface="+mn-ea"/>
                <a:cs typeface="+mn-cs"/>
              </a:rPr>
              <a:t>людського</a:t>
            </a:r>
            <a:r>
              <a:rPr kumimoji="0" lang="ru-RU" sz="4000" b="0" i="0" u="none" strike="noStrike" kern="1200" cap="none" spc="0" normalizeH="0" baseline="0" noProof="0" dirty="0">
                <a:ln>
                  <a:noFill/>
                </a:ln>
                <a:solidFill>
                  <a:schemeClr val="tx1"/>
                </a:solidFill>
                <a:effectLst/>
                <a:uLnTx/>
                <a:uFillTx/>
                <a:latin typeface="+mn-lt"/>
                <a:ea typeface="+mn-ea"/>
                <a:cs typeface="+mn-cs"/>
              </a:rPr>
              <a:t> духу. Вона </a:t>
            </a:r>
            <a:r>
              <a:rPr kumimoji="0" lang="ru-RU" sz="4000" b="0" i="0" u="none" strike="noStrike" kern="1200" cap="none" spc="0" normalizeH="0" baseline="0" noProof="0" dirty="0" err="1">
                <a:ln>
                  <a:noFill/>
                </a:ln>
                <a:solidFill>
                  <a:schemeClr val="tx1"/>
                </a:solidFill>
                <a:effectLst/>
                <a:uLnTx/>
                <a:uFillTx/>
                <a:latin typeface="+mn-lt"/>
                <a:ea typeface="+mn-ea"/>
                <a:cs typeface="+mn-cs"/>
              </a:rPr>
              <a:t>позбавлена</a:t>
            </a:r>
            <a:r>
              <a:rPr kumimoji="0" lang="ru-RU" sz="4000" b="0" i="0" u="none" strike="noStrike" kern="1200" cap="none" spc="0" normalizeH="0" baseline="0" noProof="0" dirty="0">
                <a:ln>
                  <a:noFill/>
                </a:ln>
                <a:solidFill>
                  <a:schemeClr val="tx1"/>
                </a:solidFill>
                <a:effectLst/>
                <a:uLnTx/>
                <a:uFillTx/>
                <a:latin typeface="+mn-lt"/>
                <a:ea typeface="+mn-ea"/>
                <a:cs typeface="+mn-cs"/>
              </a:rPr>
              <a:t> </a:t>
            </a:r>
            <a:r>
              <a:rPr kumimoji="0" lang="ru-RU" sz="4000" b="0" i="0" u="none" strike="noStrike" kern="1200" cap="none" spc="0" normalizeH="0" baseline="0" noProof="0" dirty="0" err="1">
                <a:ln>
                  <a:noFill/>
                </a:ln>
                <a:solidFill>
                  <a:schemeClr val="tx1"/>
                </a:solidFill>
                <a:effectLst/>
                <a:uLnTx/>
                <a:uFillTx/>
                <a:latin typeface="+mn-lt"/>
                <a:ea typeface="+mn-ea"/>
                <a:cs typeface="+mn-cs"/>
              </a:rPr>
              <a:t>утилітарної</a:t>
            </a:r>
            <a:r>
              <a:rPr kumimoji="0" lang="ru-RU" sz="4000" b="0" i="0" u="none" strike="noStrike" kern="1200" cap="none" spc="0" normalizeH="0" baseline="0" noProof="0" dirty="0">
                <a:ln>
                  <a:noFill/>
                </a:ln>
                <a:solidFill>
                  <a:schemeClr val="tx1"/>
                </a:solidFill>
                <a:effectLst/>
                <a:uLnTx/>
                <a:uFillTx/>
                <a:latin typeface="+mn-lt"/>
                <a:ea typeface="+mn-ea"/>
                <a:cs typeface="+mn-cs"/>
              </a:rPr>
              <a:t> </a:t>
            </a:r>
            <a:r>
              <a:rPr kumimoji="0" lang="ru-RU" sz="4000" b="0" i="0" u="none" strike="noStrike" kern="1200" cap="none" spc="0" normalizeH="0" baseline="0" noProof="0" dirty="0" err="1">
                <a:ln>
                  <a:noFill/>
                </a:ln>
                <a:solidFill>
                  <a:schemeClr val="tx1"/>
                </a:solidFill>
                <a:effectLst/>
                <a:uLnTx/>
                <a:uFillTx/>
                <a:latin typeface="+mn-lt"/>
                <a:ea typeface="+mn-ea"/>
                <a:cs typeface="+mn-cs"/>
              </a:rPr>
              <a:t>зацікавленості</a:t>
            </a:r>
            <a:r>
              <a:rPr kumimoji="0" lang="ru-RU" sz="4000" b="0" i="0" u="none" strike="noStrike" kern="1200" cap="none" spc="0" normalizeH="0" baseline="0" noProof="0" dirty="0">
                <a:ln>
                  <a:noFill/>
                </a:ln>
                <a:solidFill>
                  <a:schemeClr val="tx1"/>
                </a:solidFill>
                <a:effectLst/>
                <a:uLnTx/>
                <a:uFillTx/>
                <a:latin typeface="+mn-lt"/>
                <a:ea typeface="+mn-ea"/>
                <a:cs typeface="+mn-cs"/>
              </a:rPr>
              <a:t> (за словами І. Канта, «</a:t>
            </a:r>
            <a:r>
              <a:rPr kumimoji="0" lang="ru-RU" sz="4000" b="0" i="0" u="none" strike="noStrike" kern="1200" cap="none" spc="0" normalizeH="0" baseline="0" noProof="0" dirty="0" err="1">
                <a:ln>
                  <a:noFill/>
                </a:ln>
                <a:solidFill>
                  <a:schemeClr val="tx1"/>
                </a:solidFill>
                <a:effectLst/>
                <a:uLnTx/>
                <a:uFillTx/>
                <a:latin typeface="+mn-lt"/>
                <a:ea typeface="+mn-ea"/>
                <a:cs typeface="+mn-cs"/>
              </a:rPr>
              <a:t>доцільне</a:t>
            </a:r>
            <a:r>
              <a:rPr kumimoji="0" lang="ru-RU" sz="4000" b="0" i="0" u="none" strike="noStrike" kern="1200" cap="none" spc="0" normalizeH="0" baseline="0" noProof="0" dirty="0">
                <a:ln>
                  <a:noFill/>
                </a:ln>
                <a:solidFill>
                  <a:schemeClr val="tx1"/>
                </a:solidFill>
                <a:effectLst/>
                <a:uLnTx/>
                <a:uFillTx/>
                <a:latin typeface="+mn-lt"/>
                <a:ea typeface="+mn-ea"/>
                <a:cs typeface="+mn-cs"/>
              </a:rPr>
              <a:t> без </a:t>
            </a:r>
            <a:r>
              <a:rPr kumimoji="0" lang="ru-RU" sz="4000" b="0" i="0" u="none" strike="noStrike" kern="1200" cap="none" spc="0" normalizeH="0" baseline="0" noProof="0" dirty="0" err="1">
                <a:ln>
                  <a:noFill/>
                </a:ln>
                <a:solidFill>
                  <a:schemeClr val="tx1"/>
                </a:solidFill>
                <a:effectLst/>
                <a:uLnTx/>
                <a:uFillTx/>
                <a:latin typeface="+mn-lt"/>
                <a:ea typeface="+mn-ea"/>
                <a:cs typeface="+mn-cs"/>
              </a:rPr>
              <a:t>цілі</a:t>
            </a:r>
            <a:r>
              <a:rPr kumimoji="0" lang="ru-RU" sz="4000" b="0" i="0" u="none" strike="noStrike" kern="1200" cap="none" spc="0" normalizeH="0" baseline="0" noProof="0" dirty="0">
                <a:ln>
                  <a:noFill/>
                </a:ln>
                <a:solidFill>
                  <a:schemeClr val="tx1"/>
                </a:solidFill>
                <a:effectLst/>
                <a:uLnTx/>
                <a:uFillTx/>
                <a:latin typeface="+mn-lt"/>
                <a:ea typeface="+mn-ea"/>
                <a:cs typeface="+mn-cs"/>
              </a:rPr>
              <a:t>») і </a:t>
            </a:r>
            <a:r>
              <a:rPr kumimoji="0" lang="ru-RU" sz="4000" b="0" i="0" u="none" strike="noStrike" kern="1200" cap="none" spc="0" normalizeH="0" baseline="0" noProof="0" dirty="0" err="1">
                <a:ln>
                  <a:noFill/>
                </a:ln>
                <a:solidFill>
                  <a:schemeClr val="tx1"/>
                </a:solidFill>
                <a:effectLst/>
                <a:uLnTx/>
                <a:uFillTx/>
                <a:latin typeface="+mn-lt"/>
                <a:ea typeface="+mn-ea"/>
                <a:cs typeface="+mn-cs"/>
              </a:rPr>
              <a:t>полягає</a:t>
            </a:r>
            <a:r>
              <a:rPr kumimoji="0" lang="ru-RU" sz="4000" b="0" i="0" u="none" strike="noStrike" kern="1200" cap="none" spc="0" normalizeH="0" baseline="0" noProof="0" dirty="0">
                <a:ln>
                  <a:noFill/>
                </a:ln>
                <a:solidFill>
                  <a:schemeClr val="tx1"/>
                </a:solidFill>
                <a:effectLst/>
                <a:uLnTx/>
                <a:uFillTx/>
                <a:latin typeface="+mn-lt"/>
                <a:ea typeface="+mn-ea"/>
                <a:cs typeface="+mn-cs"/>
              </a:rPr>
              <a:t> в </a:t>
            </a:r>
            <a:r>
              <a:rPr kumimoji="0" lang="ru-RU" sz="4000" b="0" i="0" u="none" strike="noStrike" kern="1200" cap="none" spc="0" normalizeH="0" baseline="0" noProof="0" dirty="0" err="1">
                <a:ln>
                  <a:noFill/>
                </a:ln>
                <a:solidFill>
                  <a:schemeClr val="tx1"/>
                </a:solidFill>
                <a:effectLst/>
                <a:uLnTx/>
                <a:uFillTx/>
                <a:latin typeface="+mn-lt"/>
                <a:ea typeface="+mn-ea"/>
                <a:cs typeface="+mn-cs"/>
              </a:rPr>
              <a:t>безкорисній</a:t>
            </a:r>
            <a:r>
              <a:rPr kumimoji="0" lang="ru-RU" sz="4000" b="0" i="0" u="none" strike="noStrike" kern="1200" cap="none" spc="0" normalizeH="0" baseline="0" noProof="0" dirty="0">
                <a:ln>
                  <a:noFill/>
                </a:ln>
                <a:solidFill>
                  <a:schemeClr val="tx1"/>
                </a:solidFill>
                <a:effectLst/>
                <a:uLnTx/>
                <a:uFillTx/>
                <a:latin typeface="+mn-lt"/>
                <a:ea typeface="+mn-ea"/>
                <a:cs typeface="+mn-cs"/>
              </a:rPr>
              <a:t> </a:t>
            </a:r>
            <a:r>
              <a:rPr kumimoji="0" lang="ru-RU" sz="4000" b="0" i="0" u="none" strike="noStrike" kern="1200" cap="none" spc="0" normalizeH="0" baseline="0" noProof="0" dirty="0" err="1">
                <a:ln>
                  <a:noFill/>
                </a:ln>
                <a:solidFill>
                  <a:schemeClr val="tx1"/>
                </a:solidFill>
                <a:effectLst/>
                <a:uLnTx/>
                <a:uFillTx/>
                <a:latin typeface="+mn-lt"/>
                <a:ea typeface="+mn-ea"/>
                <a:cs typeface="+mn-cs"/>
              </a:rPr>
              <a:t>творчій</a:t>
            </a:r>
            <a:r>
              <a:rPr kumimoji="0" lang="ru-RU" sz="4000" b="0" i="0" u="none" strike="noStrike" kern="1200" cap="none" spc="0" normalizeH="0" baseline="0" noProof="0" dirty="0">
                <a:ln>
                  <a:noFill/>
                </a:ln>
                <a:solidFill>
                  <a:schemeClr val="tx1"/>
                </a:solidFill>
                <a:effectLst/>
                <a:uLnTx/>
                <a:uFillTx/>
                <a:latin typeface="+mn-lt"/>
                <a:ea typeface="+mn-ea"/>
                <a:cs typeface="+mn-cs"/>
              </a:rPr>
              <a:t> </a:t>
            </a:r>
            <a:r>
              <a:rPr kumimoji="0" lang="ru-RU" sz="4000" b="0" i="0" u="none" strike="noStrike" kern="1200" cap="none" spc="0" normalizeH="0" baseline="0" noProof="0" dirty="0" err="1">
                <a:ln>
                  <a:noFill/>
                </a:ln>
                <a:solidFill>
                  <a:schemeClr val="tx1"/>
                </a:solidFill>
                <a:effectLst/>
                <a:uLnTx/>
                <a:uFillTx/>
                <a:latin typeface="+mn-lt"/>
                <a:ea typeface="+mn-ea"/>
                <a:cs typeface="+mn-cs"/>
              </a:rPr>
              <a:t>діяльності</a:t>
            </a:r>
            <a:r>
              <a:rPr kumimoji="0" lang="ru-RU" sz="4000" b="0" i="0" u="none" strike="noStrike" kern="1200" cap="none" spc="0" normalizeH="0" baseline="0" noProof="0" dirty="0">
                <a:ln>
                  <a:noFill/>
                </a:ln>
                <a:solidFill>
                  <a:schemeClr val="tx1"/>
                </a:solidFill>
                <a:effectLst/>
                <a:uLnTx/>
                <a:uFillTx/>
                <a:latin typeface="+mn-lt"/>
                <a:ea typeface="+mn-ea"/>
                <a:cs typeface="+mn-cs"/>
              </a:rPr>
              <a:t>.</a:t>
            </a:r>
            <a:endParaRPr kumimoji="0" lang="ru-RU" sz="40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uk-UA" sz="3800" b="1" i="0" u="sng" strike="noStrike" kern="1200" cap="none" spc="0" normalizeH="0" baseline="0" noProof="0" dirty="0">
                <a:ln>
                  <a:noFill/>
                </a:ln>
                <a:solidFill>
                  <a:schemeClr val="tx1"/>
                </a:solidFill>
                <a:effectLst/>
                <a:uLnTx/>
                <a:uFillTx/>
                <a:latin typeface="+mn-lt"/>
                <a:ea typeface="+mn-ea"/>
                <a:cs typeface="+mn-cs"/>
              </a:rPr>
              <a:t>Гегель</a:t>
            </a:r>
            <a:r>
              <a:rPr kumimoji="0" lang="uk-UA" sz="3800" b="1" i="0" u="none" strike="noStrike" kern="1200" cap="none" spc="0" normalizeH="0" baseline="0" noProof="0" dirty="0">
                <a:ln>
                  <a:noFill/>
                </a:ln>
                <a:solidFill>
                  <a:schemeClr val="tx1"/>
                </a:solidFill>
                <a:effectLst/>
                <a:uLnTx/>
                <a:uFillTx/>
                <a:latin typeface="+mn-lt"/>
                <a:ea typeface="+mn-ea"/>
                <a:cs typeface="+mn-cs"/>
              </a:rPr>
              <a:t> </a:t>
            </a:r>
            <a:r>
              <a:rPr kumimoji="0" lang="uk-UA" sz="2900" b="0" i="0" u="none" strike="noStrike" kern="1200" cap="none" spc="0" normalizeH="0" baseline="0" noProof="0" dirty="0">
                <a:ln>
                  <a:noFill/>
                </a:ln>
                <a:solidFill>
                  <a:schemeClr val="tx1"/>
                </a:solidFill>
                <a:effectLst/>
                <a:uLnTx/>
                <a:uFillTx/>
                <a:latin typeface="+mn-lt"/>
                <a:ea typeface="+mn-ea"/>
                <a:cs typeface="+mn-cs"/>
              </a:rPr>
              <a:t> - </a:t>
            </a:r>
            <a:r>
              <a:rPr kumimoji="0" lang="ru-RU" sz="3800" b="0" i="0" u="sng" strike="noStrike" kern="1200" cap="none" spc="0" normalizeH="0" baseline="0" noProof="0" dirty="0">
                <a:ln>
                  <a:noFill/>
                </a:ln>
                <a:solidFill>
                  <a:schemeClr val="tx1"/>
                </a:solidFill>
                <a:effectLst/>
                <a:uLnTx/>
                <a:uFillTx/>
                <a:latin typeface="+mn-lt"/>
                <a:ea typeface="+mn-ea"/>
                <a:cs typeface="+mn-cs"/>
              </a:rPr>
              <a:t>негативно </a:t>
            </a:r>
            <a:r>
              <a:rPr kumimoji="0" lang="ru-RU" sz="3800" b="0" i="0" u="sng" strike="noStrike" kern="1200" cap="none" spc="0" normalizeH="0" baseline="0" noProof="0" dirty="0" err="1">
                <a:ln>
                  <a:noFill/>
                </a:ln>
                <a:solidFill>
                  <a:schemeClr val="tx1"/>
                </a:solidFill>
                <a:effectLst/>
                <a:uLnTx/>
                <a:uFillTx/>
                <a:latin typeface="+mn-lt"/>
                <a:ea typeface="+mn-ea"/>
                <a:cs typeface="+mn-cs"/>
              </a:rPr>
              <a:t>поставився</a:t>
            </a:r>
            <a:r>
              <a:rPr kumimoji="0" lang="ru-RU" sz="3800" b="0" i="0" u="sng" strike="noStrike" kern="1200" cap="none" spc="0" normalizeH="0" baseline="0" noProof="0" dirty="0">
                <a:ln>
                  <a:noFill/>
                </a:ln>
                <a:solidFill>
                  <a:schemeClr val="tx1"/>
                </a:solidFill>
                <a:effectLst/>
                <a:uLnTx/>
                <a:uFillTx/>
                <a:latin typeface="+mn-lt"/>
                <a:ea typeface="+mn-ea"/>
                <a:cs typeface="+mn-cs"/>
              </a:rPr>
              <a:t> до </a:t>
            </a:r>
            <a:r>
              <a:rPr kumimoji="0" lang="ru-RU" sz="3800" b="0" i="0" u="sng" strike="noStrike" kern="1200" cap="none" spc="0" normalizeH="0" baseline="0" noProof="0" dirty="0" err="1">
                <a:ln>
                  <a:noFill/>
                </a:ln>
                <a:solidFill>
                  <a:schemeClr val="tx1"/>
                </a:solidFill>
                <a:effectLst/>
                <a:uLnTx/>
                <a:uFillTx/>
                <a:latin typeface="+mn-lt"/>
                <a:ea typeface="+mn-ea"/>
                <a:cs typeface="+mn-cs"/>
              </a:rPr>
              <a:t>терміна</a:t>
            </a:r>
            <a:r>
              <a:rPr kumimoji="0" lang="ru-RU" sz="3800" b="0" i="0" u="sng" strike="noStrike" kern="1200" cap="none" spc="0" normalizeH="0" baseline="0" noProof="0" dirty="0">
                <a:ln>
                  <a:noFill/>
                </a:ln>
                <a:solidFill>
                  <a:schemeClr val="tx1"/>
                </a:solidFill>
                <a:effectLst/>
                <a:uLnTx/>
                <a:uFillTx/>
                <a:latin typeface="+mn-lt"/>
                <a:ea typeface="+mn-ea"/>
                <a:cs typeface="+mn-cs"/>
              </a:rPr>
              <a:t> «</a:t>
            </a:r>
            <a:r>
              <a:rPr kumimoji="0" lang="ru-RU" sz="3800" b="0" i="0" u="sng" strike="noStrike" kern="1200" cap="none" spc="0" normalizeH="0" baseline="0" noProof="0" dirty="0" err="1">
                <a:ln>
                  <a:noFill/>
                </a:ln>
                <a:solidFill>
                  <a:schemeClr val="tx1"/>
                </a:solidFill>
                <a:effectLst/>
                <a:uLnTx/>
                <a:uFillTx/>
                <a:latin typeface="+mn-lt"/>
                <a:ea typeface="+mn-ea"/>
                <a:cs typeface="+mn-cs"/>
              </a:rPr>
              <a:t>естетика</a:t>
            </a:r>
            <a:r>
              <a:rPr kumimoji="0" lang="ru-RU" sz="3800" b="0" i="0" u="sng" strike="noStrike" kern="1200" cap="none" spc="0" normalizeH="0" baseline="0" noProof="0" dirty="0">
                <a:ln>
                  <a:noFill/>
                </a:ln>
                <a:solidFill>
                  <a:schemeClr val="tx1"/>
                </a:solidFill>
                <a:effectLst/>
                <a:uLnTx/>
                <a:uFillTx/>
                <a:latin typeface="+mn-lt"/>
                <a:ea typeface="+mn-ea"/>
                <a:cs typeface="+mn-cs"/>
              </a:rPr>
              <a:t>», взятого А. </a:t>
            </a:r>
            <a:r>
              <a:rPr kumimoji="0" lang="ru-RU" sz="3800" b="0" i="0" u="sng" strike="noStrike" kern="1200" cap="none" spc="0" normalizeH="0" baseline="0" noProof="0" dirty="0" err="1">
                <a:ln>
                  <a:noFill/>
                </a:ln>
                <a:solidFill>
                  <a:schemeClr val="tx1"/>
                </a:solidFill>
                <a:effectLst/>
                <a:uLnTx/>
                <a:uFillTx/>
                <a:latin typeface="+mn-lt"/>
                <a:ea typeface="+mn-ea"/>
                <a:cs typeface="+mn-cs"/>
              </a:rPr>
              <a:t>Баумгартеном</a:t>
            </a:r>
            <a:r>
              <a:rPr kumimoji="0" lang="ru-RU" sz="3800" b="0" i="0" u="sng" strike="noStrike" kern="1200" cap="none" spc="0" normalizeH="0" baseline="0" noProof="0" dirty="0">
                <a:ln>
                  <a:noFill/>
                </a:ln>
                <a:solidFill>
                  <a:schemeClr val="tx1"/>
                </a:solidFill>
                <a:effectLst/>
                <a:uLnTx/>
                <a:uFillTx/>
                <a:latin typeface="+mn-lt"/>
                <a:ea typeface="+mn-ea"/>
                <a:cs typeface="+mn-cs"/>
              </a:rPr>
              <a:t> за </a:t>
            </a:r>
            <a:r>
              <a:rPr kumimoji="0" lang="ru-RU" sz="3800" b="0" i="0" u="sng" strike="noStrike" kern="1200" cap="none" spc="0" normalizeH="0" baseline="0" noProof="0" dirty="0" err="1">
                <a:ln>
                  <a:noFill/>
                </a:ln>
                <a:solidFill>
                  <a:schemeClr val="tx1"/>
                </a:solidFill>
                <a:effectLst/>
                <a:uLnTx/>
                <a:uFillTx/>
                <a:latin typeface="+mn-lt"/>
                <a:ea typeface="+mn-ea"/>
                <a:cs typeface="+mn-cs"/>
              </a:rPr>
              <a:t>назву</a:t>
            </a:r>
            <a:r>
              <a:rPr kumimoji="0" lang="ru-RU" sz="3800" b="0" i="0" u="sng" strike="noStrike" kern="1200" cap="none" spc="0" normalizeH="0" baseline="0" noProof="0" dirty="0">
                <a:ln>
                  <a:noFill/>
                </a:ln>
                <a:solidFill>
                  <a:schemeClr val="tx1"/>
                </a:solidFill>
                <a:effectLst/>
                <a:uLnTx/>
                <a:uFillTx/>
                <a:latin typeface="+mn-lt"/>
                <a:ea typeface="+mn-ea"/>
                <a:cs typeface="+mn-cs"/>
              </a:rPr>
              <a:t> науки, та </a:t>
            </a:r>
            <a:r>
              <a:rPr kumimoji="0" lang="ru-RU" sz="3800" b="0" i="0" u="sng" strike="noStrike" kern="1200" cap="none" spc="0" normalizeH="0" baseline="0" noProof="0" dirty="0" err="1">
                <a:ln>
                  <a:noFill/>
                </a:ln>
                <a:solidFill>
                  <a:schemeClr val="tx1"/>
                </a:solidFill>
                <a:effectLst/>
                <a:uLnTx/>
                <a:uFillTx/>
                <a:latin typeface="+mn-lt"/>
                <a:ea typeface="+mn-ea"/>
                <a:cs typeface="+mn-cs"/>
              </a:rPr>
              <a:t>вважав</a:t>
            </a:r>
            <a:r>
              <a:rPr kumimoji="0" lang="ru-RU" sz="3800" b="0" i="0" u="sng" strike="noStrike" kern="1200" cap="none" spc="0" normalizeH="0" baseline="0" noProof="0" dirty="0">
                <a:ln>
                  <a:noFill/>
                </a:ln>
                <a:solidFill>
                  <a:schemeClr val="tx1"/>
                </a:solidFill>
                <a:effectLst/>
                <a:uLnTx/>
                <a:uFillTx/>
                <a:latin typeface="+mn-lt"/>
                <a:ea typeface="+mn-ea"/>
                <a:cs typeface="+mn-cs"/>
              </a:rPr>
              <a:t> за </a:t>
            </a:r>
            <a:r>
              <a:rPr kumimoji="0" lang="ru-RU" sz="3800" b="0" i="0" u="sng" strike="noStrike" kern="1200" cap="none" spc="0" normalizeH="0" baseline="0" noProof="0" dirty="0" err="1">
                <a:ln>
                  <a:noFill/>
                </a:ln>
                <a:solidFill>
                  <a:schemeClr val="tx1"/>
                </a:solidFill>
                <a:effectLst/>
                <a:uLnTx/>
                <a:uFillTx/>
                <a:latin typeface="+mn-lt"/>
                <a:ea typeface="+mn-ea"/>
                <a:cs typeface="+mn-cs"/>
              </a:rPr>
              <a:t>доцільне</a:t>
            </a:r>
            <a:r>
              <a:rPr kumimoji="0" lang="ru-RU" sz="3800" b="0" i="0" u="sng" strike="noStrike" kern="1200" cap="none" spc="0" normalizeH="0" baseline="0" noProof="0" dirty="0">
                <a:ln>
                  <a:noFill/>
                </a:ln>
                <a:solidFill>
                  <a:schemeClr val="tx1"/>
                </a:solidFill>
                <a:effectLst/>
                <a:uLnTx/>
                <a:uFillTx/>
                <a:latin typeface="+mn-lt"/>
                <a:ea typeface="+mn-ea"/>
                <a:cs typeface="+mn-cs"/>
              </a:rPr>
              <a:t> </a:t>
            </a:r>
            <a:r>
              <a:rPr kumimoji="0" lang="ru-RU" sz="3800" b="0" i="0" u="sng" strike="noStrike" kern="1200" cap="none" spc="0" normalizeH="0" baseline="0" noProof="0" dirty="0" err="1">
                <a:ln>
                  <a:noFill/>
                </a:ln>
                <a:solidFill>
                  <a:schemeClr val="tx1"/>
                </a:solidFill>
                <a:effectLst/>
                <a:uLnTx/>
                <a:uFillTx/>
                <a:latin typeface="+mn-lt"/>
                <a:ea typeface="+mn-ea"/>
                <a:cs typeface="+mn-cs"/>
              </a:rPr>
              <a:t>замінити</a:t>
            </a:r>
            <a:r>
              <a:rPr kumimoji="0" lang="ru-RU" sz="3800" b="0" i="0" u="sng" strike="noStrike" kern="1200" cap="none" spc="0" normalizeH="0" baseline="0" noProof="0" dirty="0">
                <a:ln>
                  <a:noFill/>
                </a:ln>
                <a:solidFill>
                  <a:schemeClr val="tx1"/>
                </a:solidFill>
                <a:effectLst/>
                <a:uLnTx/>
                <a:uFillTx/>
                <a:latin typeface="+mn-lt"/>
                <a:ea typeface="+mn-ea"/>
                <a:cs typeface="+mn-cs"/>
              </a:rPr>
              <a:t> </a:t>
            </a:r>
            <a:r>
              <a:rPr kumimoji="0" lang="ru-RU" sz="3800" b="0" i="0" u="sng" strike="noStrike" kern="1200" cap="none" spc="0" normalizeH="0" baseline="0" noProof="0" dirty="0" err="1">
                <a:ln>
                  <a:noFill/>
                </a:ln>
                <a:solidFill>
                  <a:schemeClr val="tx1"/>
                </a:solidFill>
                <a:effectLst/>
                <a:uLnTx/>
                <a:uFillTx/>
                <a:latin typeface="+mn-lt"/>
                <a:ea typeface="+mn-ea"/>
                <a:cs typeface="+mn-cs"/>
              </a:rPr>
              <a:t>його</a:t>
            </a:r>
            <a:r>
              <a:rPr kumimoji="0" lang="ru-RU" sz="3800" b="0" i="0" u="sng" strike="noStrike" kern="1200" cap="none" spc="0" normalizeH="0" baseline="0" noProof="0" dirty="0">
                <a:ln>
                  <a:noFill/>
                </a:ln>
                <a:solidFill>
                  <a:schemeClr val="tx1"/>
                </a:solidFill>
                <a:effectLst/>
                <a:uLnTx/>
                <a:uFillTx/>
                <a:latin typeface="+mn-lt"/>
                <a:ea typeface="+mn-ea"/>
                <a:cs typeface="+mn-cs"/>
              </a:rPr>
              <a:t> </a:t>
            </a:r>
            <a:r>
              <a:rPr kumimoji="0" lang="ru-RU" sz="3800" b="0" i="0" u="sng" strike="noStrike" kern="1200" cap="none" spc="0" normalizeH="0" baseline="0" noProof="0" dirty="0" err="1">
                <a:ln>
                  <a:noFill/>
                </a:ln>
                <a:solidFill>
                  <a:schemeClr val="tx1"/>
                </a:solidFill>
                <a:effectLst/>
                <a:uLnTx/>
                <a:uFillTx/>
                <a:latin typeface="+mn-lt"/>
                <a:ea typeface="+mn-ea"/>
                <a:cs typeface="+mn-cs"/>
              </a:rPr>
              <a:t>терміном</a:t>
            </a:r>
            <a:r>
              <a:rPr kumimoji="0" lang="ru-RU" sz="3800" b="0" i="0" u="sng" strike="noStrike" kern="1200" cap="none" spc="0" normalizeH="0" baseline="0" noProof="0" dirty="0">
                <a:ln>
                  <a:noFill/>
                </a:ln>
                <a:solidFill>
                  <a:schemeClr val="tx1"/>
                </a:solidFill>
                <a:effectLst/>
                <a:uLnTx/>
                <a:uFillTx/>
                <a:latin typeface="+mn-lt"/>
                <a:ea typeface="+mn-ea"/>
                <a:cs typeface="+mn-cs"/>
              </a:rPr>
              <a:t> «</a:t>
            </a:r>
            <a:r>
              <a:rPr kumimoji="0" lang="ru-RU" sz="3800" b="0" i="0" u="sng" strike="noStrike" kern="1200" cap="none" spc="0" normalizeH="0" baseline="0" noProof="0" dirty="0" err="1">
                <a:ln>
                  <a:noFill/>
                </a:ln>
                <a:solidFill>
                  <a:schemeClr val="tx1"/>
                </a:solidFill>
                <a:effectLst/>
                <a:uLnTx/>
                <a:uFillTx/>
                <a:latin typeface="+mn-lt"/>
                <a:ea typeface="+mn-ea"/>
                <a:cs typeface="+mn-cs"/>
              </a:rPr>
              <a:t>філософія</a:t>
            </a:r>
            <a:r>
              <a:rPr kumimoji="0" lang="ru-RU" sz="3800" b="0" i="0" u="sng" strike="noStrike" kern="1200" cap="none" spc="0" normalizeH="0" baseline="0" noProof="0" dirty="0">
                <a:ln>
                  <a:noFill/>
                </a:ln>
                <a:solidFill>
                  <a:schemeClr val="tx1"/>
                </a:solidFill>
                <a:effectLst/>
                <a:uLnTx/>
                <a:uFillTx/>
                <a:latin typeface="+mn-lt"/>
                <a:ea typeface="+mn-ea"/>
                <a:cs typeface="+mn-cs"/>
              </a:rPr>
              <a:t> </a:t>
            </a:r>
            <a:r>
              <a:rPr kumimoji="0" lang="ru-RU" sz="3800" b="0" i="0" u="sng" strike="noStrike" kern="1200" cap="none" spc="0" normalizeH="0" baseline="0" noProof="0" dirty="0" err="1">
                <a:ln>
                  <a:noFill/>
                </a:ln>
                <a:solidFill>
                  <a:schemeClr val="tx1"/>
                </a:solidFill>
                <a:effectLst/>
                <a:uLnTx/>
                <a:uFillTx/>
                <a:latin typeface="+mn-lt"/>
                <a:ea typeface="+mn-ea"/>
                <a:cs typeface="+mn-cs"/>
              </a:rPr>
              <a:t>мистецтва</a:t>
            </a:r>
            <a:r>
              <a:rPr kumimoji="0" lang="ru-RU" sz="3800" b="0" i="0" u="sng" strike="noStrike" kern="1200" cap="none" spc="0" normalizeH="0" baseline="0" noProof="0" dirty="0">
                <a:ln>
                  <a:noFill/>
                </a:ln>
                <a:solidFill>
                  <a:schemeClr val="tx1"/>
                </a:solidFill>
                <a:effectLst/>
                <a:uLnTx/>
                <a:uFillTx/>
                <a:latin typeface="+mn-lt"/>
                <a:ea typeface="+mn-ea"/>
                <a:cs typeface="+mn-cs"/>
              </a:rPr>
              <a:t>», </a:t>
            </a:r>
            <a:r>
              <a:rPr kumimoji="0" lang="ru-RU" sz="3800" b="0" i="0" u="sng" strike="noStrike" kern="1200" cap="none" spc="0" normalizeH="0" baseline="0" noProof="0" dirty="0" err="1">
                <a:ln>
                  <a:noFill/>
                </a:ln>
                <a:solidFill>
                  <a:schemeClr val="tx1"/>
                </a:solidFill>
                <a:effectLst/>
                <a:uLnTx/>
                <a:uFillTx/>
                <a:latin typeface="+mn-lt"/>
                <a:ea typeface="+mn-ea"/>
                <a:cs typeface="+mn-cs"/>
              </a:rPr>
              <a:t>чи</a:t>
            </a:r>
            <a:r>
              <a:rPr kumimoji="0" lang="ru-RU" sz="3800" b="0" i="0" u="sng" strike="noStrike" kern="1200" cap="none" spc="0" normalizeH="0" baseline="0" noProof="0" dirty="0">
                <a:ln>
                  <a:noFill/>
                </a:ln>
                <a:solidFill>
                  <a:schemeClr val="tx1"/>
                </a:solidFill>
                <a:effectLst/>
                <a:uLnTx/>
                <a:uFillTx/>
                <a:latin typeface="+mn-lt"/>
                <a:ea typeface="+mn-ea"/>
                <a:cs typeface="+mn-cs"/>
              </a:rPr>
              <a:t> «</a:t>
            </a:r>
            <a:r>
              <a:rPr kumimoji="0" lang="ru-RU" sz="3800" b="0" i="0" u="sng" strike="noStrike" kern="1200" cap="none" spc="0" normalizeH="0" baseline="0" noProof="0" dirty="0" err="1">
                <a:ln>
                  <a:noFill/>
                </a:ln>
                <a:solidFill>
                  <a:schemeClr val="tx1"/>
                </a:solidFill>
                <a:effectLst/>
                <a:uLnTx/>
                <a:uFillTx/>
                <a:latin typeface="+mn-lt"/>
                <a:ea typeface="+mn-ea"/>
                <a:cs typeface="+mn-cs"/>
              </a:rPr>
              <a:t>філософія</a:t>
            </a:r>
            <a:r>
              <a:rPr kumimoji="0" lang="ru-RU" sz="3800" b="0" i="0" u="sng" strike="noStrike" kern="1200" cap="none" spc="0" normalizeH="0" baseline="0" noProof="0" dirty="0">
                <a:ln>
                  <a:noFill/>
                </a:ln>
                <a:solidFill>
                  <a:schemeClr val="tx1"/>
                </a:solidFill>
                <a:effectLst/>
                <a:uLnTx/>
                <a:uFillTx/>
                <a:latin typeface="+mn-lt"/>
                <a:ea typeface="+mn-ea"/>
                <a:cs typeface="+mn-cs"/>
              </a:rPr>
              <a:t> </a:t>
            </a:r>
            <a:r>
              <a:rPr kumimoji="0" lang="ru-RU" sz="3800" b="0" i="0" u="sng" strike="noStrike" kern="1200" cap="none" spc="0" normalizeH="0" baseline="0" noProof="0" dirty="0" err="1">
                <a:ln>
                  <a:noFill/>
                </a:ln>
                <a:solidFill>
                  <a:schemeClr val="tx1"/>
                </a:solidFill>
                <a:effectLst/>
                <a:uLnTx/>
                <a:uFillTx/>
                <a:latin typeface="+mn-lt"/>
                <a:ea typeface="+mn-ea"/>
                <a:cs typeface="+mn-cs"/>
              </a:rPr>
              <a:t>художньої</a:t>
            </a:r>
            <a:r>
              <a:rPr kumimoji="0" lang="ru-RU" sz="3800" b="0" i="0" u="sng" strike="noStrike" kern="1200" cap="none" spc="0" normalizeH="0" baseline="0" noProof="0" dirty="0">
                <a:ln>
                  <a:noFill/>
                </a:ln>
                <a:solidFill>
                  <a:schemeClr val="tx1"/>
                </a:solidFill>
                <a:effectLst/>
                <a:uLnTx/>
                <a:uFillTx/>
                <a:latin typeface="+mn-lt"/>
                <a:ea typeface="+mn-ea"/>
                <a:cs typeface="+mn-cs"/>
              </a:rPr>
              <a:t> </a:t>
            </a:r>
            <a:r>
              <a:rPr kumimoji="0" lang="ru-RU" sz="3800" b="0" i="0" u="sng" strike="noStrike" kern="1200" cap="none" spc="0" normalizeH="0" baseline="0" noProof="0" dirty="0" err="1">
                <a:ln>
                  <a:noFill/>
                </a:ln>
                <a:solidFill>
                  <a:schemeClr val="tx1"/>
                </a:solidFill>
                <a:effectLst/>
                <a:uLnTx/>
                <a:uFillTx/>
                <a:latin typeface="+mn-lt"/>
                <a:ea typeface="+mn-ea"/>
                <a:cs typeface="+mn-cs"/>
              </a:rPr>
              <a:t>творчості</a:t>
            </a:r>
            <a:r>
              <a:rPr kumimoji="0" lang="ru-RU" sz="3800" b="0" i="0" u="sng"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Цим</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естетику</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він</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зблизив</a:t>
            </a:r>
            <a:r>
              <a:rPr kumimoji="0" lang="ru-RU" sz="3800" b="0" i="0" u="none" strike="noStrike" kern="1200" cap="none" spc="0" normalizeH="0" baseline="0" noProof="0" dirty="0">
                <a:ln>
                  <a:noFill/>
                </a:ln>
                <a:solidFill>
                  <a:schemeClr val="tx1"/>
                </a:solidFill>
                <a:effectLst/>
                <a:uLnTx/>
                <a:uFillTx/>
                <a:latin typeface="+mn-lt"/>
                <a:ea typeface="+mn-ea"/>
                <a:cs typeface="+mn-cs"/>
              </a:rPr>
              <a:t> з </a:t>
            </a:r>
            <a:r>
              <a:rPr kumimoji="0" lang="ru-RU" sz="3800" b="0" i="0" u="none" strike="noStrike" kern="1200" cap="none" spc="0" normalizeH="0" baseline="0" noProof="0" dirty="0" err="1">
                <a:ln>
                  <a:noFill/>
                </a:ln>
                <a:solidFill>
                  <a:schemeClr val="tx1"/>
                </a:solidFill>
                <a:effectLst/>
                <a:uLnTx/>
                <a:uFillTx/>
                <a:latin typeface="+mn-lt"/>
                <a:ea typeface="+mn-ea"/>
                <a:cs typeface="+mn-cs"/>
              </a:rPr>
              <a:t>філософією</a:t>
            </a:r>
            <a:r>
              <a:rPr kumimoji="0" lang="ru-RU" sz="3800" b="0" i="0" u="none" strike="noStrike" kern="1200" cap="none" spc="0" normalizeH="0" baseline="0" noProof="0" dirty="0">
                <a:ln>
                  <a:noFill/>
                </a:ln>
                <a:solidFill>
                  <a:schemeClr val="tx1"/>
                </a:solidFill>
                <a:effectLst/>
                <a:uLnTx/>
                <a:uFillTx/>
                <a:latin typeface="+mn-lt"/>
                <a:ea typeface="+mn-ea"/>
                <a:cs typeface="+mn-cs"/>
              </a:rPr>
              <a:t> </a:t>
            </a:r>
            <a:r>
              <a:rPr kumimoji="0" lang="ru-RU" sz="38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2900" b="0" i="0" u="none" strike="noStrike" kern="1200" cap="none" spc="0" normalizeH="0" baseline="0" noProof="0" dirty="0">
                <a:ln>
                  <a:noFill/>
                </a:ln>
                <a:solidFill>
                  <a:schemeClr val="tx1"/>
                </a:solidFill>
                <a:effectLst/>
                <a:uLnTx/>
                <a:uFillTx/>
                <a:latin typeface="+mn-lt"/>
                <a:ea typeface="+mn-ea"/>
                <a:cs typeface="+mn-cs"/>
              </a:rPr>
              <a:t>. Предметом </a:t>
            </a:r>
            <a:r>
              <a:rPr kumimoji="0" lang="ru-RU" sz="2900" b="0" i="0" u="none" strike="noStrike" kern="1200" cap="none" spc="0" normalizeH="0" baseline="0" noProof="0" dirty="0" err="1">
                <a:ln>
                  <a:noFill/>
                </a:ln>
                <a:solidFill>
                  <a:schemeClr val="tx1"/>
                </a:solidFill>
                <a:effectLst/>
                <a:uLnTx/>
                <a:uFillTx/>
                <a:latin typeface="+mn-lt"/>
                <a:ea typeface="+mn-ea"/>
                <a:cs typeface="+mn-cs"/>
              </a:rPr>
              <a:t>такої</a:t>
            </a:r>
            <a:r>
              <a:rPr kumimoji="0" lang="ru-RU" sz="2900" b="0" i="0" u="none" strike="noStrike" kern="1200" cap="none" spc="0" normalizeH="0" baseline="0" noProof="0" dirty="0">
                <a:ln>
                  <a:noFill/>
                </a:ln>
                <a:solidFill>
                  <a:schemeClr val="tx1"/>
                </a:solidFill>
                <a:effectLst/>
                <a:uLnTx/>
                <a:uFillTx/>
                <a:latin typeface="+mn-lt"/>
                <a:ea typeface="+mn-ea"/>
                <a:cs typeface="+mn-cs"/>
              </a:rPr>
              <a:t> науки </a:t>
            </a:r>
            <a:r>
              <a:rPr kumimoji="0" lang="ru-RU" sz="2900" b="0" i="0" u="none" strike="noStrike" kern="1200" cap="none" spc="0" normalizeH="0" baseline="0" noProof="0" dirty="0" err="1">
                <a:ln>
                  <a:noFill/>
                </a:ln>
                <a:solidFill>
                  <a:schemeClr val="tx1"/>
                </a:solidFill>
                <a:effectLst/>
                <a:uLnTx/>
                <a:uFillTx/>
                <a:latin typeface="+mn-lt"/>
                <a:ea typeface="+mn-ea"/>
                <a:cs typeface="+mn-cs"/>
              </a:rPr>
              <a:t>має</a:t>
            </a:r>
            <a:r>
              <a:rPr kumimoji="0" lang="ru-RU" sz="2900" b="0" i="0" u="none" strike="noStrike" kern="1200" cap="none" spc="0" normalizeH="0" baseline="0" noProof="0" dirty="0">
                <a:ln>
                  <a:noFill/>
                </a:ln>
                <a:solidFill>
                  <a:schemeClr val="tx1"/>
                </a:solidFill>
                <a:effectLst/>
                <a:uLnTx/>
                <a:uFillTx/>
                <a:latin typeface="+mn-lt"/>
                <a:ea typeface="+mn-ea"/>
                <a:cs typeface="+mn-cs"/>
              </a:rPr>
              <a:t> стати, на думку </a:t>
            </a:r>
            <a:r>
              <a:rPr kumimoji="0" lang="ru-RU" sz="2900" b="0" i="0" u="none" strike="noStrike" kern="1200" cap="none" spc="0" normalizeH="0" baseline="0" noProof="0" dirty="0" err="1">
                <a:ln>
                  <a:noFill/>
                </a:ln>
                <a:solidFill>
                  <a:schemeClr val="tx1"/>
                </a:solidFill>
                <a:effectLst/>
                <a:uLnTx/>
                <a:uFillTx/>
                <a:latin typeface="+mn-lt"/>
                <a:ea typeface="+mn-ea"/>
                <a:cs typeface="+mn-cs"/>
              </a:rPr>
              <a:t>філософа</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обширне</a:t>
            </a:r>
            <a:r>
              <a:rPr kumimoji="0" lang="ru-RU" sz="2900" b="0" i="0" u="none" strike="noStrike" kern="1200" cap="none" spc="0" normalizeH="0" baseline="0" noProof="0" dirty="0">
                <a:ln>
                  <a:noFill/>
                </a:ln>
                <a:solidFill>
                  <a:schemeClr val="tx1"/>
                </a:solidFill>
                <a:effectLst/>
                <a:uLnTx/>
                <a:uFillTx/>
                <a:latin typeface="+mn-lt"/>
                <a:ea typeface="+mn-ea"/>
                <a:cs typeface="+mn-cs"/>
              </a:rPr>
              <a:t> царство прекрасного, </a:t>
            </a:r>
            <a:r>
              <a:rPr kumimoji="0" lang="ru-RU" sz="2900" b="0" i="0" u="none" strike="noStrike" kern="1200" cap="none" spc="0" normalizeH="0" baseline="0" noProof="0" dirty="0" err="1">
                <a:ln>
                  <a:noFill/>
                </a:ln>
                <a:solidFill>
                  <a:schemeClr val="tx1"/>
                </a:solidFill>
                <a:effectLst/>
                <a:uLnTx/>
                <a:uFillTx/>
                <a:latin typeface="+mn-lt"/>
                <a:ea typeface="+mn-ea"/>
                <a:cs typeface="+mn-cs"/>
              </a:rPr>
              <a:t>точніше</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кажучи</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галузь</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чи</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ще</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точніше</a:t>
            </a:r>
            <a:r>
              <a:rPr kumimoji="0" lang="ru-RU" sz="2900" b="0" i="0" u="none" strike="noStrike" kern="1200" cap="none" spc="0" normalizeH="0" baseline="0" noProof="0" dirty="0">
                <a:ln>
                  <a:noFill/>
                </a:ln>
                <a:solidFill>
                  <a:schemeClr val="tx1"/>
                </a:solidFill>
                <a:effectLst/>
                <a:uLnTx/>
                <a:uFillTx/>
                <a:latin typeface="+mn-lt"/>
                <a:ea typeface="+mn-ea"/>
                <a:cs typeface="+mn-cs"/>
              </a:rPr>
              <a:t>, – </a:t>
            </a:r>
            <a:r>
              <a:rPr kumimoji="0" lang="ru-RU" sz="2900" b="0" i="0" u="none" strike="noStrike" kern="1200" cap="none" spc="0" normalizeH="0" baseline="0" noProof="0" dirty="0" err="1">
                <a:ln>
                  <a:noFill/>
                </a:ln>
                <a:solidFill>
                  <a:schemeClr val="tx1"/>
                </a:solidFill>
                <a:effectLst/>
                <a:uLnTx/>
                <a:uFillTx/>
                <a:latin typeface="+mn-lt"/>
                <a:ea typeface="+mn-ea"/>
                <a:cs typeface="+mn-cs"/>
              </a:rPr>
              <a:t>художньої</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творчості</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Однією</a:t>
            </a:r>
            <a:r>
              <a:rPr kumimoji="0" lang="ru-RU" sz="2900" b="0" i="0" u="none" strike="noStrike" kern="1200" cap="none" spc="0" normalizeH="0" baseline="0" noProof="0" dirty="0">
                <a:ln>
                  <a:noFill/>
                </a:ln>
                <a:solidFill>
                  <a:schemeClr val="tx1"/>
                </a:solidFill>
                <a:effectLst/>
                <a:uLnTx/>
                <a:uFillTx/>
                <a:latin typeface="+mn-lt"/>
                <a:ea typeface="+mn-ea"/>
                <a:cs typeface="+mn-cs"/>
              </a:rPr>
              <a:t> з </a:t>
            </a:r>
            <a:r>
              <a:rPr kumimoji="0" lang="ru-RU" sz="2900" b="0" i="0" u="none" strike="noStrike" kern="1200" cap="none" spc="0" normalizeH="0" baseline="0" noProof="0" dirty="0" err="1">
                <a:ln>
                  <a:noFill/>
                </a:ln>
                <a:solidFill>
                  <a:schemeClr val="tx1"/>
                </a:solidFill>
                <a:effectLst/>
                <a:uLnTx/>
                <a:uFillTx/>
                <a:latin typeface="+mn-lt"/>
                <a:ea typeface="+mn-ea"/>
                <a:cs typeface="+mn-cs"/>
              </a:rPr>
              <a:t>найважливіших</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категорій</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естетики</a:t>
            </a:r>
            <a:r>
              <a:rPr kumimoji="0" lang="ru-RU" sz="2900" b="0" i="0" u="none" strike="noStrike" kern="1200" cap="none" spc="0" normalizeH="0" baseline="0" noProof="0" dirty="0">
                <a:ln>
                  <a:noFill/>
                </a:ln>
                <a:solidFill>
                  <a:schemeClr val="tx1"/>
                </a:solidFill>
                <a:effectLst/>
                <a:uLnTx/>
                <a:uFillTx/>
                <a:latin typeface="+mn-lt"/>
                <a:ea typeface="+mn-ea"/>
                <a:cs typeface="+mn-cs"/>
              </a:rPr>
              <a:t> Г. Гегеля </a:t>
            </a:r>
            <a:r>
              <a:rPr kumimoji="0" lang="ru-RU" sz="2900" b="0" i="0" u="none" strike="noStrike" kern="1200" cap="none" spc="0" normalizeH="0" baseline="0" noProof="0" dirty="0" err="1">
                <a:ln>
                  <a:noFill/>
                </a:ln>
                <a:solidFill>
                  <a:schemeClr val="tx1"/>
                </a:solidFill>
                <a:effectLst/>
                <a:uLnTx/>
                <a:uFillTx/>
                <a:latin typeface="+mn-lt"/>
                <a:ea typeface="+mn-ea"/>
                <a:cs typeface="+mn-cs"/>
              </a:rPr>
              <a:t>була</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категорія</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ідеал</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що</a:t>
            </a:r>
            <a:r>
              <a:rPr kumimoji="0" lang="ru-RU" sz="2900" b="0" i="0" u="none" strike="noStrike" kern="1200" cap="none" spc="0" normalizeH="0" baseline="0" noProof="0" dirty="0">
                <a:ln>
                  <a:noFill/>
                </a:ln>
                <a:solidFill>
                  <a:schemeClr val="tx1"/>
                </a:solidFill>
                <a:effectLst/>
                <a:uLnTx/>
                <a:uFillTx/>
                <a:latin typeface="+mn-lt"/>
                <a:ea typeface="+mn-ea"/>
                <a:cs typeface="+mn-cs"/>
              </a:rPr>
              <a:t> є метою </a:t>
            </a:r>
            <a:r>
              <a:rPr kumimoji="0" lang="ru-RU" sz="29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uk-UA" sz="2900" b="0" i="0" u="none" strike="noStrike" kern="1200" cap="none" spc="0" normalizeH="0" baseline="0" noProof="0" dirty="0">
                <a:ln>
                  <a:noFill/>
                </a:ln>
                <a:solidFill>
                  <a:schemeClr val="tx1"/>
                </a:solidFill>
                <a:effectLst/>
                <a:uLnTx/>
                <a:uFillTx/>
                <a:latin typeface="+mn-lt"/>
                <a:ea typeface="+mn-ea"/>
                <a:cs typeface="+mn-cs"/>
              </a:rPr>
              <a:t> </a:t>
            </a:r>
            <a:endParaRPr kumimoji="0" lang="uk-UA" sz="2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2900" b="0" i="0" u="none" strike="noStrike" kern="1200" cap="none" spc="0" normalizeH="0" baseline="0" noProof="0" dirty="0" err="1">
                <a:ln>
                  <a:noFill/>
                </a:ln>
                <a:solidFill>
                  <a:schemeClr val="tx1"/>
                </a:solidFill>
                <a:effectLst/>
                <a:uLnTx/>
                <a:uFillTx/>
                <a:latin typeface="+mn-lt"/>
                <a:ea typeface="+mn-ea"/>
                <a:cs typeface="+mn-cs"/>
              </a:rPr>
              <a:t>Гегедем</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було</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виділено</a:t>
            </a:r>
            <a:r>
              <a:rPr kumimoji="0" lang="ru-RU" sz="2900" b="0" i="0" u="none" strike="noStrike" kern="1200" cap="none" spc="0" normalizeH="0" baseline="0" noProof="0" dirty="0">
                <a:ln>
                  <a:noFill/>
                </a:ln>
                <a:solidFill>
                  <a:schemeClr val="tx1"/>
                </a:solidFill>
                <a:effectLst/>
                <a:uLnTx/>
                <a:uFillTx/>
                <a:latin typeface="+mn-lt"/>
                <a:ea typeface="+mn-ea"/>
                <a:cs typeface="+mn-cs"/>
              </a:rPr>
              <a:t> три </a:t>
            </a:r>
            <a:r>
              <a:rPr kumimoji="0" lang="ru-RU" sz="2900" b="0" i="0" u="none" strike="noStrike" kern="1200" cap="none" spc="0" normalizeH="0" baseline="0" noProof="0" dirty="0" err="1">
                <a:ln>
                  <a:noFill/>
                </a:ln>
                <a:solidFill>
                  <a:schemeClr val="tx1"/>
                </a:solidFill>
                <a:effectLst/>
                <a:uLnTx/>
                <a:uFillTx/>
                <a:latin typeface="+mn-lt"/>
                <a:ea typeface="+mn-ea"/>
                <a:cs typeface="+mn-cs"/>
              </a:rPr>
              <a:t>стадії</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розвитку</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символічна</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мистецтво</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Давнього</a:t>
            </a:r>
            <a:r>
              <a:rPr kumimoji="0" lang="ru-RU" sz="2900" b="0" i="0" u="none" strike="noStrike" kern="1200" cap="none" spc="0" normalizeH="0" baseline="0" noProof="0" dirty="0">
                <a:ln>
                  <a:noFill/>
                </a:ln>
                <a:solidFill>
                  <a:schemeClr val="tx1"/>
                </a:solidFill>
                <a:effectLst/>
                <a:uLnTx/>
                <a:uFillTx/>
                <a:latin typeface="+mn-lt"/>
                <a:ea typeface="+mn-ea"/>
                <a:cs typeface="+mn-cs"/>
              </a:rPr>
              <a:t> Сходу), </a:t>
            </a:r>
            <a:r>
              <a:rPr kumimoji="0" lang="ru-RU" sz="2900" b="0" i="0" u="none" strike="noStrike" kern="1200" cap="none" spc="0" normalizeH="0" baseline="0" noProof="0" dirty="0" err="1">
                <a:ln>
                  <a:noFill/>
                </a:ln>
                <a:solidFill>
                  <a:schemeClr val="tx1"/>
                </a:solidFill>
                <a:effectLst/>
                <a:uLnTx/>
                <a:uFillTx/>
                <a:latin typeface="+mn-lt"/>
                <a:ea typeface="+mn-ea"/>
                <a:cs typeface="+mn-cs"/>
              </a:rPr>
              <a:t>класична</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мистецтво</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давньогрецької</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класики</a:t>
            </a:r>
            <a:r>
              <a:rPr kumimoji="0" lang="ru-RU" sz="2900" b="0" i="0" u="none" strike="noStrike" kern="1200" cap="none" spc="0" normalizeH="0" baseline="0" noProof="0" dirty="0">
                <a:ln>
                  <a:noFill/>
                </a:ln>
                <a:solidFill>
                  <a:schemeClr val="tx1"/>
                </a:solidFill>
                <a:effectLst/>
                <a:uLnTx/>
                <a:uFillTx/>
                <a:latin typeface="+mn-lt"/>
                <a:ea typeface="+mn-ea"/>
                <a:cs typeface="+mn-cs"/>
              </a:rPr>
              <a:t>) та романтична (</a:t>
            </a:r>
            <a:r>
              <a:rPr kumimoji="0" lang="ru-RU" sz="2900" b="0" i="0" u="none" strike="noStrike" kern="1200" cap="none" spc="0" normalizeH="0" baseline="0" noProof="0" dirty="0" err="1">
                <a:ln>
                  <a:noFill/>
                </a:ln>
                <a:solidFill>
                  <a:schemeClr val="tx1"/>
                </a:solidFill>
                <a:effectLst/>
                <a:uLnTx/>
                <a:uFillTx/>
                <a:latin typeface="+mn-lt"/>
                <a:ea typeface="+mn-ea"/>
                <a:cs typeface="+mn-cs"/>
              </a:rPr>
              <a:t>європейське</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мистецтво</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від</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Середніх</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Віків</a:t>
            </a:r>
            <a:r>
              <a:rPr kumimoji="0" lang="ru-RU" sz="2900" b="0" i="0" u="none" strike="noStrike" kern="1200" cap="none" spc="0" normalizeH="0" baseline="0" noProof="0" dirty="0">
                <a:ln>
                  <a:noFill/>
                </a:ln>
                <a:solidFill>
                  <a:schemeClr val="tx1"/>
                </a:solidFill>
                <a:effectLst/>
                <a:uLnTx/>
                <a:uFillTx/>
                <a:latin typeface="+mn-lt"/>
                <a:ea typeface="+mn-ea"/>
                <a:cs typeface="+mn-cs"/>
              </a:rPr>
              <a:t> до </a:t>
            </a:r>
            <a:r>
              <a:rPr kumimoji="0" lang="ru-RU" sz="2900" b="0" i="0" u="none" strike="noStrike" kern="1200" cap="none" spc="0" normalizeH="0" baseline="0" noProof="0" dirty="0" err="1">
                <a:ln>
                  <a:noFill/>
                </a:ln>
                <a:solidFill>
                  <a:schemeClr val="tx1"/>
                </a:solidFill>
                <a:effectLst/>
                <a:uLnTx/>
                <a:uFillTx/>
                <a:latin typeface="+mn-lt"/>
                <a:ea typeface="+mn-ea"/>
                <a:cs typeface="+mn-cs"/>
              </a:rPr>
              <a:t>сучасності</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Особливість</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символічної</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стадії</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розвитку</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мистецтва</a:t>
            </a:r>
            <a:r>
              <a:rPr kumimoji="0" lang="ru-RU" sz="2900" b="0" i="0" u="none" strike="noStrike" kern="1200" cap="none" spc="0" normalizeH="0" baseline="0" noProof="0" dirty="0">
                <a:ln>
                  <a:noFill/>
                </a:ln>
                <a:solidFill>
                  <a:schemeClr val="tx1"/>
                </a:solidFill>
                <a:effectLst/>
                <a:uLnTx/>
                <a:uFillTx/>
                <a:latin typeface="+mn-lt"/>
                <a:ea typeface="+mn-ea"/>
                <a:cs typeface="+mn-cs"/>
              </a:rPr>
              <a:t> – </a:t>
            </a:r>
            <a:r>
              <a:rPr kumimoji="0" lang="ru-RU" sz="2900" b="0" i="0" u="none" strike="noStrike" kern="1200" cap="none" spc="0" normalizeH="0" baseline="0" noProof="0" dirty="0" err="1">
                <a:ln>
                  <a:noFill/>
                </a:ln>
                <a:solidFill>
                  <a:schemeClr val="tx1"/>
                </a:solidFill>
                <a:effectLst/>
                <a:uLnTx/>
                <a:uFillTx/>
                <a:latin typeface="+mn-lt"/>
                <a:ea typeface="+mn-ea"/>
                <a:cs typeface="+mn-cs"/>
              </a:rPr>
              <a:t>неадекватність</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ідеї</a:t>
            </a:r>
            <a:r>
              <a:rPr kumimoji="0" lang="ru-RU" sz="2900" b="0" i="0" u="none" strike="noStrike" kern="1200" cap="none" spc="0" normalizeH="0" baseline="0" noProof="0" dirty="0">
                <a:ln>
                  <a:noFill/>
                </a:ln>
                <a:solidFill>
                  <a:schemeClr val="tx1"/>
                </a:solidFill>
                <a:effectLst/>
                <a:uLnTx/>
                <a:uFillTx/>
                <a:latin typeface="+mn-lt"/>
                <a:ea typeface="+mn-ea"/>
                <a:cs typeface="+mn-cs"/>
              </a:rPr>
              <a:t> формам </a:t>
            </a:r>
            <a:r>
              <a:rPr kumimoji="0" lang="ru-RU" sz="2900" b="0" i="0" u="none" strike="noStrike" kern="1200" cap="none" spc="0" normalizeH="0" baseline="0" noProof="0" dirty="0" err="1">
                <a:ln>
                  <a:noFill/>
                </a:ln>
                <a:solidFill>
                  <a:schemeClr val="tx1"/>
                </a:solidFill>
                <a:effectLst/>
                <a:uLnTx/>
                <a:uFillTx/>
                <a:latin typeface="+mn-lt"/>
                <a:ea typeface="+mn-ea"/>
                <a:cs typeface="+mn-cs"/>
              </a:rPr>
              <a:t>художнього</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вираження</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класичної</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стадії</a:t>
            </a:r>
            <a:r>
              <a:rPr kumimoji="0" lang="ru-RU" sz="2900" b="0" i="0" u="none" strike="noStrike" kern="1200" cap="none" spc="0" normalizeH="0" baseline="0" noProof="0" dirty="0">
                <a:ln>
                  <a:noFill/>
                </a:ln>
                <a:solidFill>
                  <a:schemeClr val="tx1"/>
                </a:solidFill>
                <a:effectLst/>
                <a:uLnTx/>
                <a:uFillTx/>
                <a:latin typeface="+mn-lt"/>
                <a:ea typeface="+mn-ea"/>
                <a:cs typeface="+mn-cs"/>
              </a:rPr>
              <a:t> – </a:t>
            </a:r>
            <a:r>
              <a:rPr kumimoji="0" lang="ru-RU" sz="2900" b="0" i="0" u="none" strike="noStrike" kern="1200" cap="none" spc="0" normalizeH="0" baseline="0" noProof="0" dirty="0" err="1">
                <a:ln>
                  <a:noFill/>
                </a:ln>
                <a:solidFill>
                  <a:schemeClr val="tx1"/>
                </a:solidFill>
                <a:effectLst/>
                <a:uLnTx/>
                <a:uFillTx/>
                <a:latin typeface="+mn-lt"/>
                <a:ea typeface="+mn-ea"/>
                <a:cs typeface="+mn-cs"/>
              </a:rPr>
              <a:t>відповідність</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ідеї</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формі</a:t>
            </a:r>
            <a:r>
              <a:rPr kumimoji="0" lang="ru-RU" sz="2900" b="0" i="0" u="none" strike="noStrike" kern="1200" cap="none" spc="0" normalizeH="0" baseline="0" noProof="0" dirty="0">
                <a:ln>
                  <a:noFill/>
                </a:ln>
                <a:solidFill>
                  <a:schemeClr val="tx1"/>
                </a:solidFill>
                <a:effectLst/>
                <a:uLnTx/>
                <a:uFillTx/>
                <a:latin typeface="+mn-lt"/>
                <a:ea typeface="+mn-ea"/>
                <a:cs typeface="+mn-cs"/>
              </a:rPr>
              <a:t> в </a:t>
            </a:r>
            <a:r>
              <a:rPr kumimoji="0" lang="ru-RU" sz="2900" b="0" i="0" u="none" strike="noStrike" kern="1200" cap="none" spc="0" normalizeH="0" baseline="0" noProof="0" dirty="0" err="1">
                <a:ln>
                  <a:noFill/>
                </a:ln>
                <a:solidFill>
                  <a:schemeClr val="tx1"/>
                </a:solidFill>
                <a:effectLst/>
                <a:uLnTx/>
                <a:uFillTx/>
                <a:latin typeface="+mn-lt"/>
                <a:ea typeface="+mn-ea"/>
                <a:cs typeface="+mn-cs"/>
              </a:rPr>
              <a:t>мистецтві</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романтичної</a:t>
            </a:r>
            <a:r>
              <a:rPr kumimoji="0" lang="ru-RU" sz="2900" b="0" i="0" u="none" strike="noStrike" kern="1200" cap="none" spc="0" normalizeH="0" baseline="0" noProof="0" dirty="0">
                <a:ln>
                  <a:noFill/>
                </a:ln>
                <a:solidFill>
                  <a:schemeClr val="tx1"/>
                </a:solidFill>
                <a:effectLst/>
                <a:uLnTx/>
                <a:uFillTx/>
                <a:latin typeface="+mn-lt"/>
                <a:ea typeface="+mn-ea"/>
                <a:cs typeface="+mn-cs"/>
              </a:rPr>
              <a:t> – </a:t>
            </a:r>
            <a:r>
              <a:rPr kumimoji="0" lang="ru-RU" sz="2900" b="0" i="0" u="none" strike="noStrike" kern="1200" cap="none" spc="0" normalizeH="0" baseline="0" noProof="0" dirty="0" err="1">
                <a:ln>
                  <a:noFill/>
                </a:ln>
                <a:solidFill>
                  <a:schemeClr val="tx1"/>
                </a:solidFill>
                <a:effectLst/>
                <a:uLnTx/>
                <a:uFillTx/>
                <a:latin typeface="+mn-lt"/>
                <a:ea typeface="+mn-ea"/>
                <a:cs typeface="+mn-cs"/>
              </a:rPr>
              <a:t>випередження</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ідеї</a:t>
            </a:r>
            <a:r>
              <a:rPr kumimoji="0" lang="ru-RU" sz="2900" b="0" i="0" u="none" strike="noStrike" kern="1200" cap="none" spc="0" normalizeH="0" baseline="0" noProof="0" dirty="0">
                <a:ln>
                  <a:noFill/>
                </a:ln>
                <a:solidFill>
                  <a:schemeClr val="tx1"/>
                </a:solidFill>
                <a:effectLst/>
                <a:uLnTx/>
                <a:uFillTx/>
                <a:latin typeface="+mn-lt"/>
                <a:ea typeface="+mn-ea"/>
                <a:cs typeface="+mn-cs"/>
              </a:rPr>
              <a:t> формами конкретно </a:t>
            </a:r>
            <a:r>
              <a:rPr kumimoji="0" lang="ru-RU" sz="2900" b="0" i="0" u="none" strike="noStrike" kern="1200" cap="none" spc="0" normalizeH="0" baseline="0" noProof="0" dirty="0" err="1">
                <a:ln>
                  <a:noFill/>
                </a:ln>
                <a:solidFill>
                  <a:schemeClr val="tx1"/>
                </a:solidFill>
                <a:effectLst/>
                <a:uLnTx/>
                <a:uFillTx/>
                <a:latin typeface="+mn-lt"/>
                <a:ea typeface="+mn-ea"/>
                <a:cs typeface="+mn-cs"/>
              </a:rPr>
              <a:t>чуттєвого</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вираження</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що</a:t>
            </a:r>
            <a:r>
              <a:rPr kumimoji="0" lang="ru-RU" sz="2900" b="0" i="0" u="none" strike="noStrike" kern="1200" cap="none" spc="0" normalizeH="0" baseline="0" noProof="0" dirty="0">
                <a:ln>
                  <a:noFill/>
                </a:ln>
                <a:solidFill>
                  <a:schemeClr val="tx1"/>
                </a:solidFill>
                <a:effectLst/>
                <a:uLnTx/>
                <a:uFillTx/>
                <a:latin typeface="+mn-lt"/>
                <a:ea typeface="+mn-ea"/>
                <a:cs typeface="+mn-cs"/>
              </a:rPr>
              <a:t> ставало предметом </a:t>
            </a:r>
            <a:r>
              <a:rPr kumimoji="0" lang="ru-RU" sz="2900" b="0" i="0" u="none" strike="noStrike" kern="1200" cap="none" spc="0" normalizeH="0" baseline="0" noProof="0" dirty="0" err="1">
                <a:ln>
                  <a:noFill/>
                </a:ln>
                <a:solidFill>
                  <a:schemeClr val="tx1"/>
                </a:solidFill>
                <a:effectLst/>
                <a:uLnTx/>
                <a:uFillTx/>
                <a:latin typeface="+mn-lt"/>
                <a:ea typeface="+mn-ea"/>
                <a:cs typeface="+mn-cs"/>
              </a:rPr>
              <a:t>інтересу</a:t>
            </a:r>
            <a:r>
              <a:rPr kumimoji="0" lang="ru-RU" sz="2900" b="0" i="0" u="none" strike="noStrike" kern="1200" cap="none" spc="0" normalizeH="0" baseline="0" noProof="0" dirty="0">
                <a:ln>
                  <a:noFill/>
                </a:ln>
                <a:solidFill>
                  <a:schemeClr val="tx1"/>
                </a:solidFill>
                <a:effectLst/>
                <a:uLnTx/>
                <a:uFillTx/>
                <a:latin typeface="+mn-lt"/>
                <a:ea typeface="+mn-ea"/>
                <a:cs typeface="+mn-cs"/>
              </a:rPr>
              <a:t> </a:t>
            </a:r>
            <a:r>
              <a:rPr kumimoji="0" lang="ru-RU" sz="2900" b="0" i="0" u="none" strike="noStrike" kern="1200" cap="none" spc="0" normalizeH="0" baseline="0" noProof="0" dirty="0" err="1">
                <a:ln>
                  <a:noFill/>
                </a:ln>
                <a:solidFill>
                  <a:schemeClr val="tx1"/>
                </a:solidFill>
                <a:effectLst/>
                <a:uLnTx/>
                <a:uFillTx/>
                <a:latin typeface="+mn-lt"/>
                <a:ea typeface="+mn-ea"/>
                <a:cs typeface="+mn-cs"/>
              </a:rPr>
              <a:t>інших</a:t>
            </a:r>
            <a:r>
              <a:rPr kumimoji="0" lang="ru-RU" sz="2900" b="0" i="0" u="none" strike="noStrike" kern="1200" cap="none" spc="0" normalizeH="0" baseline="0" noProof="0" dirty="0">
                <a:ln>
                  <a:noFill/>
                </a:ln>
                <a:solidFill>
                  <a:schemeClr val="tx1"/>
                </a:solidFill>
                <a:effectLst/>
                <a:uLnTx/>
                <a:uFillTx/>
                <a:latin typeface="+mn-lt"/>
                <a:ea typeface="+mn-ea"/>
                <a:cs typeface="+mn-cs"/>
              </a:rPr>
              <a:t> форм </a:t>
            </a:r>
            <a:r>
              <a:rPr kumimoji="0" lang="ru-RU" sz="2900" b="0" i="0" u="none" strike="noStrike" kern="1200" cap="none" spc="0" normalizeH="0" baseline="0" noProof="0" dirty="0" err="1">
                <a:ln>
                  <a:noFill/>
                </a:ln>
                <a:solidFill>
                  <a:schemeClr val="tx1"/>
                </a:solidFill>
                <a:effectLst/>
                <a:uLnTx/>
                <a:uFillTx/>
                <a:latin typeface="+mn-lt"/>
                <a:ea typeface="+mn-ea"/>
                <a:cs typeface="+mn-cs"/>
              </a:rPr>
              <a:t>самопізнання</a:t>
            </a:r>
            <a:r>
              <a:rPr kumimoji="0" lang="ru-RU" sz="2900" b="0" i="0" u="none" strike="noStrike" kern="1200" cap="none" spc="0" normalizeH="0" baseline="0" noProof="0" dirty="0">
                <a:ln>
                  <a:noFill/>
                </a:ln>
                <a:solidFill>
                  <a:schemeClr val="tx1"/>
                </a:solidFill>
                <a:effectLst/>
                <a:uLnTx/>
                <a:uFillTx/>
                <a:latin typeface="+mn-lt"/>
                <a:ea typeface="+mn-ea"/>
                <a:cs typeface="+mn-cs"/>
              </a:rPr>
              <a:t> – </a:t>
            </a:r>
            <a:r>
              <a:rPr kumimoji="0" lang="ru-RU" sz="2900" b="0" i="0" u="none" strike="noStrike" kern="1200" cap="none" spc="0" normalizeH="0" baseline="0" noProof="0" dirty="0" err="1">
                <a:ln>
                  <a:noFill/>
                </a:ln>
                <a:solidFill>
                  <a:schemeClr val="tx1"/>
                </a:solidFill>
                <a:effectLst/>
                <a:uLnTx/>
                <a:uFillTx/>
                <a:latin typeface="+mn-lt"/>
                <a:ea typeface="+mn-ea"/>
                <a:cs typeface="+mn-cs"/>
              </a:rPr>
              <a:t>релігії</a:t>
            </a:r>
            <a:r>
              <a:rPr kumimoji="0" lang="ru-RU" sz="2900" b="0" i="0" u="none" strike="noStrike" kern="1200" cap="none" spc="0" normalizeH="0" baseline="0" noProof="0" dirty="0">
                <a:ln>
                  <a:noFill/>
                </a:ln>
                <a:solidFill>
                  <a:schemeClr val="tx1"/>
                </a:solidFill>
                <a:effectLst/>
                <a:uLnTx/>
                <a:uFillTx/>
                <a:latin typeface="+mn-lt"/>
                <a:ea typeface="+mn-ea"/>
                <a:cs typeface="+mn-cs"/>
              </a:rPr>
              <a:t> та </a:t>
            </a:r>
            <a:r>
              <a:rPr kumimoji="0" lang="ru-RU" sz="2900" b="0" i="0" u="none" strike="noStrike" kern="1200" cap="none" spc="0" normalizeH="0" baseline="0" noProof="0" dirty="0" err="1">
                <a:ln>
                  <a:noFill/>
                </a:ln>
                <a:solidFill>
                  <a:schemeClr val="tx1"/>
                </a:solidFill>
                <a:effectLst/>
                <a:uLnTx/>
                <a:uFillTx/>
                <a:latin typeface="+mn-lt"/>
                <a:ea typeface="+mn-ea"/>
                <a:cs typeface="+mn-cs"/>
              </a:rPr>
              <a:t>філософії</a:t>
            </a:r>
            <a:r>
              <a:rPr kumimoji="0" lang="ru-RU" sz="2900" b="0" i="0" u="none" strike="noStrike" kern="1200" cap="none" spc="0" normalizeH="0" baseline="0" noProof="0" dirty="0">
                <a:ln>
                  <a:noFill/>
                </a:ln>
                <a:solidFill>
                  <a:schemeClr val="tx1"/>
                </a:solidFill>
                <a:effectLst/>
                <a:uLnTx/>
                <a:uFillTx/>
                <a:latin typeface="+mn-lt"/>
                <a:ea typeface="+mn-ea"/>
                <a:cs typeface="+mn-cs"/>
              </a:rPr>
              <a:t>.</a:t>
            </a:r>
            <a:endParaRPr kumimoji="0" lang="ru-RU" sz="2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uk-UA" sz="29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endParaRPr kumimoji="0" lang="uk-UA" sz="29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a:spLocks noGrp="1"/>
          </p:cNvSpPr>
          <p:nvPr>
            <p:ph type="title"/>
          </p:nvPr>
        </p:nvSpPr>
        <p:spPr>
          <a:solidFill>
            <a:schemeClr val="tx2">
              <a:lumMod val="20000"/>
              <a:lumOff val="80000"/>
            </a:schemeClr>
          </a:solidFill>
        </p:spPr>
        <p:txBody>
          <a:bodyPr/>
          <a:p>
            <a:r>
              <a:rPr lang="uk-UA" altLang="en-US"/>
              <a:t>Мистецтво Середньовіччя</a:t>
            </a:r>
            <a:endParaRPr lang="uk-UA" altLang="en-US"/>
          </a:p>
        </p:txBody>
      </p:sp>
      <p:sp>
        <p:nvSpPr>
          <p:cNvPr id="3" name="Content Placeholder 2"/>
          <p:cNvSpPr>
            <a:spLocks noGrp="1"/>
          </p:cNvSpPr>
          <p:nvPr>
            <p:ph idx="1"/>
          </p:nvPr>
        </p:nvSpPr>
        <p:spPr>
          <a:solidFill>
            <a:schemeClr val="accent2">
              <a:lumMod val="40000"/>
              <a:lumOff val="60000"/>
            </a:schemeClr>
          </a:solidFill>
        </p:spPr>
        <p:txBody>
          <a:bodyPr/>
          <a:p>
            <a:pPr marL="0" indent="0" algn="dist">
              <a:buNone/>
            </a:pPr>
            <a:r>
              <a:rPr lang="en-US" altLang="en-US" sz="2800">
                <a:sym typeface="+mn-ea"/>
              </a:rPr>
              <a:t>Одне з центральних питань в історії середньовічного мистецтва — нестача реалізму. Значна частина знань про перспективу в мистецтві та розуміння людської фігури були втрачені з падінням Римської імперії. Ймовірно реалізм не був головних для середньовічних митців, вони насамперед намагались передати релігійне послання, що вимагає чітких іконічних, а не точно виконаних зображень</a:t>
            </a:r>
            <a:r>
              <a:rPr lang="en-US" altLang="en-US">
                <a:sym typeface="+mn-ea"/>
              </a:rPr>
              <a:t>.</a:t>
            </a:r>
            <a:endParaRPr lang="en-US" altLang="en-US"/>
          </a:p>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962" name="Заголовок 1"/>
          <p:cNvSpPr>
            <a:spLocks noGrp="1"/>
          </p:cNvSpPr>
          <p:nvPr>
            <p:ph type="title"/>
          </p:nvPr>
        </p:nvSpPr>
        <p:spPr>
          <a:blipFill rotWithShape="1">
            <a:blip r:embed="rId1"/>
          </a:blipFill>
        </p:spPr>
        <p:txBody>
          <a:bodyPr vert="horz" wrap="square" lIns="91440" tIns="45720" rIns="91440" bIns="45720" anchor="ctr" anchorCtr="0"/>
          <a:p>
            <a:pPr eaLnBrk="1" hangingPunct="1"/>
            <a:r>
              <a:rPr lang="ru-RU" altLang="uk-UA" sz="2800" b="1" dirty="0"/>
              <a:t>Естетика позитивізму</a:t>
            </a:r>
            <a:br>
              <a:rPr lang="ru-RU" altLang="uk-UA" sz="2800" dirty="0"/>
            </a:br>
            <a:r>
              <a:rPr lang="ru-RU" altLang="uk-UA" sz="2400" dirty="0"/>
              <a:t>представник - французький філософ, мистецтвознавець</a:t>
            </a:r>
            <a:r>
              <a:rPr lang="ru-RU" altLang="uk-UA" sz="2400" b="1" dirty="0"/>
              <a:t> Іпполіт </a:t>
            </a:r>
            <a:r>
              <a:rPr lang="en-US" altLang="uk-UA" sz="2400" b="1" dirty="0"/>
              <a:t>Te</a:t>
            </a:r>
            <a:r>
              <a:rPr lang="ru-RU" altLang="uk-UA" sz="2400" b="1" dirty="0"/>
              <a:t>н </a:t>
            </a:r>
            <a:r>
              <a:rPr lang="ru-RU" altLang="uk-UA" sz="2400" dirty="0"/>
              <a:t>( робота «</a:t>
            </a:r>
            <a:r>
              <a:rPr lang="ru-RU" altLang="uk-UA" sz="2400" i="1" dirty="0"/>
              <a:t>Філософія мистецтва»).</a:t>
            </a:r>
            <a:br>
              <a:rPr lang="ru-RU" altLang="uk-UA" sz="2800" dirty="0"/>
            </a:br>
            <a:endParaRPr lang="ru-RU" altLang="uk-UA" sz="2800" dirty="0"/>
          </a:p>
        </p:txBody>
      </p:sp>
      <p:sp>
        <p:nvSpPr>
          <p:cNvPr id="40963" name="Объект 2"/>
          <p:cNvSpPr>
            <a:spLocks noGrp="1"/>
          </p:cNvSpPr>
          <p:nvPr>
            <p:ph idx="1"/>
          </p:nvPr>
        </p:nvSpPr>
        <p:spPr>
          <a:blipFill rotWithShape="1">
            <a:blip r:embed="rId2"/>
          </a:blipFill>
        </p:spPr>
        <p:txBody>
          <a:bodyPr vert="horz" wrap="square" lIns="91440" tIns="45720" rIns="91440" bIns="45720" anchor="t" anchorCtr="0"/>
          <a:p>
            <a:pPr marL="0" indent="0" eaLnBrk="1" hangingPunct="1">
              <a:buNone/>
            </a:pPr>
            <a:r>
              <a:rPr lang="uk-UA" altLang="uk-UA" b="1" i="1" dirty="0"/>
              <a:t>Ідеї</a:t>
            </a:r>
            <a:r>
              <a:rPr lang="uk-UA" altLang="uk-UA" dirty="0"/>
              <a:t>:</a:t>
            </a:r>
            <a:endParaRPr lang="uk-UA" altLang="uk-UA" dirty="0"/>
          </a:p>
          <a:p>
            <a:pPr marL="0" indent="0" eaLnBrk="1" hangingPunct="1">
              <a:buNone/>
            </a:pPr>
            <a:r>
              <a:rPr lang="ru-RU" altLang="uk-UA" sz="1800" dirty="0"/>
              <a:t>1. На творчий розвиток митця та на конкретний твір мистецтва (згідно з І. Теном, «естетичний факт») впливає так званий «основний характер», що є суттю панівного тину людини, сформованого в конкретному соціальному середовищі.</a:t>
            </a:r>
            <a:endParaRPr lang="ru-RU" altLang="uk-UA" sz="1800" dirty="0"/>
          </a:p>
          <a:p>
            <a:pPr marL="0" indent="0" eaLnBrk="1" hangingPunct="1">
              <a:buNone/>
            </a:pPr>
            <a:r>
              <a:rPr lang="ru-RU" altLang="uk-UA" sz="1800" dirty="0"/>
              <a:t>«Основний характер» визначається трьома факторами:</a:t>
            </a:r>
            <a:endParaRPr lang="ru-RU" altLang="uk-UA" sz="1800" dirty="0"/>
          </a:p>
          <a:p>
            <a:pPr marL="0" indent="0" eaLnBrk="1" hangingPunct="1">
              <a:buNone/>
            </a:pPr>
            <a:r>
              <a:rPr lang="ru-RU" altLang="uk-UA" sz="1800" dirty="0"/>
              <a:t>• расою (спадковими ознаками);</a:t>
            </a:r>
            <a:endParaRPr lang="ru-RU" altLang="uk-UA" sz="1800" dirty="0"/>
          </a:p>
          <a:p>
            <a:pPr marL="0" indent="0" eaLnBrk="1" hangingPunct="1">
              <a:buNone/>
            </a:pPr>
            <a:r>
              <a:rPr lang="ru-RU" altLang="uk-UA" sz="1800" dirty="0"/>
              <a:t>• </a:t>
            </a:r>
            <a:r>
              <a:rPr lang="uk-UA" altLang="uk-UA" sz="1800" dirty="0"/>
              <a:t>с</a:t>
            </a:r>
            <a:r>
              <a:rPr lang="ru-RU" altLang="uk-UA" sz="1800" dirty="0"/>
              <a:t>ередовищем (географічним, політичним, соціальним);</a:t>
            </a:r>
            <a:endParaRPr lang="ru-RU" altLang="uk-UA" sz="1800" dirty="0"/>
          </a:p>
          <a:p>
            <a:pPr marL="0" indent="0" eaLnBrk="1" hangingPunct="1">
              <a:buNone/>
            </a:pPr>
            <a:r>
              <a:rPr lang="ru-RU" altLang="uk-UA" sz="1800" dirty="0"/>
              <a:t>• моментом (конкретною історичною епохою).</a:t>
            </a:r>
            <a:endParaRPr lang="ru-RU" altLang="uk-UA" sz="1800" dirty="0"/>
          </a:p>
          <a:p>
            <a:pPr marL="0" indent="0" eaLnBrk="1" hangingPunct="1">
              <a:buNone/>
            </a:pPr>
            <a:r>
              <a:rPr lang="ru-RU" altLang="uk-UA" sz="1800" dirty="0"/>
              <a:t>2. Основна вимоги до творів мистецтва – «об’єктивне» (безпристрасне) відображення дійсності. Це, зрештою, призвело до ігнорування «умовності», «художньої правди» як засобів художньо-образного втілення.</a:t>
            </a:r>
            <a:endParaRPr lang="ru-RU" altLang="uk-UA" sz="1800" dirty="0"/>
          </a:p>
          <a:p>
            <a:pPr marL="0" indent="0" eaLnBrk="1" hangingPunct="1">
              <a:buNone/>
            </a:pPr>
            <a:r>
              <a:rPr lang="ru-RU" altLang="uk-UA" sz="1800" dirty="0"/>
              <a:t>Поширення цих поглядів справило значний вплив безпосередньо на художню реальність цієї доби, результатом чого стало поширення натуралізму. </a:t>
            </a:r>
            <a:endParaRPr lang="ru-RU" altLang="uk-UA"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xfrm>
            <a:off x="539750" y="115888"/>
            <a:ext cx="7513638" cy="879475"/>
          </a:xfrm>
          <a:solidFill>
            <a:schemeClr val="accent2">
              <a:lumMod val="20000"/>
              <a:lumOff val="80000"/>
            </a:schemeClr>
          </a:solidFill>
        </p:spPr>
        <p:txBody>
          <a:bodyPr vert="horz" wrap="square" lIns="91440" tIns="45720" rIns="91440" bIns="45720" numCol="1" rtlCol="0" anchor="ctr" anchorCtr="0" compatLnSpc="1">
            <a:normAutofit fontScale="90000"/>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uk-UA" sz="4400" b="1" i="0" u="sng" strike="noStrike" kern="1200" cap="none" spc="0" normalizeH="0" baseline="0" noProof="0" dirty="0">
                <a:ln>
                  <a:noFill/>
                </a:ln>
                <a:solidFill>
                  <a:schemeClr val="tx1"/>
                </a:solidFill>
                <a:effectLst/>
                <a:uLnTx/>
                <a:uFillTx/>
                <a:latin typeface="+mj-lt"/>
                <a:ea typeface="+mj-ea"/>
                <a:cs typeface="+mj-cs"/>
              </a:rPr>
              <a:t>Естетика  Середньовіччя </a:t>
            </a:r>
            <a:br>
              <a:rPr kumimoji="0" lang="uk-UA" sz="4400" b="1" i="0" u="sng" strike="noStrike" kern="1200" cap="none" spc="0" normalizeH="0" baseline="0" noProof="0" dirty="0">
                <a:ln>
                  <a:noFill/>
                </a:ln>
                <a:solidFill>
                  <a:schemeClr val="tx1"/>
                </a:solidFill>
                <a:effectLst/>
                <a:uLnTx/>
                <a:uFillTx/>
                <a:latin typeface="+mj-lt"/>
                <a:ea typeface="+mj-ea"/>
                <a:cs typeface="+mj-cs"/>
              </a:rPr>
            </a:br>
            <a:r>
              <a:rPr kumimoji="0" lang="uk-UA" sz="4400" b="0" i="0" u="none" strike="noStrike" kern="1200" cap="none" spc="0" normalizeH="0" baseline="0" noProof="0" dirty="0">
                <a:ln>
                  <a:noFill/>
                </a:ln>
                <a:solidFill>
                  <a:schemeClr val="tx1"/>
                </a:solidFill>
                <a:effectLst/>
                <a:uLnTx/>
                <a:uFillTx/>
                <a:latin typeface="+mj-lt"/>
                <a:ea typeface="+mj-ea"/>
                <a:cs typeface="+mj-cs"/>
              </a:rPr>
              <a:t>(5 ст. – 15 ст. н.е.)  </a:t>
            </a:r>
            <a:endParaRPr kumimoji="0" lang="ru-RU"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Объект 2"/>
          <p:cNvSpPr>
            <a:spLocks noGrp="1"/>
          </p:cNvSpPr>
          <p:nvPr>
            <p:ph idx="1"/>
          </p:nvPr>
        </p:nvSpPr>
        <p:spPr>
          <a:xfrm>
            <a:off x="0" y="1196975"/>
            <a:ext cx="9144000" cy="5580063"/>
          </a:xfrm>
          <a:solidFill>
            <a:schemeClr val="accent4">
              <a:lumMod val="60000"/>
              <a:lumOff val="40000"/>
            </a:schemeClr>
          </a:solidFill>
        </p:spPr>
        <p:txBody>
          <a:bodyPr vert="horz" wrap="square" lIns="91440" tIns="45720" rIns="91440" bIns="45720" numCol="1" rtlCol="0" anchor="ctr" anchorCtr="0" compatLnSpc="1">
            <a:normAutofit fontScale="55000" lnSpcReduction="20000"/>
          </a:body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uk-UA" sz="4600" b="0" i="1" u="sng" strike="noStrike" kern="1200" cap="none" spc="0" normalizeH="0" baseline="0" noProof="0" dirty="0">
                <a:ln>
                  <a:noFill/>
                </a:ln>
                <a:solidFill>
                  <a:schemeClr val="tx1"/>
                </a:solidFill>
                <a:effectLst/>
                <a:uLnTx/>
                <a:uFillTx/>
                <a:latin typeface="+mn-lt"/>
                <a:ea typeface="+mn-ea"/>
                <a:cs typeface="+mn-cs"/>
              </a:rPr>
              <a:t>1.Естетична думка та практика - під впливом християнської доктрини</a:t>
            </a:r>
            <a:r>
              <a:rPr kumimoji="0" lang="uk-UA" sz="4600" b="0" i="1" u="none" strike="noStrike" kern="1200" cap="none" spc="0" normalizeH="0" baseline="0" noProof="0" dirty="0">
                <a:ln>
                  <a:noFill/>
                </a:ln>
                <a:solidFill>
                  <a:schemeClr val="tx1"/>
                </a:solidFill>
                <a:effectLst/>
                <a:uLnTx/>
                <a:uFillTx/>
                <a:latin typeface="+mn-lt"/>
                <a:ea typeface="+mn-ea"/>
                <a:cs typeface="+mn-cs"/>
              </a:rPr>
              <a:t>.</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Особливу</a:t>
            </a:r>
            <a:r>
              <a:rPr kumimoji="0" lang="ru-RU" sz="4600" b="0" i="0" u="none" strike="noStrike" kern="1200" cap="none" spc="0" normalizeH="0" baseline="0" noProof="0" dirty="0">
                <a:ln>
                  <a:noFill/>
                </a:ln>
                <a:solidFill>
                  <a:schemeClr val="tx1"/>
                </a:solidFill>
                <a:effectLst/>
                <a:uLnTx/>
                <a:uFillTx/>
                <a:latin typeface="+mn-lt"/>
                <a:ea typeface="+mn-ea"/>
                <a:cs typeface="+mn-cs"/>
              </a:rPr>
              <a:t> роль в </a:t>
            </a:r>
            <a:r>
              <a:rPr kumimoji="0" lang="ru-RU" sz="4600" b="0" i="0" u="none" strike="noStrike" kern="1200" cap="none" spc="0" normalizeH="0" baseline="0" noProof="0" dirty="0" err="1">
                <a:ln>
                  <a:noFill/>
                </a:ln>
                <a:solidFill>
                  <a:schemeClr val="tx1"/>
                </a:solidFill>
                <a:effectLst/>
                <a:uLnTx/>
                <a:uFillTx/>
                <a:latin typeface="+mn-lt"/>
                <a:ea typeface="+mn-ea"/>
                <a:cs typeface="+mn-cs"/>
              </a:rPr>
              <a:t>поширенні</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впливу</a:t>
            </a:r>
            <a:r>
              <a:rPr kumimoji="0" lang="ru-RU" sz="4600" b="0" i="0" u="none" strike="noStrike" kern="1200" cap="none" spc="0" normalizeH="0" baseline="0" noProof="0" dirty="0">
                <a:ln>
                  <a:noFill/>
                </a:ln>
                <a:solidFill>
                  <a:schemeClr val="tx1"/>
                </a:solidFill>
                <a:effectLst/>
                <a:uLnTx/>
                <a:uFillTx/>
                <a:latin typeface="+mn-lt"/>
                <a:ea typeface="+mn-ea"/>
                <a:cs typeface="+mn-cs"/>
              </a:rPr>
              <a:t> церкви </a:t>
            </a:r>
            <a:r>
              <a:rPr kumimoji="0" lang="ru-RU" sz="4600" b="0" i="0" u="none" strike="noStrike" kern="1200" cap="none" spc="0" normalizeH="0" baseline="0" noProof="0" dirty="0" err="1">
                <a:ln>
                  <a:noFill/>
                </a:ln>
                <a:solidFill>
                  <a:schemeClr val="tx1"/>
                </a:solidFill>
                <a:effectLst/>
                <a:uLnTx/>
                <a:uFillTx/>
                <a:latin typeface="+mn-lt"/>
                <a:ea typeface="+mn-ea"/>
                <a:cs typeface="+mn-cs"/>
              </a:rPr>
              <a:t>грали</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hlinkClick r:id="rId1" tooltip="Монастир"/>
              </a:rPr>
              <a:t>монастирі</a:t>
            </a:r>
            <a:r>
              <a:rPr kumimoji="0" lang="ru-RU" sz="4600" b="0" i="0" u="none" strike="noStrike" kern="1200" cap="none" spc="0" normalizeH="0" baseline="0" noProof="0" dirty="0">
                <a:ln>
                  <a:noFill/>
                </a:ln>
                <a:solidFill>
                  <a:schemeClr val="tx1"/>
                </a:solidFill>
                <a:effectLst/>
                <a:uLnTx/>
                <a:uFillTx/>
                <a:latin typeface="+mn-lt"/>
                <a:ea typeface="+mn-ea"/>
                <a:cs typeface="+mn-cs"/>
              </a:rPr>
              <a:t>. Вони </a:t>
            </a:r>
            <a:r>
              <a:rPr kumimoji="0" lang="ru-RU" sz="4600" b="0" i="0" u="none" strike="noStrike" kern="1200" cap="none" spc="0" normalizeH="0" baseline="0" noProof="0" dirty="0" err="1">
                <a:ln>
                  <a:noFill/>
                </a:ln>
                <a:solidFill>
                  <a:schemeClr val="tx1"/>
                </a:solidFill>
                <a:effectLst/>
                <a:uLnTx/>
                <a:uFillTx/>
                <a:latin typeface="+mn-lt"/>
                <a:ea typeface="+mn-ea"/>
                <a:cs typeface="+mn-cs"/>
              </a:rPr>
              <a:t>виникли</a:t>
            </a:r>
            <a:r>
              <a:rPr kumimoji="0" lang="ru-RU" sz="4600" b="0" i="0" u="none" strike="noStrike" kern="1200" cap="none" spc="0" normalizeH="0" baseline="0" noProof="0" dirty="0">
                <a:ln>
                  <a:noFill/>
                </a:ln>
                <a:solidFill>
                  <a:schemeClr val="tx1"/>
                </a:solidFill>
                <a:effectLst/>
                <a:uLnTx/>
                <a:uFillTx/>
                <a:latin typeface="+mn-lt"/>
                <a:ea typeface="+mn-ea"/>
                <a:cs typeface="+mn-cs"/>
              </a:rPr>
              <a:t> в </a:t>
            </a:r>
            <a:r>
              <a:rPr kumimoji="0" lang="en-US" sz="4600" b="0" i="0" u="none" strike="noStrike" kern="1200" cap="none" spc="0" normalizeH="0" baseline="0" noProof="0" dirty="0">
                <a:ln>
                  <a:noFill/>
                </a:ln>
                <a:solidFill>
                  <a:schemeClr val="tx1"/>
                </a:solidFill>
                <a:effectLst/>
                <a:uLnTx/>
                <a:uFillTx/>
                <a:latin typeface="+mn-lt"/>
                <a:ea typeface="+mn-ea"/>
                <a:cs typeface="+mn-cs"/>
              </a:rPr>
              <a:t>III </a:t>
            </a:r>
            <a:r>
              <a:rPr kumimoji="0" lang="ru-RU" sz="4600" b="0" i="0" u="none" strike="noStrike" kern="1200" cap="none" spc="0" normalizeH="0" baseline="0" noProof="0" dirty="0">
                <a:ln>
                  <a:noFill/>
                </a:ln>
                <a:solidFill>
                  <a:schemeClr val="tx1"/>
                </a:solidFill>
                <a:effectLst/>
                <a:uLnTx/>
                <a:uFillTx/>
                <a:latin typeface="+mn-lt"/>
                <a:ea typeface="+mn-ea"/>
                <a:cs typeface="+mn-cs"/>
              </a:rPr>
              <a:t>ст. в </a:t>
            </a:r>
            <a:r>
              <a:rPr kumimoji="0" lang="ru-RU" sz="4600" b="0" i="0" u="none" strike="noStrike" kern="1200" cap="none" spc="0" normalizeH="0" baseline="0" noProof="0" dirty="0" err="1">
                <a:ln>
                  <a:noFill/>
                </a:ln>
                <a:solidFill>
                  <a:schemeClr val="tx1"/>
                </a:solidFill>
                <a:effectLst/>
                <a:uLnTx/>
                <a:uFillTx/>
                <a:latin typeface="+mn-lt"/>
                <a:ea typeface="+mn-ea"/>
                <a:cs typeface="+mn-cs"/>
              </a:rPr>
              <a:t>Єгипті</a:t>
            </a:r>
            <a:r>
              <a:rPr kumimoji="0" lang="ru-RU" sz="4600" b="0" i="0" u="none" strike="noStrike" kern="1200" cap="none" spc="0" normalizeH="0" baseline="0" noProof="0" dirty="0">
                <a:ln>
                  <a:noFill/>
                </a:ln>
                <a:solidFill>
                  <a:schemeClr val="tx1"/>
                </a:solidFill>
                <a:effectLst/>
                <a:uLnTx/>
                <a:uFillTx/>
                <a:latin typeface="+mn-lt"/>
                <a:ea typeface="+mn-ea"/>
                <a:cs typeface="+mn-cs"/>
              </a:rPr>
              <a:t> і являли собою </a:t>
            </a:r>
            <a:r>
              <a:rPr kumimoji="0" lang="ru-RU" sz="4600" b="0" i="0" u="none" strike="noStrike" kern="1200" cap="none" spc="0" normalizeH="0" baseline="0" noProof="0" dirty="0" err="1">
                <a:ln>
                  <a:noFill/>
                </a:ln>
                <a:solidFill>
                  <a:schemeClr val="tx1"/>
                </a:solidFill>
                <a:effectLst/>
                <a:uLnTx/>
                <a:uFillTx/>
                <a:latin typeface="+mn-lt"/>
                <a:ea typeface="+mn-ea"/>
                <a:cs typeface="+mn-cs"/>
              </a:rPr>
              <a:t>спочатку</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поселення</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відлюдників</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від</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грецького</a:t>
            </a:r>
            <a:r>
              <a:rPr kumimoji="0" lang="ru-RU" sz="4600" b="0" i="0" u="none" strike="noStrike" kern="1200" cap="none" spc="0" normalizeH="0" baseline="0" noProof="0" dirty="0">
                <a:ln>
                  <a:noFill/>
                </a:ln>
                <a:solidFill>
                  <a:schemeClr val="tx1"/>
                </a:solidFill>
                <a:effectLst/>
                <a:uLnTx/>
                <a:uFillTx/>
                <a:latin typeface="+mn-lt"/>
                <a:ea typeface="+mn-ea"/>
                <a:cs typeface="+mn-cs"/>
              </a:rPr>
              <a:t> «монах» — </a:t>
            </a:r>
            <a:r>
              <a:rPr kumimoji="0" lang="ru-RU" sz="4600" b="0" i="0" u="none" strike="noStrike" kern="1200" cap="none" spc="0" normalizeH="0" baseline="0" noProof="0" dirty="0" err="1">
                <a:ln>
                  <a:noFill/>
                </a:ln>
                <a:solidFill>
                  <a:schemeClr val="tx1"/>
                </a:solidFill>
                <a:effectLst/>
                <a:uLnTx/>
                <a:uFillTx/>
                <a:latin typeface="+mn-lt"/>
                <a:ea typeface="+mn-ea"/>
                <a:cs typeface="+mn-cs"/>
              </a:rPr>
              <a:t>відлюдник</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Монастирі</a:t>
            </a:r>
            <a:r>
              <a:rPr kumimoji="0" lang="ru-RU" sz="4600" b="0" i="0" u="none" strike="noStrike" kern="1200" cap="none" spc="0" normalizeH="0" baseline="0" noProof="0" dirty="0">
                <a:ln>
                  <a:noFill/>
                </a:ln>
                <a:solidFill>
                  <a:schemeClr val="tx1"/>
                </a:solidFill>
                <a:effectLst/>
                <a:uLnTx/>
                <a:uFillTx/>
                <a:latin typeface="+mn-lt"/>
                <a:ea typeface="+mn-ea"/>
                <a:cs typeface="+mn-cs"/>
              </a:rPr>
              <a:t> в </a:t>
            </a:r>
            <a:r>
              <a:rPr kumimoji="0" lang="ru-RU" sz="4600" b="0" i="0" u="none" strike="noStrike" kern="1200" cap="none" spc="0" normalizeH="0" baseline="0" noProof="0" dirty="0" err="1">
                <a:ln>
                  <a:noFill/>
                </a:ln>
                <a:solidFill>
                  <a:schemeClr val="tx1"/>
                </a:solidFill>
                <a:effectLst/>
                <a:uLnTx/>
                <a:uFillTx/>
                <a:latin typeface="+mn-lt"/>
                <a:ea typeface="+mn-ea"/>
                <a:cs typeface="+mn-cs"/>
              </a:rPr>
              <a:t>Європі</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стають</a:t>
            </a:r>
            <a:r>
              <a:rPr kumimoji="0" lang="ru-RU" sz="4600" b="0" i="0" u="none" strike="noStrike" kern="1200" cap="none" spc="0" normalizeH="0" baseline="0" noProof="0" dirty="0">
                <a:ln>
                  <a:noFill/>
                </a:ln>
                <a:solidFill>
                  <a:schemeClr val="tx1"/>
                </a:solidFill>
                <a:effectLst/>
                <a:uLnTx/>
                <a:uFillTx/>
                <a:latin typeface="+mn-lt"/>
                <a:ea typeface="+mn-ea"/>
                <a:cs typeface="+mn-cs"/>
              </a:rPr>
              <a:t> і великими </a:t>
            </a:r>
            <a:r>
              <a:rPr kumimoji="0" lang="ru-RU" sz="4600" b="0" i="0" u="none" strike="noStrike" kern="1200" cap="none" spc="0" normalizeH="0" baseline="0" noProof="0" dirty="0" err="1">
                <a:ln>
                  <a:noFill/>
                </a:ln>
                <a:solidFill>
                  <a:schemeClr val="tx1"/>
                </a:solidFill>
                <a:effectLst/>
                <a:uLnTx/>
                <a:uFillTx/>
                <a:latin typeface="+mn-lt"/>
                <a:ea typeface="+mn-ea"/>
                <a:cs typeface="+mn-cs"/>
              </a:rPr>
              <a:t>землевласниками</a:t>
            </a:r>
            <a:r>
              <a:rPr kumimoji="0" lang="ru-RU" sz="4600" b="0" i="0" u="none" strike="noStrike" kern="1200" cap="none" spc="0" normalizeH="0" baseline="0" noProof="0" dirty="0">
                <a:ln>
                  <a:noFill/>
                </a:ln>
                <a:solidFill>
                  <a:schemeClr val="tx1"/>
                </a:solidFill>
                <a:effectLst/>
                <a:uLnTx/>
                <a:uFillTx/>
                <a:latin typeface="+mn-lt"/>
                <a:ea typeface="+mn-ea"/>
                <a:cs typeface="+mn-cs"/>
              </a:rPr>
              <a:t>, і центрами </a:t>
            </a:r>
            <a:r>
              <a:rPr kumimoji="0" lang="ru-RU" sz="4600" b="0" i="0" u="none" strike="noStrike" kern="1200" cap="none" spc="0" normalizeH="0" baseline="0" noProof="0" dirty="0" err="1">
                <a:ln>
                  <a:noFill/>
                </a:ln>
                <a:solidFill>
                  <a:schemeClr val="tx1"/>
                </a:solidFill>
                <a:effectLst/>
                <a:uLnTx/>
                <a:uFillTx/>
                <a:latin typeface="+mn-lt"/>
                <a:ea typeface="+mn-ea"/>
                <a:cs typeface="+mn-cs"/>
              </a:rPr>
              <a:t>багатогалузевих</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господарств</a:t>
            </a:r>
            <a:r>
              <a:rPr kumimoji="0" lang="ru-RU" sz="4600" b="0" i="0" u="none" strike="noStrike" kern="1200" cap="none" spc="0" normalizeH="0" baseline="0" noProof="0" dirty="0">
                <a:ln>
                  <a:noFill/>
                </a:ln>
                <a:solidFill>
                  <a:schemeClr val="tx1"/>
                </a:solidFill>
                <a:effectLst/>
                <a:uLnTx/>
                <a:uFillTx/>
                <a:latin typeface="+mn-lt"/>
                <a:ea typeface="+mn-ea"/>
                <a:cs typeface="+mn-cs"/>
              </a:rPr>
              <a:t>, і </a:t>
            </a:r>
            <a:r>
              <a:rPr kumimoji="0" lang="ru-RU" sz="4600" b="0" i="0" u="none" strike="noStrike" kern="1200" cap="none" spc="0" normalizeH="0" baseline="0" noProof="0" dirty="0" err="1">
                <a:ln>
                  <a:noFill/>
                </a:ln>
                <a:solidFill>
                  <a:schemeClr val="tx1"/>
                </a:solidFill>
                <a:effectLst/>
                <a:uLnTx/>
                <a:uFillTx/>
                <a:latin typeface="+mn-lt"/>
                <a:ea typeface="+mn-ea"/>
                <a:cs typeface="+mn-cs"/>
              </a:rPr>
              <a:t>укріпленими</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фортецями</a:t>
            </a:r>
            <a:r>
              <a:rPr kumimoji="0" lang="ru-RU" sz="4600" b="0" i="0" u="none" strike="noStrike" kern="1200" cap="none" spc="0" normalizeH="0" baseline="0" noProof="0" dirty="0">
                <a:ln>
                  <a:noFill/>
                </a:ln>
                <a:solidFill>
                  <a:schemeClr val="tx1"/>
                </a:solidFill>
                <a:effectLst/>
                <a:uLnTx/>
                <a:uFillTx/>
                <a:latin typeface="+mn-lt"/>
                <a:ea typeface="+mn-ea"/>
                <a:cs typeface="+mn-cs"/>
              </a:rPr>
              <a:t>, і </a:t>
            </a:r>
            <a:r>
              <a:rPr kumimoji="0" lang="ru-RU" sz="4600" b="0" i="0" u="none" strike="noStrike" kern="1200" cap="none" spc="0" normalizeH="0" baseline="0" noProof="0" dirty="0" err="1">
                <a:ln>
                  <a:noFill/>
                </a:ln>
                <a:solidFill>
                  <a:schemeClr val="tx1"/>
                </a:solidFill>
                <a:effectLst/>
                <a:uLnTx/>
                <a:uFillTx/>
                <a:latin typeface="+mn-lt"/>
                <a:ea typeface="+mn-ea"/>
                <a:cs typeface="+mn-cs"/>
              </a:rPr>
              <a:t>осередками</a:t>
            </a:r>
            <a:r>
              <a:rPr kumimoji="0" lang="ru-RU" sz="4600" b="0" i="0" u="none" strike="noStrike" kern="1200" cap="none" spc="0" normalizeH="0" baseline="0" noProof="0" dirty="0">
                <a:ln>
                  <a:noFill/>
                </a:ln>
                <a:solidFill>
                  <a:schemeClr val="tx1"/>
                </a:solidFill>
                <a:effectLst/>
                <a:uLnTx/>
                <a:uFillTx/>
                <a:latin typeface="+mn-lt"/>
                <a:ea typeface="+mn-ea"/>
                <a:cs typeface="+mn-cs"/>
              </a:rPr>
              <a:t> культурного </a:t>
            </a:r>
            <a:r>
              <a:rPr kumimoji="0" lang="ru-RU" sz="4600" b="0" i="0" u="none" strike="noStrike" kern="1200" cap="none" spc="0" normalizeH="0" baseline="0" noProof="0" dirty="0" err="1">
                <a:ln>
                  <a:noFill/>
                </a:ln>
                <a:solidFill>
                  <a:schemeClr val="tx1"/>
                </a:solidFill>
                <a:effectLst/>
                <a:uLnTx/>
                <a:uFillTx/>
                <a:latin typeface="+mn-lt"/>
                <a:ea typeface="+mn-ea"/>
                <a:cs typeface="+mn-cs"/>
              </a:rPr>
              <a:t>життя</a:t>
            </a:r>
            <a:r>
              <a:rPr kumimoji="0" lang="ru-RU" sz="4600" b="0" i="0" u="none" strike="noStrike" kern="1200" cap="none" spc="0" normalizeH="0" baseline="0" noProof="0" dirty="0">
                <a:ln>
                  <a:noFill/>
                </a:ln>
                <a:solidFill>
                  <a:schemeClr val="tx1"/>
                </a:solidFill>
                <a:effectLst/>
                <a:uLnTx/>
                <a:uFillTx/>
                <a:latin typeface="+mn-lt"/>
                <a:ea typeface="+mn-ea"/>
                <a:cs typeface="+mn-cs"/>
              </a:rPr>
              <a:t>.  </a:t>
            </a:r>
            <a:endParaRPr kumimoji="0" lang="ru-RU" sz="4600" b="0"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4600" b="1" i="0" u="sng" strike="noStrike" kern="1200" cap="none" spc="0" normalizeH="0" baseline="0" noProof="0" dirty="0">
                <a:ln>
                  <a:noFill/>
                </a:ln>
                <a:solidFill>
                  <a:schemeClr val="tx1"/>
                </a:solidFill>
                <a:effectLst/>
                <a:uLnTx/>
                <a:uFillTx/>
                <a:latin typeface="+mn-lt"/>
                <a:ea typeface="+mn-ea"/>
                <a:cs typeface="+mn-cs"/>
              </a:rPr>
              <a:t>2. </a:t>
            </a:r>
            <a:r>
              <a:rPr kumimoji="0" lang="ru-RU" sz="4600" b="0" i="1" u="sng" strike="noStrike" kern="1200" cap="none" spc="0" normalizeH="0" baseline="0" noProof="0" dirty="0" err="1">
                <a:ln>
                  <a:noFill/>
                </a:ln>
                <a:solidFill>
                  <a:schemeClr val="tx1"/>
                </a:solidFill>
                <a:effectLst/>
                <a:uLnTx/>
                <a:uFillTx/>
                <a:latin typeface="+mn-lt"/>
                <a:ea typeface="+mn-ea"/>
                <a:cs typeface="+mn-cs"/>
              </a:rPr>
              <a:t>Виникнення</a:t>
            </a:r>
            <a:r>
              <a:rPr kumimoji="0" lang="ru-RU" sz="4600" b="0" i="1" u="sng" strike="noStrike" kern="1200" cap="none" spc="0" normalizeH="0" baseline="0" noProof="0" dirty="0">
                <a:ln>
                  <a:noFill/>
                </a:ln>
                <a:solidFill>
                  <a:schemeClr val="tx1"/>
                </a:solidFill>
                <a:effectLst/>
                <a:uLnTx/>
                <a:uFillTx/>
                <a:latin typeface="+mn-lt"/>
                <a:ea typeface="+mn-ea"/>
                <a:cs typeface="+mn-cs"/>
              </a:rPr>
              <a:t> </a:t>
            </a:r>
            <a:r>
              <a:rPr kumimoji="0" lang="ru-RU" sz="4600" b="0" i="1" u="sng" strike="noStrike" kern="1200" cap="none" spc="0" normalizeH="0" baseline="0" noProof="0" dirty="0" err="1">
                <a:ln>
                  <a:noFill/>
                </a:ln>
                <a:solidFill>
                  <a:schemeClr val="tx1"/>
                </a:solidFill>
                <a:effectLst/>
                <a:uLnTx/>
                <a:uFillTx/>
                <a:latin typeface="+mn-lt"/>
                <a:ea typeface="+mn-ea"/>
                <a:cs typeface="+mn-cs"/>
              </a:rPr>
              <a:t>орденів</a:t>
            </a:r>
            <a:r>
              <a:rPr kumimoji="0" lang="ru-RU" sz="4600" b="0" i="1" u="sng" strike="noStrike" kern="1200" cap="none" spc="0" normalizeH="0" baseline="0" noProof="0" dirty="0">
                <a:ln>
                  <a:noFill/>
                </a:ln>
                <a:solidFill>
                  <a:schemeClr val="tx1"/>
                </a:solidFill>
                <a:effectLst/>
                <a:uLnTx/>
                <a:uFillTx/>
                <a:latin typeface="+mn-lt"/>
                <a:ea typeface="+mn-ea"/>
                <a:cs typeface="+mn-cs"/>
              </a:rPr>
              <a:t> </a:t>
            </a:r>
            <a:r>
              <a:rPr kumimoji="0" lang="ru-RU" sz="4600" b="0" i="1" u="sng" strike="noStrike" kern="1200" cap="none" spc="0" normalizeH="0" baseline="0" noProof="0" dirty="0" err="1">
                <a:ln>
                  <a:noFill/>
                </a:ln>
                <a:solidFill>
                  <a:schemeClr val="tx1"/>
                </a:solidFill>
                <a:effectLst/>
                <a:uLnTx/>
                <a:uFillTx/>
                <a:latin typeface="+mn-lt"/>
                <a:ea typeface="+mn-ea"/>
                <a:cs typeface="+mn-cs"/>
              </a:rPr>
              <a:t>францисканців</a:t>
            </a:r>
            <a:r>
              <a:rPr kumimoji="0" lang="ru-RU" sz="4600" b="0" i="1" u="sng" strike="noStrike" kern="1200" cap="none" spc="0" normalizeH="0" baseline="0" noProof="0" dirty="0">
                <a:ln>
                  <a:noFill/>
                </a:ln>
                <a:solidFill>
                  <a:schemeClr val="tx1"/>
                </a:solidFill>
                <a:effectLst/>
                <a:uLnTx/>
                <a:uFillTx/>
                <a:latin typeface="+mn-lt"/>
                <a:ea typeface="+mn-ea"/>
                <a:cs typeface="+mn-cs"/>
              </a:rPr>
              <a:t>  та </a:t>
            </a:r>
            <a:r>
              <a:rPr kumimoji="0" lang="ru-RU" sz="4600" b="0" i="1" u="sng" strike="noStrike" kern="1200" cap="none" spc="0" normalizeH="0" baseline="0" noProof="0" dirty="0" err="1">
                <a:ln>
                  <a:noFill/>
                </a:ln>
                <a:solidFill>
                  <a:schemeClr val="tx1"/>
                </a:solidFill>
                <a:effectLst/>
                <a:uLnTx/>
                <a:uFillTx/>
                <a:latin typeface="+mn-lt"/>
                <a:ea typeface="+mn-ea"/>
                <a:cs typeface="+mn-cs"/>
              </a:rPr>
              <a:t>домініканців</a:t>
            </a:r>
            <a:r>
              <a:rPr kumimoji="0" lang="ru-RU" sz="4600" b="0" i="1" u="sng" strike="noStrike" kern="1200" cap="none" spc="0" normalizeH="0" baseline="0" noProof="0" dirty="0">
                <a:ln>
                  <a:noFill/>
                </a:ln>
                <a:solidFill>
                  <a:schemeClr val="tx1"/>
                </a:solidFill>
                <a:effectLst/>
                <a:uLnTx/>
                <a:uFillTx/>
                <a:latin typeface="+mn-lt"/>
                <a:ea typeface="+mn-ea"/>
                <a:cs typeface="+mn-cs"/>
              </a:rPr>
              <a:t> – </a:t>
            </a:r>
            <a:r>
              <a:rPr kumimoji="0" lang="ru-RU" sz="4600" b="0" i="1" u="sng" strike="noStrike" kern="1200" cap="none" spc="0" normalizeH="0" baseline="0" noProof="0" dirty="0" err="1">
                <a:ln>
                  <a:noFill/>
                </a:ln>
                <a:solidFill>
                  <a:schemeClr val="tx1"/>
                </a:solidFill>
                <a:effectLst/>
                <a:uLnTx/>
                <a:uFillTx/>
                <a:latin typeface="+mn-lt"/>
                <a:ea typeface="+mn-ea"/>
                <a:cs typeface="+mn-cs"/>
              </a:rPr>
              <a:t>жебракуючих</a:t>
            </a:r>
            <a:r>
              <a:rPr kumimoji="0" lang="ru-RU" sz="4600" b="0" i="1" u="sng" strike="noStrike" kern="1200" cap="none" spc="0" normalizeH="0" baseline="0" noProof="0" dirty="0">
                <a:ln>
                  <a:noFill/>
                </a:ln>
                <a:solidFill>
                  <a:schemeClr val="tx1"/>
                </a:solidFill>
                <a:effectLst/>
                <a:uLnTx/>
                <a:uFillTx/>
                <a:latin typeface="+mn-lt"/>
                <a:ea typeface="+mn-ea"/>
                <a:cs typeface="+mn-cs"/>
              </a:rPr>
              <a:t> </a:t>
            </a:r>
            <a:r>
              <a:rPr kumimoji="0" lang="ru-RU" sz="4600" b="0" i="1" u="sng" strike="noStrike" kern="1200" cap="none" spc="0" normalizeH="0" baseline="0" noProof="0" dirty="0" err="1">
                <a:ln>
                  <a:noFill/>
                </a:ln>
                <a:solidFill>
                  <a:schemeClr val="tx1"/>
                </a:solidFill>
                <a:effectLst/>
                <a:uLnTx/>
                <a:uFillTx/>
                <a:latin typeface="+mn-lt"/>
                <a:ea typeface="+mn-ea"/>
                <a:cs typeface="+mn-cs"/>
              </a:rPr>
              <a:t>ченців</a:t>
            </a:r>
            <a:r>
              <a:rPr kumimoji="0" lang="ru-RU" sz="4600" b="0" i="1" u="sng" strike="noStrike" kern="1200" cap="none" spc="0" normalizeH="0" baseline="0" noProof="0" dirty="0">
                <a:ln>
                  <a:noFill/>
                </a:ln>
                <a:solidFill>
                  <a:schemeClr val="tx1"/>
                </a:solidFill>
                <a:effectLst/>
                <a:uLnTx/>
                <a:uFillTx/>
                <a:latin typeface="+mn-lt"/>
                <a:ea typeface="+mn-ea"/>
                <a:cs typeface="+mn-cs"/>
              </a:rPr>
              <a:t>- </a:t>
            </a:r>
            <a:r>
              <a:rPr kumimoji="0" lang="ru-RU" sz="4600" b="0" i="1" u="sng" strike="noStrike" kern="1200" cap="none" spc="0" normalizeH="0" baseline="0" noProof="0" dirty="0" err="1">
                <a:ln>
                  <a:noFill/>
                </a:ln>
                <a:solidFill>
                  <a:schemeClr val="tx1"/>
                </a:solidFill>
                <a:effectLst/>
                <a:uLnTx/>
                <a:uFillTx/>
                <a:latin typeface="+mn-lt"/>
                <a:ea typeface="+mn-ea"/>
                <a:cs typeface="+mn-cs"/>
              </a:rPr>
              <a:t>проповідників</a:t>
            </a:r>
            <a:r>
              <a:rPr kumimoji="0" lang="ru-RU" sz="4600" b="0" i="1" u="sng" strike="noStrike" kern="1200" cap="none" spc="0" normalizeH="0" baseline="0" noProof="0" dirty="0">
                <a:ln>
                  <a:noFill/>
                </a:ln>
                <a:solidFill>
                  <a:schemeClr val="tx1"/>
                </a:solidFill>
                <a:effectLst/>
                <a:uLnTx/>
                <a:uFillTx/>
                <a:latin typeface="+mn-lt"/>
                <a:ea typeface="+mn-ea"/>
                <a:cs typeface="+mn-cs"/>
              </a:rPr>
              <a:t>, </a:t>
            </a:r>
            <a:r>
              <a:rPr kumimoji="0" lang="ru-RU" sz="4600" b="0" i="1" u="sng" strike="noStrike" kern="1200" cap="none" spc="0" normalizeH="0" baseline="0" noProof="0" dirty="0" err="1">
                <a:ln>
                  <a:noFill/>
                </a:ln>
                <a:solidFill>
                  <a:schemeClr val="tx1"/>
                </a:solidFill>
                <a:effectLst/>
                <a:uLnTx/>
                <a:uFillTx/>
                <a:latin typeface="+mn-lt"/>
                <a:ea typeface="+mn-ea"/>
                <a:cs typeface="+mn-cs"/>
              </a:rPr>
              <a:t>які</a:t>
            </a:r>
            <a:r>
              <a:rPr kumimoji="0" lang="ru-RU" sz="4600" b="0" i="1" u="sng" strike="noStrike" kern="1200" cap="none" spc="0" normalizeH="0" baseline="0" noProof="0" dirty="0">
                <a:ln>
                  <a:noFill/>
                </a:ln>
                <a:solidFill>
                  <a:schemeClr val="tx1"/>
                </a:solidFill>
                <a:effectLst/>
                <a:uLnTx/>
                <a:uFillTx/>
                <a:latin typeface="+mn-lt"/>
                <a:ea typeface="+mn-ea"/>
                <a:cs typeface="+mn-cs"/>
              </a:rPr>
              <a:t> давали </a:t>
            </a:r>
            <a:r>
              <a:rPr kumimoji="0" lang="ru-RU" sz="4600" b="0" i="1" u="sng" strike="noStrike" kern="1200" cap="none" spc="0" normalizeH="0" baseline="0" noProof="0" dirty="0" err="1">
                <a:ln>
                  <a:noFill/>
                </a:ln>
                <a:solidFill>
                  <a:schemeClr val="tx1"/>
                </a:solidFill>
                <a:effectLst/>
                <a:uLnTx/>
                <a:uFillTx/>
                <a:latin typeface="+mn-lt"/>
                <a:ea typeface="+mn-ea"/>
                <a:cs typeface="+mn-cs"/>
              </a:rPr>
              <a:t>певні</a:t>
            </a:r>
            <a:r>
              <a:rPr kumimoji="0" lang="ru-RU" sz="4600" b="0" i="1" u="sng" strike="noStrike" kern="1200" cap="none" spc="0" normalizeH="0" baseline="0" noProof="0" dirty="0">
                <a:ln>
                  <a:noFill/>
                </a:ln>
                <a:solidFill>
                  <a:schemeClr val="tx1"/>
                </a:solidFill>
                <a:effectLst/>
                <a:uLnTx/>
                <a:uFillTx/>
                <a:latin typeface="+mn-lt"/>
                <a:ea typeface="+mn-ea"/>
                <a:cs typeface="+mn-cs"/>
              </a:rPr>
              <a:t> </a:t>
            </a:r>
            <a:r>
              <a:rPr kumimoji="0" lang="ru-RU" sz="4600" b="0" i="1" u="sng" strike="noStrike" kern="1200" cap="none" spc="0" normalizeH="0" baseline="0" noProof="0" dirty="0" err="1">
                <a:ln>
                  <a:noFill/>
                </a:ln>
                <a:solidFill>
                  <a:schemeClr val="tx1"/>
                </a:solidFill>
                <a:effectLst/>
                <a:uLnTx/>
                <a:uFillTx/>
                <a:latin typeface="+mn-lt"/>
                <a:ea typeface="+mn-ea"/>
                <a:cs typeface="+mn-cs"/>
              </a:rPr>
              <a:t>естетичні</a:t>
            </a:r>
            <a:r>
              <a:rPr kumimoji="0" lang="ru-RU" sz="4600" b="0" i="1" u="sng" strike="noStrike" kern="1200" cap="none" spc="0" normalizeH="0" baseline="0" noProof="0" dirty="0">
                <a:ln>
                  <a:noFill/>
                </a:ln>
                <a:solidFill>
                  <a:schemeClr val="tx1"/>
                </a:solidFill>
                <a:effectLst/>
                <a:uLnTx/>
                <a:uFillTx/>
                <a:latin typeface="+mn-lt"/>
                <a:ea typeface="+mn-ea"/>
                <a:cs typeface="+mn-cs"/>
              </a:rPr>
              <a:t> </a:t>
            </a:r>
            <a:r>
              <a:rPr kumimoji="0" lang="ru-RU" sz="4600" b="0" i="1" u="sng" strike="noStrike" kern="1200" cap="none" spc="0" normalizeH="0" baseline="0" noProof="0" dirty="0" err="1">
                <a:ln>
                  <a:noFill/>
                </a:ln>
                <a:solidFill>
                  <a:schemeClr val="tx1"/>
                </a:solidFill>
                <a:effectLst/>
                <a:uLnTx/>
                <a:uFillTx/>
                <a:latin typeface="+mn-lt"/>
                <a:ea typeface="+mn-ea"/>
                <a:cs typeface="+mn-cs"/>
              </a:rPr>
              <a:t>настанови</a:t>
            </a:r>
            <a:r>
              <a:rPr kumimoji="0" lang="ru-RU" sz="4600" b="0" i="1" u="sng" strike="noStrike" kern="1200" cap="none" spc="0" normalizeH="0" baseline="0" noProof="0" dirty="0">
                <a:ln>
                  <a:noFill/>
                </a:ln>
                <a:solidFill>
                  <a:schemeClr val="tx1"/>
                </a:solidFill>
                <a:effectLst/>
                <a:uLnTx/>
                <a:uFillTx/>
                <a:latin typeface="+mn-lt"/>
                <a:ea typeface="+mn-ea"/>
                <a:cs typeface="+mn-cs"/>
              </a:rPr>
              <a:t>.</a:t>
            </a:r>
            <a:endParaRPr kumimoji="0" lang="ru-RU" sz="4600" b="0" i="1" u="sng" strike="noStrike" kern="1200" cap="none" spc="0" normalizeH="0" baseline="0" noProof="0" dirty="0">
              <a:ln>
                <a:noFill/>
              </a:ln>
              <a:solidFill>
                <a:schemeClr val="tx1"/>
              </a:solidFill>
              <a:effectLst/>
              <a:uLnTx/>
              <a:uFillTx/>
              <a:latin typeface="+mn-lt"/>
              <a:ea typeface="+mn-ea"/>
              <a:cs typeface="+mn-cs"/>
              <a:hlinkClick r:id="rId2" tooltip="Франциск Ассизький"/>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4600" b="0" i="0" u="none" strike="noStrike" kern="1200" cap="none" spc="0" normalizeH="0" baseline="0" noProof="0" dirty="0">
                <a:ln>
                  <a:noFill/>
                </a:ln>
                <a:solidFill>
                  <a:schemeClr val="tx1"/>
                </a:solidFill>
                <a:effectLst/>
                <a:uLnTx/>
                <a:uFillTx/>
                <a:latin typeface="+mn-lt"/>
                <a:ea typeface="+mn-ea"/>
                <a:cs typeface="+mn-cs"/>
                <a:hlinkClick r:id="rId2" tooltip="Франциск Ассизький"/>
              </a:rPr>
              <a:t>Франциск </a:t>
            </a:r>
            <a:r>
              <a:rPr kumimoji="0" lang="ru-RU" sz="4600" b="0" i="0" u="none" strike="noStrike" kern="1200" cap="none" spc="0" normalizeH="0" baseline="0" noProof="0" dirty="0" err="1">
                <a:ln>
                  <a:noFill/>
                </a:ln>
                <a:solidFill>
                  <a:schemeClr val="tx1"/>
                </a:solidFill>
                <a:effectLst/>
                <a:uLnTx/>
                <a:uFillTx/>
                <a:latin typeface="+mn-lt"/>
                <a:ea typeface="+mn-ea"/>
                <a:cs typeface="+mn-cs"/>
                <a:hlinkClick r:id="rId2" tooltip="Франциск Ассизький"/>
              </a:rPr>
              <a:t>Ассизький</a:t>
            </a:r>
            <a:r>
              <a:rPr kumimoji="0" lang="ru-RU" sz="4600" b="0" i="0" u="none" strike="noStrike" kern="1200" cap="none" spc="0" normalizeH="0" baseline="0" noProof="0" dirty="0">
                <a:ln>
                  <a:noFill/>
                </a:ln>
                <a:solidFill>
                  <a:schemeClr val="tx1"/>
                </a:solidFill>
                <a:effectLst/>
                <a:uLnTx/>
                <a:uFillTx/>
                <a:latin typeface="+mn-lt"/>
                <a:ea typeface="+mn-ea"/>
                <a:cs typeface="+mn-cs"/>
              </a:rPr>
              <a:t> в </a:t>
            </a:r>
            <a:r>
              <a:rPr kumimoji="0" lang="ru-RU" sz="4600" b="0" i="0" u="none" strike="noStrike" kern="1200" cap="none" spc="0" normalizeH="0" baseline="0" noProof="0" dirty="0" err="1">
                <a:ln>
                  <a:noFill/>
                </a:ln>
                <a:solidFill>
                  <a:schemeClr val="tx1"/>
                </a:solidFill>
                <a:effectLst/>
                <a:uLnTx/>
                <a:uFillTx/>
                <a:latin typeface="+mn-lt"/>
                <a:ea typeface="+mn-ea"/>
                <a:cs typeface="+mn-cs"/>
                <a:hlinkClick r:id="rId3" tooltip="Італія"/>
              </a:rPr>
              <a:t>Італії</a:t>
            </a:r>
            <a:r>
              <a:rPr kumimoji="0" lang="ru-RU" sz="4600" b="0" i="0" u="none" strike="noStrike" kern="1200" cap="none" spc="0" normalizeH="0" baseline="0" noProof="0" dirty="0">
                <a:ln>
                  <a:noFill/>
                </a:ln>
                <a:solidFill>
                  <a:schemeClr val="tx1"/>
                </a:solidFill>
                <a:effectLst/>
                <a:uLnTx/>
                <a:uFillTx/>
                <a:latin typeface="+mn-lt"/>
                <a:ea typeface="+mn-ea"/>
                <a:cs typeface="+mn-cs"/>
              </a:rPr>
              <a:t> і </a:t>
            </a:r>
            <a:r>
              <a:rPr kumimoji="0" lang="ru-RU" sz="4600" b="0" i="0" u="none" strike="noStrike" kern="1200" cap="none" spc="0" normalizeH="0" baseline="0" noProof="0" dirty="0" err="1">
                <a:ln>
                  <a:noFill/>
                </a:ln>
                <a:solidFill>
                  <a:schemeClr val="tx1"/>
                </a:solidFill>
                <a:effectLst/>
                <a:uLnTx/>
                <a:uFillTx/>
                <a:latin typeface="+mn-lt"/>
                <a:ea typeface="+mn-ea"/>
                <a:cs typeface="+mn-cs"/>
                <a:hlinkClick r:id="rId4" tooltip="Святий Домінік"/>
              </a:rPr>
              <a:t>Домінік</a:t>
            </a:r>
            <a:r>
              <a:rPr kumimoji="0" lang="ru-RU" sz="4600" b="0" i="0" u="none" strike="noStrike" kern="1200" cap="none" spc="0" normalizeH="0" baseline="0" noProof="0" dirty="0">
                <a:ln>
                  <a:noFill/>
                </a:ln>
                <a:solidFill>
                  <a:schemeClr val="tx1"/>
                </a:solidFill>
                <a:effectLst/>
                <a:uLnTx/>
                <a:uFillTx/>
                <a:latin typeface="+mn-lt"/>
                <a:ea typeface="+mn-ea"/>
                <a:cs typeface="+mn-cs"/>
              </a:rPr>
              <a:t> в </a:t>
            </a:r>
            <a:r>
              <a:rPr kumimoji="0" lang="ru-RU" sz="4600" b="0" i="0" u="none" strike="noStrike" kern="1200" cap="none" spc="0" normalizeH="0" baseline="0" noProof="0" dirty="0" err="1">
                <a:ln>
                  <a:noFill/>
                </a:ln>
                <a:solidFill>
                  <a:schemeClr val="tx1"/>
                </a:solidFill>
                <a:effectLst/>
                <a:uLnTx/>
                <a:uFillTx/>
                <a:latin typeface="+mn-lt"/>
                <a:ea typeface="+mn-ea"/>
                <a:cs typeface="+mn-cs"/>
                <a:hlinkClick r:id="rId5" tooltip="Іспанія"/>
              </a:rPr>
              <a:t>Іспанії</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майже</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одночасно</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виступають</a:t>
            </a:r>
            <a:r>
              <a:rPr kumimoji="0" lang="ru-RU" sz="4600" b="0" i="0" u="none" strike="noStrike" kern="1200" cap="none" spc="0" normalizeH="0" baseline="0" noProof="0" dirty="0">
                <a:ln>
                  <a:noFill/>
                </a:ln>
                <a:solidFill>
                  <a:schemeClr val="tx1"/>
                </a:solidFill>
                <a:effectLst/>
                <a:uLnTx/>
                <a:uFillTx/>
                <a:latin typeface="+mn-lt"/>
                <a:ea typeface="+mn-ea"/>
                <a:cs typeface="+mn-cs"/>
              </a:rPr>
              <a:t> з </a:t>
            </a:r>
            <a:r>
              <a:rPr kumimoji="0" lang="ru-RU" sz="4600" b="0" i="0" u="none" strike="noStrike" kern="1200" cap="none" spc="0" normalizeH="0" baseline="0" noProof="0" dirty="0" err="1">
                <a:ln>
                  <a:noFill/>
                </a:ln>
                <a:solidFill>
                  <a:schemeClr val="tx1"/>
                </a:solidFill>
                <a:effectLst/>
                <a:uLnTx/>
                <a:uFillTx/>
                <a:latin typeface="+mn-lt"/>
                <a:ea typeface="+mn-ea"/>
                <a:cs typeface="+mn-cs"/>
              </a:rPr>
              <a:t>проповіддю</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бідності</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відмови</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від</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власності</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поваги</a:t>
            </a:r>
            <a:r>
              <a:rPr kumimoji="0" lang="ru-RU" sz="4600" b="0" i="0" u="none" strike="noStrike" kern="1200" cap="none" spc="0" normalizeH="0" baseline="0" noProof="0" dirty="0">
                <a:ln>
                  <a:noFill/>
                </a:ln>
                <a:solidFill>
                  <a:schemeClr val="tx1"/>
                </a:solidFill>
                <a:effectLst/>
                <a:uLnTx/>
                <a:uFillTx/>
                <a:latin typeface="+mn-lt"/>
                <a:ea typeface="+mn-ea"/>
                <a:cs typeface="+mn-cs"/>
              </a:rPr>
              <a:t> до </a:t>
            </a:r>
            <a:r>
              <a:rPr kumimoji="0" lang="ru-RU" sz="4600" b="0" i="0" u="none" strike="noStrike" kern="1200" cap="none" spc="0" normalizeH="0" baseline="0" noProof="0" dirty="0" err="1">
                <a:ln>
                  <a:noFill/>
                </a:ln>
                <a:solidFill>
                  <a:schemeClr val="tx1"/>
                </a:solidFill>
                <a:effectLst/>
                <a:uLnTx/>
                <a:uFillTx/>
                <a:latin typeface="+mn-lt"/>
                <a:ea typeface="+mn-ea"/>
                <a:cs typeface="+mn-cs"/>
              </a:rPr>
              <a:t>простої</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праці</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Головним</a:t>
            </a:r>
            <a:r>
              <a:rPr kumimoji="0" lang="ru-RU" sz="4600" b="0" i="0" u="none" strike="noStrike" kern="1200" cap="none" spc="0" normalizeH="0" baseline="0" noProof="0" dirty="0">
                <a:ln>
                  <a:noFill/>
                </a:ln>
                <a:solidFill>
                  <a:schemeClr val="tx1"/>
                </a:solidFill>
                <a:effectLst/>
                <a:uLnTx/>
                <a:uFillTx/>
                <a:latin typeface="+mn-lt"/>
                <a:ea typeface="+mn-ea"/>
                <a:cs typeface="+mn-cs"/>
              </a:rPr>
              <a:t> для </a:t>
            </a:r>
            <a:r>
              <a:rPr kumimoji="0" lang="ru-RU" sz="4600" b="0" i="0" u="none" strike="noStrike" kern="1200" cap="none" spc="0" normalizeH="0" baseline="0" noProof="0" dirty="0" err="1">
                <a:ln>
                  <a:noFill/>
                </a:ln>
                <a:solidFill>
                  <a:schemeClr val="tx1"/>
                </a:solidFill>
                <a:effectLst/>
                <a:uLnTx/>
                <a:uFillTx/>
                <a:latin typeface="+mn-lt"/>
                <a:ea typeface="+mn-ea"/>
                <a:cs typeface="+mn-cs"/>
              </a:rPr>
              <a:t>священика</a:t>
            </a:r>
            <a:r>
              <a:rPr kumimoji="0" lang="ru-RU" sz="4600" b="0" i="0" u="none" strike="noStrike" kern="1200" cap="none" spc="0" normalizeH="0" baseline="0" noProof="0" dirty="0">
                <a:ln>
                  <a:noFill/>
                </a:ln>
                <a:solidFill>
                  <a:schemeClr val="tx1"/>
                </a:solidFill>
                <a:effectLst/>
                <a:uLnTx/>
                <a:uFillTx/>
                <a:latin typeface="+mn-lt"/>
                <a:ea typeface="+mn-ea"/>
                <a:cs typeface="+mn-cs"/>
              </a:rPr>
              <a:t> вони </a:t>
            </a:r>
            <a:r>
              <a:rPr kumimoji="0" lang="ru-RU" sz="4600" b="0" i="0" u="none" strike="noStrike" kern="1200" cap="none" spc="0" normalizeH="0" baseline="0" noProof="0" dirty="0" err="1">
                <a:ln>
                  <a:noFill/>
                </a:ln>
                <a:solidFill>
                  <a:schemeClr val="tx1"/>
                </a:solidFill>
                <a:effectLst/>
                <a:uLnTx/>
                <a:uFillTx/>
                <a:latin typeface="+mn-lt"/>
                <a:ea typeface="+mn-ea"/>
                <a:cs typeface="+mn-cs"/>
              </a:rPr>
              <a:t>вважали</a:t>
            </a:r>
            <a:r>
              <a:rPr kumimoji="0" lang="ru-RU" sz="4600" b="0" i="0" u="none" strike="noStrike" kern="1200" cap="none" spc="0" normalizeH="0" baseline="0" noProof="0" dirty="0">
                <a:ln>
                  <a:noFill/>
                </a:ln>
                <a:solidFill>
                  <a:schemeClr val="tx1"/>
                </a:solidFill>
                <a:effectLst/>
                <a:uLnTx/>
                <a:uFillTx/>
                <a:latin typeface="+mn-lt"/>
                <a:ea typeface="+mn-ea"/>
                <a:cs typeface="+mn-cs"/>
              </a:rPr>
              <a:t> не </a:t>
            </a:r>
            <a:r>
              <a:rPr kumimoji="0" lang="ru-RU" sz="4600" b="0" i="0" u="none" strike="noStrike" kern="1200" cap="none" spc="0" normalizeH="0" baseline="0" noProof="0" dirty="0" err="1">
                <a:ln>
                  <a:noFill/>
                </a:ln>
                <a:solidFill>
                  <a:schemeClr val="tx1"/>
                </a:solidFill>
                <a:effectLst/>
                <a:uLnTx/>
                <a:uFillTx/>
                <a:latin typeface="+mn-lt"/>
                <a:ea typeface="+mn-ea"/>
                <a:cs typeface="+mn-cs"/>
              </a:rPr>
              <a:t>урочисте</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богослужіння</a:t>
            </a:r>
            <a:r>
              <a:rPr kumimoji="0" lang="ru-RU" sz="4600" b="0" i="0" u="none" strike="noStrike" kern="1200" cap="none" spc="0" normalizeH="0" baseline="0" noProof="0" dirty="0">
                <a:ln>
                  <a:noFill/>
                </a:ln>
                <a:solidFill>
                  <a:schemeClr val="tx1"/>
                </a:solidFill>
                <a:effectLst/>
                <a:uLnTx/>
                <a:uFillTx/>
                <a:latin typeface="+mn-lt"/>
                <a:ea typeface="+mn-ea"/>
                <a:cs typeface="+mn-cs"/>
              </a:rPr>
              <a:t>, а </a:t>
            </a:r>
            <a:r>
              <a:rPr kumimoji="0" lang="ru-RU" sz="4600" b="0" i="0" u="none" strike="noStrike" kern="1200" cap="none" spc="0" normalizeH="0" baseline="0" noProof="0" dirty="0" err="1">
                <a:ln>
                  <a:noFill/>
                </a:ln>
                <a:solidFill>
                  <a:schemeClr val="tx1"/>
                </a:solidFill>
                <a:effectLst/>
                <a:uLnTx/>
                <a:uFillTx/>
                <a:latin typeface="+mn-lt"/>
                <a:ea typeface="+mn-ea"/>
                <a:cs typeface="+mn-cs"/>
              </a:rPr>
              <a:t>проповідь</a:t>
            </a:r>
            <a:r>
              <a:rPr kumimoji="0" lang="ru-RU" sz="4600" b="0" i="0" u="none" strike="noStrike" kern="1200" cap="none" spc="0" normalizeH="0" baseline="0" noProof="0" dirty="0">
                <a:ln>
                  <a:noFill/>
                </a:ln>
                <a:solidFill>
                  <a:schemeClr val="tx1"/>
                </a:solidFill>
                <a:effectLst/>
                <a:uLnTx/>
                <a:uFillTx/>
                <a:latin typeface="+mn-lt"/>
                <a:ea typeface="+mn-ea"/>
                <a:cs typeface="+mn-cs"/>
              </a:rPr>
              <a:t> в </a:t>
            </a:r>
            <a:r>
              <a:rPr kumimoji="0" lang="ru-RU" sz="4600" b="0" i="0" u="none" strike="noStrike" kern="1200" cap="none" spc="0" normalizeH="0" baseline="0" noProof="0" dirty="0" err="1">
                <a:ln>
                  <a:noFill/>
                </a:ln>
                <a:solidFill>
                  <a:schemeClr val="tx1"/>
                </a:solidFill>
                <a:effectLst/>
                <a:uLnTx/>
                <a:uFillTx/>
                <a:latin typeface="+mn-lt"/>
                <a:ea typeface="+mn-ea"/>
                <a:cs typeface="+mn-cs"/>
              </a:rPr>
              <a:t>мандрівках</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серед</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простих</a:t>
            </a:r>
            <a:r>
              <a:rPr kumimoji="0" lang="ru-RU" sz="4600" b="0" i="0" u="none" strike="noStrike" kern="1200" cap="none" spc="0" normalizeH="0" baseline="0" noProof="0" dirty="0">
                <a:ln>
                  <a:noFill/>
                </a:ln>
                <a:solidFill>
                  <a:schemeClr val="tx1"/>
                </a:solidFill>
                <a:effectLst/>
                <a:uLnTx/>
                <a:uFillTx/>
                <a:latin typeface="+mn-lt"/>
                <a:ea typeface="+mn-ea"/>
                <a:cs typeface="+mn-cs"/>
              </a:rPr>
              <a:t> людей. </a:t>
            </a:r>
            <a:r>
              <a:rPr kumimoji="0" lang="ru-RU" sz="4600" b="0" i="0" u="none" strike="noStrike" kern="1200" cap="none" spc="0" normalizeH="0" baseline="0" noProof="0" dirty="0" err="1">
                <a:ln>
                  <a:noFill/>
                </a:ln>
                <a:solidFill>
                  <a:schemeClr val="tx1"/>
                </a:solidFill>
                <a:effectLst/>
                <a:uLnTx/>
                <a:uFillTx/>
                <a:latin typeface="+mn-lt"/>
                <a:ea typeface="+mn-ea"/>
                <a:cs typeface="+mn-cs"/>
              </a:rPr>
              <a:t>Такі</a:t>
            </a:r>
            <a:r>
              <a:rPr kumimoji="0" lang="ru-RU" sz="4600" b="0" i="0" u="none" strike="noStrike" kern="1200" cap="none" spc="0" normalizeH="0" baseline="0" noProof="0" dirty="0">
                <a:ln>
                  <a:noFill/>
                </a:ln>
                <a:solidFill>
                  <a:schemeClr val="tx1"/>
                </a:solidFill>
                <a:effectLst/>
                <a:uLnTx/>
                <a:uFillTx/>
                <a:latin typeface="+mn-lt"/>
                <a:ea typeface="+mn-ea"/>
                <a:cs typeface="+mn-cs"/>
              </a:rPr>
              <a:t> погляди </a:t>
            </a:r>
            <a:r>
              <a:rPr kumimoji="0" lang="ru-RU" sz="4600" b="0" i="0" u="none" strike="noStrike" kern="1200" cap="none" spc="0" normalizeH="0" baseline="0" noProof="0" dirty="0" err="1">
                <a:ln>
                  <a:noFill/>
                </a:ln>
                <a:solidFill>
                  <a:schemeClr val="tx1"/>
                </a:solidFill>
                <a:effectLst/>
                <a:uLnTx/>
                <a:uFillTx/>
                <a:latin typeface="+mn-lt"/>
                <a:ea typeface="+mn-ea"/>
                <a:cs typeface="+mn-cs"/>
              </a:rPr>
              <a:t>знайшли</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дуже</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широку</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підтримку</a:t>
            </a:r>
            <a:r>
              <a:rPr kumimoji="0" lang="ru-RU" sz="4600" b="0" i="0" u="none" strike="noStrike" kern="1200" cap="none" spc="0" normalizeH="0" baseline="0" noProof="0" dirty="0">
                <a:ln>
                  <a:noFill/>
                </a:ln>
                <a:solidFill>
                  <a:schemeClr val="tx1"/>
                </a:solidFill>
                <a:effectLst/>
                <a:uLnTx/>
                <a:uFillTx/>
                <a:latin typeface="+mn-lt"/>
                <a:ea typeface="+mn-ea"/>
                <a:cs typeface="+mn-cs"/>
              </a:rPr>
              <a:t>. Рим </a:t>
            </a:r>
            <a:r>
              <a:rPr kumimoji="0" lang="ru-RU" sz="4600" b="0" i="0" u="none" strike="noStrike" kern="1200" cap="none" spc="0" normalizeH="0" baseline="0" noProof="0" dirty="0" err="1">
                <a:ln>
                  <a:noFill/>
                </a:ln>
                <a:solidFill>
                  <a:schemeClr val="tx1"/>
                </a:solidFill>
                <a:effectLst/>
                <a:uLnTx/>
                <a:uFillTx/>
                <a:latin typeface="+mn-lt"/>
                <a:ea typeface="+mn-ea"/>
                <a:cs typeface="+mn-cs"/>
              </a:rPr>
              <a:t>офіційно</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їх</a:t>
            </a:r>
            <a:r>
              <a:rPr kumimoji="0" lang="ru-RU" sz="4600" b="0" i="0" u="none" strike="noStrike" kern="1200" cap="none" spc="0" normalizeH="0" baseline="0" noProof="0" dirty="0">
                <a:ln>
                  <a:noFill/>
                </a:ln>
                <a:solidFill>
                  <a:schemeClr val="tx1"/>
                </a:solidFill>
                <a:effectLst/>
                <a:uLnTx/>
                <a:uFillTx/>
                <a:latin typeface="+mn-lt"/>
                <a:ea typeface="+mn-ea"/>
                <a:cs typeface="+mn-cs"/>
              </a:rPr>
              <a:t> </a:t>
            </a:r>
            <a:r>
              <a:rPr kumimoji="0" lang="ru-RU" sz="4600" b="0" i="0" u="none" strike="noStrike" kern="1200" cap="none" spc="0" normalizeH="0" baseline="0" noProof="0" dirty="0" err="1">
                <a:ln>
                  <a:noFill/>
                </a:ln>
                <a:solidFill>
                  <a:schemeClr val="tx1"/>
                </a:solidFill>
                <a:effectLst/>
                <a:uLnTx/>
                <a:uFillTx/>
                <a:latin typeface="+mn-lt"/>
                <a:ea typeface="+mn-ea"/>
                <a:cs typeface="+mn-cs"/>
              </a:rPr>
              <a:t>визнав</a:t>
            </a:r>
            <a:r>
              <a:rPr kumimoji="0" lang="ru-RU" sz="4600" b="0" i="0" u="none" strike="noStrike" kern="1200" cap="none" spc="0" normalizeH="0" baseline="0" noProof="0" dirty="0">
                <a:ln>
                  <a:noFill/>
                </a:ln>
                <a:solidFill>
                  <a:schemeClr val="tx1"/>
                </a:solidFill>
                <a:effectLst/>
                <a:uLnTx/>
                <a:uFillTx/>
                <a:latin typeface="+mn-lt"/>
                <a:ea typeface="+mn-ea"/>
                <a:cs typeface="+mn-cs"/>
              </a:rPr>
              <a:t>.</a:t>
            </a:r>
            <a:endParaRPr kumimoji="0" lang="uk-UA" sz="46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Заголовок 1"/>
          <p:cNvSpPr>
            <a:spLocks noGrp="1"/>
          </p:cNvSpPr>
          <p:nvPr>
            <p:ph type="title"/>
          </p:nvPr>
        </p:nvSpPr>
        <p:spPr>
          <a:solidFill>
            <a:schemeClr val="accent2">
              <a:lumMod val="60000"/>
              <a:lumOff val="40000"/>
            </a:schemeClr>
          </a:solidFill>
        </p:spPr>
        <p:txBody>
          <a:bodyPr vert="horz" wrap="square" lIns="91440" tIns="45720" rIns="91440" bIns="45720" numCol="1" rtlCol="0" anchor="ctr" anchorCtr="0" compatLnSpc="1">
            <a:no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ru-RU" sz="3600" b="1" i="0" u="sng" strike="noStrike" kern="1200" cap="none" spc="0" normalizeH="0" baseline="0" noProof="0" dirty="0">
                <a:ln>
                  <a:noFill/>
                </a:ln>
                <a:solidFill>
                  <a:schemeClr val="tx1"/>
                </a:solidFill>
                <a:effectLst/>
                <a:uLnTx/>
                <a:uFillTx/>
                <a:latin typeface="+mj-lt"/>
                <a:ea typeface="+mj-ea"/>
                <a:cs typeface="+mj-cs"/>
              </a:rPr>
              <a:t>Головну роль</a:t>
            </a:r>
            <a:r>
              <a:rPr kumimoji="0" lang="uk-UA" sz="3600" b="0" i="0" u="none" strike="noStrike" kern="1200" cap="none" spc="0" normalizeH="0" baseline="0" noProof="0" dirty="0">
                <a:ln>
                  <a:noFill/>
                </a:ln>
                <a:solidFill>
                  <a:schemeClr val="tx1"/>
                </a:solidFill>
                <a:effectLst/>
                <a:uLnTx/>
                <a:uFillTx/>
                <a:latin typeface="+mj-lt"/>
                <a:ea typeface="+mj-ea"/>
                <a:cs typeface="+mj-cs"/>
              </a:rPr>
              <a:t> </a:t>
            </a:r>
            <a:r>
              <a:rPr kumimoji="0" lang="en-US" sz="3600" b="0" i="0" u="none" strike="noStrike" kern="1200" cap="none" spc="0" normalizeH="0" baseline="0" noProof="0" dirty="0">
                <a:ln>
                  <a:noFill/>
                </a:ln>
                <a:solidFill>
                  <a:schemeClr val="tx1"/>
                </a:solidFill>
                <a:effectLst/>
                <a:uLnTx/>
                <a:uFillTx/>
                <a:latin typeface="+mj-lt"/>
                <a:ea typeface="+mj-ea"/>
                <a:cs typeface="+mj-cs"/>
              </a:rPr>
              <a:t>в </a:t>
            </a:r>
            <a:r>
              <a:rPr kumimoji="0" lang="uk-UA" sz="3600" b="0" i="0" u="none" strike="noStrike" kern="1200" cap="none" spc="0" normalizeH="0" baseline="0" noProof="0" dirty="0">
                <a:ln>
                  <a:noFill/>
                </a:ln>
                <a:solidFill>
                  <a:schemeClr val="tx1"/>
                </a:solidFill>
                <a:effectLst/>
                <a:uLnTx/>
                <a:uFillTx/>
                <a:latin typeface="+mj-lt"/>
                <a:ea typeface="+mj-ea"/>
                <a:cs typeface="+mj-cs"/>
              </a:rPr>
              <a:t>епох</a:t>
            </a:r>
            <a:r>
              <a:rPr kumimoji="0" lang="en-US" sz="3600" b="0" i="0" u="none" strike="noStrike" kern="1200" cap="none" spc="0" normalizeH="0" baseline="0" noProof="0" dirty="0">
                <a:ln>
                  <a:noFill/>
                </a:ln>
                <a:solidFill>
                  <a:schemeClr val="tx1"/>
                </a:solidFill>
                <a:effectLst/>
                <a:uLnTx/>
                <a:uFillTx/>
                <a:latin typeface="+mj-lt"/>
                <a:ea typeface="+mj-ea"/>
                <a:cs typeface="+mj-cs"/>
              </a:rPr>
              <a:t>у</a:t>
            </a:r>
            <a:r>
              <a:rPr kumimoji="0" lang="uk-UA" sz="3600" b="0" i="0" u="none" strike="noStrike" kern="1200" cap="none" spc="0" normalizeH="0" baseline="0" noProof="0" dirty="0">
                <a:ln>
                  <a:noFill/>
                </a:ln>
                <a:solidFill>
                  <a:schemeClr val="tx1"/>
                </a:solidFill>
                <a:effectLst/>
                <a:uLnTx/>
                <a:uFillTx/>
                <a:latin typeface="+mj-lt"/>
                <a:ea typeface="+mj-ea"/>
                <a:cs typeface="+mj-cs"/>
              </a:rPr>
              <a:t> Середньовіччя (5 ст. – 15 ст. н.е.)</a:t>
            </a:r>
            <a:r>
              <a:rPr kumimoji="0" lang="ru-RU" sz="3600" b="1" i="0" u="sng" strike="noStrike" kern="1200" cap="none" spc="0" normalizeH="0" baseline="0" noProof="0" dirty="0">
                <a:ln>
                  <a:noFill/>
                </a:ln>
                <a:solidFill>
                  <a:schemeClr val="tx1"/>
                </a:solidFill>
                <a:effectLst/>
                <a:uLnTx/>
                <a:uFillTx/>
                <a:latin typeface="+mj-lt"/>
                <a:ea typeface="+mj-ea"/>
                <a:cs typeface="+mj-cs"/>
              </a:rPr>
              <a:t> </a:t>
            </a:r>
            <a:r>
              <a:rPr kumimoji="0" lang="ru-RU" sz="3600" b="1" i="0" u="sng" strike="noStrike" kern="1200" cap="none" spc="0" normalizeH="0" baseline="0" noProof="0" dirty="0" err="1">
                <a:ln>
                  <a:noFill/>
                </a:ln>
                <a:solidFill>
                  <a:schemeClr val="tx1"/>
                </a:solidFill>
                <a:effectLst/>
                <a:uLnTx/>
                <a:uFillTx/>
                <a:latin typeface="+mj-lt"/>
                <a:ea typeface="+mj-ea"/>
                <a:cs typeface="+mj-cs"/>
              </a:rPr>
              <a:t>отримали</a:t>
            </a:r>
            <a:r>
              <a:rPr kumimoji="0" lang="en-US" sz="3600" b="1" i="0" u="sng" strike="noStrike" kern="1200" cap="none" spc="0" normalizeH="0" baseline="0" noProof="0" dirty="0">
                <a:ln>
                  <a:noFill/>
                </a:ln>
                <a:solidFill>
                  <a:schemeClr val="tx1"/>
                </a:solidFill>
                <a:effectLst/>
                <a:uLnTx/>
                <a:uFillTx/>
                <a:latin typeface="+mj-lt"/>
                <a:ea typeface="+mj-ea"/>
                <a:cs typeface="+mj-cs"/>
              </a:rPr>
              <a:t>:</a:t>
            </a:r>
            <a:endParaRPr kumimoji="0" lang="ru-RU"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3" name="Содержимое 2"/>
          <p:cNvSpPr>
            <a:spLocks noGrp="1"/>
          </p:cNvSpPr>
          <p:nvPr>
            <p:ph idx="1"/>
          </p:nvPr>
        </p:nvSpPr>
        <p:spPr>
          <a:xfrm>
            <a:off x="468313" y="1412875"/>
            <a:ext cx="8423275" cy="4824413"/>
          </a:xfrm>
          <a:solidFill>
            <a:schemeClr val="accent2">
              <a:lumMod val="20000"/>
              <a:lumOff val="80000"/>
            </a:schemeClr>
          </a:solidFill>
        </p:spPr>
        <p:txBody>
          <a:bodyPr vert="horz" wrap="square" lIns="91440" tIns="45720" rIns="91440" bIns="45720" numCol="1" rtlCol="0" anchor="t" anchorCtr="0" compatLnSpc="1">
            <a:normAutofit fontScale="500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3200" b="0" i="0" u="none" strike="noStrike" kern="1200" cap="none" spc="0" normalizeH="0" baseline="0" noProof="0" dirty="0">
                <a:ln>
                  <a:noFill/>
                </a:ln>
                <a:solidFill>
                  <a:schemeClr val="tx1"/>
                </a:solidFill>
                <a:effectLst/>
                <a:uLnTx/>
                <a:uFillTx/>
                <a:latin typeface="+mn-lt"/>
                <a:ea typeface="+mn-ea"/>
                <a:cs typeface="+mn-cs"/>
              </a:rPr>
              <a:t>- </a:t>
            </a:r>
            <a:r>
              <a:rPr kumimoji="0" lang="ru-RU" sz="4665"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архітектура</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найхарактерніші</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типи</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споруд</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1" u="sng"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замок</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укріплене</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житло</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феодала)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і</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1" u="sng"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храм</a:t>
            </a:r>
            <a:r>
              <a:rPr kumimoji="0" lang="en-US" sz="4665" b="0"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sz="4665"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прикрашений</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фресками та скульптурами);</a:t>
            </a:r>
            <a:endPar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uk-UA"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uk-UA" sz="4665"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декоративно-ужиткове мистецтво</a:t>
            </a:r>
            <a:r>
              <a:rPr kumimoji="0" lang="uk-UA"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ru-RU" sz="4665"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ru-RU" sz="4665"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лицарська</a:t>
            </a:r>
            <a:r>
              <a:rPr kumimoji="0" lang="ru-RU" sz="4665"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література</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зокрема</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поезія</a:t>
            </a:r>
            <a:r>
              <a:rPr kumimoji="0" lang="ru-RU" sz="4665"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1"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трубадурів</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від</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прованс</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trobar</a:t>
            </a:r>
            <a:r>
              <a:rPr kumimoji="0" lang="en-US"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знаходити</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створювати</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Існувала</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на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півдні</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Франції</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у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Провансі</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з</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кінця</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XI </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до початку </a:t>
            </a:r>
            <a:r>
              <a:rPr kumimoji="0" lang="en-US"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XIII </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ст. У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кожній</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країні</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трубадурів</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називали</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по-різному</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у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Англії</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 </a:t>
            </a:r>
            <a:r>
              <a:rPr kumimoji="0" lang="ru-RU" sz="4665"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менестрелі</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у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Німеччині</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 </a:t>
            </a:r>
            <a:r>
              <a:rPr kumimoji="0" lang="ru-RU" sz="4665" b="0"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шпільмани</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Вони осп</a:t>
            </a:r>
            <a:r>
              <a:rPr kumimoji="0" lang="en-US"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i</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вували</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лицарськ</a:t>
            </a:r>
            <a:r>
              <a:rPr kumimoji="0" lang="en-US"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у</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любов</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та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геро</a:t>
            </a:r>
            <a:r>
              <a:rPr kumimoji="0" lang="en-US"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i</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чн</a:t>
            </a:r>
            <a:r>
              <a:rPr kumimoji="0" lang="en-US"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i</a:t>
            </a:r>
            <a:r>
              <a:rPr kumimoji="0" lang="en-US"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подвиги. У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творчості</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трубадур</a:t>
            </a:r>
            <a:r>
              <a:rPr kumimoji="0" lang="en-US"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i</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в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виділяють</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3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основні</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теми: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війна</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служіння</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сюзерену та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поклоніння</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Прекрасній</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Дамі</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про легендарного короля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бритів</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Артура, про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лицаря</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Ланселота</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про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Трістана</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та </a:t>
            </a:r>
            <a:r>
              <a:rPr kumimoji="0" lang="ru-RU" sz="4665" b="0"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Ізольду</a:t>
            </a:r>
            <a:r>
              <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20000"/>
              </a:spcBef>
              <a:spcAft>
                <a:spcPts val="0"/>
              </a:spcAft>
              <a:buClrTx/>
              <a:buSzTx/>
              <a:buFont typeface="Arial" panose="020B0604020202020204" pitchFamily="34" charset="0"/>
              <a:buNone/>
              <a:defRPr/>
            </a:pPr>
            <a:r>
              <a:rPr kumimoji="0" lang="uk-UA" altLang="ru-RU"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r>
              <a:rPr kumimoji="0" lang="en-US" altLang="en-US" sz="4665"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Важливим мистецьким виразом стали </a:t>
            </a:r>
            <a:r>
              <a:rPr kumimoji="0" lang="en-US" altLang="en-US" sz="4665"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вітражі та емаль по металу;</a:t>
            </a:r>
            <a:endParaRPr kumimoji="0" lang="en-US" altLang="en-US" sz="4665"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170" name="Прямоугольник 3"/>
          <p:cNvSpPr/>
          <p:nvPr/>
        </p:nvSpPr>
        <p:spPr>
          <a:xfrm>
            <a:off x="468313" y="549275"/>
            <a:ext cx="8459787" cy="6492875"/>
          </a:xfrm>
          <a:prstGeom prst="rect">
            <a:avLst/>
          </a:prstGeom>
          <a:noFill/>
          <a:ln w="9525">
            <a:noFill/>
          </a:ln>
        </p:spPr>
        <p:txBody>
          <a:bodyPr>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spcBef>
                <a:spcPct val="0"/>
              </a:spcBef>
              <a:buNone/>
            </a:pPr>
            <a:r>
              <a:rPr lang="uk-UA" altLang="uk-UA" dirty="0">
                <a:latin typeface="Arial" panose="020B0604020202020204" pitchFamily="34" charset="0"/>
              </a:rPr>
              <a:t>-</a:t>
            </a:r>
            <a:r>
              <a:rPr lang="ru-RU" altLang="uk-UA" b="1" dirty="0">
                <a:latin typeface="Arial" panose="020B0604020202020204" pitchFamily="34" charset="0"/>
              </a:rPr>
              <a:t> </a:t>
            </a:r>
            <a:r>
              <a:rPr lang="ru-RU" altLang="uk-UA" b="1" u="sng" dirty="0">
                <a:latin typeface="Arial" panose="020B0604020202020204" pitchFamily="34" charset="0"/>
              </a:rPr>
              <a:t>венеціанський карнавал.</a:t>
            </a:r>
            <a:r>
              <a:rPr lang="ru-RU" altLang="uk-UA" u="sng" dirty="0">
                <a:latin typeface="Arial" panose="020B0604020202020204" pitchFamily="34" charset="0"/>
              </a:rPr>
              <a:t> </a:t>
            </a:r>
            <a:r>
              <a:rPr lang="ru-RU" altLang="uk-UA" dirty="0">
                <a:latin typeface="Arial" panose="020B0604020202020204" pitchFamily="34" charset="0"/>
              </a:rPr>
              <a:t>Дослідники сперечаються, коли саме відбувся перший карнавал. Називають різні дати — </a:t>
            </a:r>
            <a:r>
              <a:rPr lang="ru-RU" altLang="uk-UA" b="1" u="sng" dirty="0">
                <a:latin typeface="Arial" panose="020B0604020202020204" pitchFamily="34" charset="0"/>
              </a:rPr>
              <a:t>988 рік</a:t>
            </a:r>
            <a:r>
              <a:rPr lang="ru-RU" altLang="uk-UA" dirty="0">
                <a:latin typeface="Arial" panose="020B0604020202020204" pitchFamily="34" charset="0"/>
              </a:rPr>
              <a:t>, коли венеціанським воякам вдалося визволити з полону у піратів своїх наречених, наче тоді і відбувся перший карнавал. Інші ведуть походження карнавалу з </a:t>
            </a:r>
            <a:r>
              <a:rPr lang="ru-RU" altLang="uk-UA" b="1" u="sng" dirty="0">
                <a:latin typeface="Arial" panose="020B0604020202020204" pitchFamily="34" charset="0"/>
              </a:rPr>
              <a:t>1094</a:t>
            </a:r>
            <a:r>
              <a:rPr lang="ru-RU" altLang="uk-UA" b="1" dirty="0">
                <a:latin typeface="Arial" panose="020B0604020202020204" pitchFamily="34" charset="0"/>
              </a:rPr>
              <a:t> р</a:t>
            </a:r>
            <a:r>
              <a:rPr lang="ru-RU" altLang="uk-UA" dirty="0">
                <a:latin typeface="Arial" panose="020B0604020202020204" pitchFamily="34" charset="0"/>
              </a:rPr>
              <a:t>., коли венеціанці святкували вдалу угоду з Візантією, що дозволила венеціанцам зі значними пільгами торгувати в імперії.  Обов'язковою прикметою карнавалу стали маски.</a:t>
            </a:r>
            <a:endParaRPr lang="ru-RU" altLang="uk-UA" dirty="0">
              <a:latin typeface="Arial" panose="020B0604020202020204" pitchFamily="34" charset="0"/>
            </a:endParaRPr>
          </a:p>
          <a:p>
            <a:pPr marL="0" lvl="0" indent="0" eaLnBrk="1" hangingPunct="1">
              <a:spcBef>
                <a:spcPct val="0"/>
              </a:spcBef>
            </a:pPr>
            <a:endParaRPr lang="ru-RU" altLang="uk-UA" dirty="0">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194" name="Заголовок 1"/>
          <p:cNvSpPr>
            <a:spLocks noGrp="1"/>
          </p:cNvSpPr>
          <p:nvPr>
            <p:ph type="title"/>
          </p:nvPr>
        </p:nvSpPr>
        <p:spPr/>
        <p:txBody>
          <a:bodyPr vert="horz" wrap="square" lIns="91440" tIns="45720" rIns="91440" bIns="45720" anchor="ctr" anchorCtr="0"/>
          <a:p>
            <a:pPr eaLnBrk="1" hangingPunct="1"/>
            <a:r>
              <a:rPr lang="uk-UA" altLang="uk-UA" dirty="0"/>
              <a:t>Маски Венеціанського карнавалу</a:t>
            </a:r>
            <a:endParaRPr lang="ru-RU" altLang="uk-UA" dirty="0"/>
          </a:p>
        </p:txBody>
      </p:sp>
      <p:sp>
        <p:nvSpPr>
          <p:cNvPr id="8195" name="Объект 2"/>
          <p:cNvSpPr>
            <a:spLocks noGrp="1"/>
          </p:cNvSpPr>
          <p:nvPr>
            <p:ph idx="1"/>
          </p:nvPr>
        </p:nvSpPr>
        <p:spPr>
          <a:xfrm>
            <a:off x="457200" y="1600200"/>
            <a:ext cx="8229600" cy="5075238"/>
          </a:xfrm>
        </p:spPr>
        <p:txBody>
          <a:bodyPr vert="horz" wrap="square" lIns="91440" tIns="45720" rIns="91440" bIns="45720" anchor="t" anchorCtr="0"/>
          <a:p>
            <a:pPr eaLnBrk="1" hangingPunct="1"/>
            <a:endParaRPr lang="uk-UA" altLang="uk-UA" dirty="0"/>
          </a:p>
        </p:txBody>
      </p:sp>
      <p:pic>
        <p:nvPicPr>
          <p:cNvPr id="8196" name="Picture 2"/>
          <p:cNvPicPr>
            <a:picLocks noChangeAspect="1"/>
          </p:cNvPicPr>
          <p:nvPr/>
        </p:nvPicPr>
        <p:blipFill>
          <a:blip r:embed="rId1"/>
          <a:stretch>
            <a:fillRect/>
          </a:stretch>
        </p:blipFill>
        <p:spPr>
          <a:xfrm>
            <a:off x="728663" y="1196975"/>
            <a:ext cx="7620000" cy="5162550"/>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8" name="Заголовок 1"/>
          <p:cNvSpPr>
            <a:spLocks noGrp="1"/>
          </p:cNvSpPr>
          <p:nvPr>
            <p:ph type="title"/>
          </p:nvPr>
        </p:nvSpPr>
        <p:spPr/>
        <p:txBody>
          <a:bodyPr vert="horz" wrap="square" lIns="91440" tIns="45720" rIns="91440" bIns="45720" anchor="ctr" anchorCtr="0"/>
          <a:p>
            <a:pPr algn="l" eaLnBrk="1" hangingPunct="1"/>
            <a:r>
              <a:rPr lang="ru-RU" altLang="uk-UA" sz="2000" b="1" u="sng" dirty="0"/>
              <a:t>Храм Сан Міньято аль Монте,</a:t>
            </a:r>
            <a:br>
              <a:rPr lang="ru-RU" altLang="uk-UA" sz="2000" b="1" u="sng" dirty="0"/>
            </a:br>
            <a:r>
              <a:rPr lang="ru-RU" altLang="uk-UA" sz="2000" b="1" u="sng" dirty="0"/>
              <a:t> Флоренція, Італія</a:t>
            </a:r>
            <a:br>
              <a:rPr lang="ru-RU" altLang="uk-UA" sz="2000" b="1" u="sng" dirty="0"/>
            </a:br>
            <a:endParaRPr lang="uk-UA" altLang="uk-UA" sz="2000" b="1" u="sng" dirty="0"/>
          </a:p>
        </p:txBody>
      </p:sp>
      <p:sp>
        <p:nvSpPr>
          <p:cNvPr id="9219" name="Объект 2"/>
          <p:cNvSpPr>
            <a:spLocks noGrp="1"/>
          </p:cNvSpPr>
          <p:nvPr>
            <p:ph idx="1"/>
          </p:nvPr>
        </p:nvSpPr>
        <p:spPr>
          <a:xfrm>
            <a:off x="107950" y="1125538"/>
            <a:ext cx="9024938" cy="5000625"/>
          </a:xfrm>
        </p:spPr>
        <p:txBody>
          <a:bodyPr vert="horz" wrap="square" lIns="91440" tIns="45720" rIns="91440" bIns="45720" anchor="t" anchorCtr="0"/>
          <a:p>
            <a:pPr marL="0" indent="0" eaLnBrk="1" hangingPunct="1">
              <a:buNone/>
            </a:pPr>
            <a:r>
              <a:rPr lang="ru-RU" altLang="uk-UA" sz="2400" dirty="0"/>
              <a:t>Початок будівництва – 1018 р</a:t>
            </a:r>
            <a:r>
              <a:rPr lang="ru-RU" altLang="uk-UA" sz="1600" dirty="0"/>
              <a:t>.</a:t>
            </a:r>
            <a:endParaRPr lang="ru-RU" altLang="uk-UA" sz="1600" dirty="0"/>
          </a:p>
          <a:p>
            <a:pPr marL="0" indent="0" algn="just" eaLnBrk="1" hangingPunct="1">
              <a:buNone/>
            </a:pPr>
            <a:r>
              <a:rPr lang="ru-RU" altLang="uk-UA" sz="2000" b="1" dirty="0"/>
              <a:t>	Міньято був першим флорентійським </a:t>
            </a:r>
            <a:endParaRPr lang="ru-RU" altLang="uk-UA" sz="2000" b="1" dirty="0"/>
          </a:p>
          <a:p>
            <a:pPr marL="0" indent="0" algn="just" eaLnBrk="1" hangingPunct="1">
              <a:buNone/>
            </a:pPr>
            <a:r>
              <a:rPr lang="ru-RU" altLang="uk-UA" sz="2000" b="1" dirty="0"/>
              <a:t>святим.  Спочатку він був багатий, черствий</a:t>
            </a:r>
            <a:endParaRPr lang="ru-RU" altLang="uk-UA" sz="2000" b="1" dirty="0"/>
          </a:p>
          <a:p>
            <a:pPr marL="0" indent="0" algn="just" eaLnBrk="1" hangingPunct="1">
              <a:buNone/>
            </a:pPr>
            <a:r>
              <a:rPr lang="ru-RU" altLang="uk-UA" sz="2000" b="1" dirty="0"/>
              <a:t> і марнотратний,  а потім одумався і </a:t>
            </a:r>
            <a:endParaRPr lang="ru-RU" altLang="uk-UA" sz="2000" b="1" dirty="0"/>
          </a:p>
          <a:p>
            <a:pPr marL="0" indent="0" algn="just" eaLnBrk="1" hangingPunct="1">
              <a:buNone/>
            </a:pPr>
            <a:r>
              <a:rPr lang="ru-RU" altLang="uk-UA" sz="2000" b="1" dirty="0"/>
              <a:t>віддалився в печеру, де й жив до</a:t>
            </a:r>
            <a:endParaRPr lang="ru-RU" altLang="uk-UA" sz="2000" b="1" dirty="0"/>
          </a:p>
          <a:p>
            <a:pPr marL="0" indent="0" algn="just" eaLnBrk="1" hangingPunct="1">
              <a:buNone/>
            </a:pPr>
            <a:r>
              <a:rPr lang="ru-RU" altLang="uk-UA" sz="2000" b="1" dirty="0"/>
              <a:t> того моменту, коли імператор Децій </a:t>
            </a:r>
            <a:endParaRPr lang="ru-RU" altLang="uk-UA" sz="2000" b="1" dirty="0"/>
          </a:p>
          <a:p>
            <a:pPr marL="0" indent="0" algn="just" eaLnBrk="1" hangingPunct="1">
              <a:buNone/>
            </a:pPr>
            <a:r>
              <a:rPr lang="ru-RU" altLang="uk-UA" sz="2000" b="1" dirty="0"/>
              <a:t>не вирішив  віддати святого мученицької </a:t>
            </a:r>
            <a:endParaRPr lang="ru-RU" altLang="uk-UA" sz="2000" b="1" dirty="0"/>
          </a:p>
          <a:p>
            <a:pPr marL="0" indent="0" algn="just" eaLnBrk="1" hangingPunct="1">
              <a:buNone/>
            </a:pPr>
            <a:r>
              <a:rPr lang="ru-RU" altLang="uk-UA" sz="2000" b="1" dirty="0"/>
              <a:t>смерті. Дикі звірі відмовилися розривати </a:t>
            </a:r>
            <a:endParaRPr lang="ru-RU" altLang="uk-UA" sz="2000" b="1" dirty="0"/>
          </a:p>
          <a:p>
            <a:pPr marL="0" indent="0" algn="just" eaLnBrk="1" hangingPunct="1">
              <a:buNone/>
            </a:pPr>
            <a:r>
              <a:rPr lang="ru-RU" altLang="uk-UA" sz="2000" b="1" dirty="0"/>
              <a:t>Міньято на шматки, а вогонь гаснув, </a:t>
            </a:r>
            <a:endParaRPr lang="ru-RU" altLang="uk-UA" sz="2000" b="1" dirty="0"/>
          </a:p>
          <a:p>
            <a:pPr marL="0" indent="0" algn="just" eaLnBrk="1" hangingPunct="1">
              <a:buNone/>
            </a:pPr>
            <a:r>
              <a:rPr lang="ru-RU" altLang="uk-UA" sz="2000" b="1" dirty="0"/>
              <a:t>і тоді святому відрубали голову. </a:t>
            </a:r>
            <a:endParaRPr lang="ru-RU" altLang="uk-UA" sz="2000" b="1" dirty="0"/>
          </a:p>
          <a:p>
            <a:pPr marL="0" indent="0" algn="just" eaLnBrk="1" hangingPunct="1">
              <a:buNone/>
            </a:pPr>
            <a:r>
              <a:rPr lang="ru-RU" altLang="uk-UA" sz="2000" b="1" dirty="0"/>
              <a:t>Згідно з легендою, після страти мученик </a:t>
            </a:r>
            <a:endParaRPr lang="ru-RU" altLang="uk-UA" sz="2000" b="1" dirty="0"/>
          </a:p>
          <a:p>
            <a:pPr marL="0" indent="0" algn="just" eaLnBrk="1" hangingPunct="1">
              <a:buNone/>
            </a:pPr>
            <a:r>
              <a:rPr lang="ru-RU" altLang="uk-UA" sz="2000" b="1" dirty="0"/>
              <a:t>підняв голову і відправився </a:t>
            </a:r>
            <a:endParaRPr lang="ru-RU" altLang="uk-UA" sz="2000" b="1" dirty="0"/>
          </a:p>
          <a:p>
            <a:pPr marL="0" indent="0" algn="just" eaLnBrk="1" hangingPunct="1">
              <a:buNone/>
            </a:pPr>
            <a:r>
              <a:rPr lang="ru-RU" altLang="uk-UA" sz="2000" b="1" dirty="0"/>
              <a:t>помирати в рідну печеру.</a:t>
            </a:r>
            <a:endParaRPr lang="ru-RU" altLang="uk-UA" sz="2000" b="1" dirty="0"/>
          </a:p>
        </p:txBody>
      </p:sp>
      <p:pic>
        <p:nvPicPr>
          <p:cNvPr id="9220" name="Picture 2"/>
          <p:cNvPicPr>
            <a:picLocks noChangeAspect="1"/>
          </p:cNvPicPr>
          <p:nvPr/>
        </p:nvPicPr>
        <p:blipFill>
          <a:blip r:embed="rId1"/>
          <a:stretch>
            <a:fillRect/>
          </a:stretch>
        </p:blipFill>
        <p:spPr>
          <a:xfrm>
            <a:off x="5076825" y="179388"/>
            <a:ext cx="4248150" cy="6251575"/>
          </a:xfrm>
          <a:prstGeom prst="rect">
            <a:avLst/>
          </a:prstGeom>
          <a:noFill/>
          <a:ln w="9525">
            <a:noFill/>
          </a:ln>
        </p:spPr>
      </p:pic>
    </p:spTree>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15984</Words>
  <Application>WPS Presentation</Application>
  <PresentationFormat>Экран (4:3)</PresentationFormat>
  <Paragraphs>241</Paragraphs>
  <Slides>40</Slides>
  <Notes>0</Notes>
  <HiddenSlides>0</HiddenSlides>
  <MMClips>0</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40</vt:i4>
      </vt:variant>
    </vt:vector>
  </HeadingPairs>
  <TitlesOfParts>
    <vt:vector size="49" baseType="lpstr">
      <vt:lpstr>Arial</vt:lpstr>
      <vt:lpstr>SimSun</vt:lpstr>
      <vt:lpstr>Wingdings</vt:lpstr>
      <vt:lpstr>Calibri</vt:lpstr>
      <vt:lpstr>Times New Roman</vt:lpstr>
      <vt:lpstr>Microsoft YaHei</vt:lpstr>
      <vt:lpstr>Arial Unicode MS</vt:lpstr>
      <vt:lpstr>Arial Black</vt:lpstr>
      <vt:lpstr>Тема Office</vt:lpstr>
      <vt:lpstr>Лекція № 2. ІСТОРІЯ ЕСТЕТИЧНОЇ ДУМКИ  </vt:lpstr>
      <vt:lpstr>Література </vt:lpstr>
      <vt:lpstr>PowerPoint 演示文稿</vt:lpstr>
      <vt:lpstr>PowerPoint 演示文稿</vt:lpstr>
      <vt:lpstr>Естетика  Середньовіччя  (5 ст. – 15 ст. н.е.)  </vt:lpstr>
      <vt:lpstr>Головну роль в епоху Середньовіччя (5 ст. – 15 ст. н.е.) отримали:</vt:lpstr>
      <vt:lpstr>PowerPoint 演示文稿</vt:lpstr>
      <vt:lpstr>Маски Венеціанського карнавалу</vt:lpstr>
      <vt:lpstr>Храм Сан Міньято аль Монте,  Флоренція, Італія </vt:lpstr>
      <vt:lpstr>   Одним із визначних представників середньовічної естетики був Аврелій Августин Блаженний (354-430 н.е.).  Основні ідеї естетики Аврелія Августина Блаженного (354-430н.е.). :  </vt:lpstr>
      <vt:lpstr>Часто батьком тисячолітньої епохи середньовічної естетики вважають Псевдо-Діонісія Ареопагіта (V чи VI ст.) – анонімного автора «Ареопагітиків». </vt:lpstr>
      <vt:lpstr>Естетика епохи Відродження 14-16 століття</vt:lpstr>
      <vt:lpstr>                Лука Пачоли (1445-1517)</vt:lpstr>
      <vt:lpstr>                            Автопортрет Леонардо да Вінчі</vt:lpstr>
      <vt:lpstr>Леонардо да Вінчі «Вітрувіанська людина»</vt:lpstr>
      <vt:lpstr>Леонардо да Вінчі. Таємна вечеря</vt:lpstr>
      <vt:lpstr>PowerPoint 演示文稿</vt:lpstr>
      <vt:lpstr>Тайна вечеря </vt:lpstr>
      <vt:lpstr>Видатні твори Леонардо да Вінчи</vt:lpstr>
      <vt:lpstr>Видатні твори Леонардо да Вінчи Мадонна Літта</vt:lpstr>
      <vt:lpstr>   Леонардо да Вінчі Мона Ліза,        1503—1505  </vt:lpstr>
      <vt:lpstr>Альбрехт Дюрер</vt:lpstr>
      <vt:lpstr>Автопортрет Альбрехта Дюрера, 1500 р.</vt:lpstr>
      <vt:lpstr>PowerPoint 演示文稿</vt:lpstr>
      <vt:lpstr>Малюнок А.Дюрера і картина «Портрет молодого чоловіка» </vt:lpstr>
      <vt:lpstr>НОСОРОГ</vt:lpstr>
      <vt:lpstr>Гравюра Альбрехта Дюрера Меланхолія</vt:lpstr>
      <vt:lpstr>PowerPoint 演示文稿</vt:lpstr>
      <vt:lpstr>А.Дюрер  «Чотири вершника Апокаліпсиса»</vt:lpstr>
      <vt:lpstr>PowerPoint 演示文稿</vt:lpstr>
      <vt:lpstr>Мікеланджело Буонарроті 1475-1564  італійський скульптор, художник,архітектор, поет й інженер</vt:lpstr>
      <vt:lpstr>Мікеланджело Буонарроті 1475-1564  </vt:lpstr>
      <vt:lpstr>Мікеланджело «Страшний суд» </vt:lpstr>
      <vt:lpstr>Мікеланджело «Страшний суд» </vt:lpstr>
      <vt:lpstr>Мікеланджело «Страшний  суд»  Святий Варфолемей</vt:lpstr>
      <vt:lpstr>   Ідеї естетики Класицизму найбільш повно були викладені в творі Ніколи Буало «Поетичне мистецтво»:   </vt:lpstr>
      <vt:lpstr>Естетика Просвітництва</vt:lpstr>
      <vt:lpstr> Александр-Готліб Баумгартен як засновник естетики </vt:lpstr>
      <vt:lpstr>Розвиток естетики в XVIII-XIX століттях</vt:lpstr>
      <vt:lpstr>Естетика позитивізму представник - французький філософ, мистецтвознавець Іпполіт Teн ( робота «Філософія мистецтва»). </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DNA7 X86</dc:creator>
  <cp:lastModifiedBy>Mila</cp:lastModifiedBy>
  <cp:revision>133</cp:revision>
  <dcterms:created xsi:type="dcterms:W3CDTF">2012-11-04T17:25:00Z</dcterms:created>
  <dcterms:modified xsi:type="dcterms:W3CDTF">2025-09-10T19:34:34Z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2920B9DD8E2C4D7481D75FC29072E0BE_13</vt:lpwstr>
  </property>
  <property fmtid="{D5CDD505-2E9C-101B-9397-08002B2CF9AE}" pid="3" name="KSOProductBuildVer">
    <vt:lpwstr>1033-12.2.0.20326</vt:lpwstr>
  </property>
</Properties>
</file>