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9A19D0-A710-4BA4-9C71-DB9CEBD7F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0AE54C-88B5-412B-A738-913D5436BD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A6EE04-26DC-4C16-832C-00E05802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F4A8-A1DC-4FD9-985D-B84D70D59B85}" type="datetimeFigureOut">
              <a:rPr lang="ru-UA" smtClean="0"/>
              <a:t>04.02.2021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E9B600-B14B-41CD-BBA8-F28BE713D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4AD182-D94E-45A7-9EA8-A81144970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D26-8CA2-4AD2-97DD-F71BD1CFE14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5351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426062-9BA1-4649-9D69-7A473DFC9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D07169-E001-400E-A749-44FD0CDF5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785BBE-2851-499A-9838-4966BB05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F4A8-A1DC-4FD9-985D-B84D70D59B85}" type="datetimeFigureOut">
              <a:rPr lang="ru-UA" smtClean="0"/>
              <a:t>04.02.2021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BDE7FD-A6FE-45E9-A6FE-EB114B2FB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FFFE1A-435C-4F1A-B4D6-3819B527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D26-8CA2-4AD2-97DD-F71BD1CFE14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3571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88A3B1A-0242-4D56-B154-9158D76CC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A9E7B3-C6A3-4B33-A6A2-034F1DCC1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01E09D-4367-4F47-9F1B-F8A5ACCF4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F4A8-A1DC-4FD9-985D-B84D70D59B85}" type="datetimeFigureOut">
              <a:rPr lang="ru-UA" smtClean="0"/>
              <a:t>04.02.2021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0F1CBC-8F2A-42A2-ABE9-6BBC9FE3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5C07B1-A83E-47EB-B09D-84C9252E4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D26-8CA2-4AD2-97DD-F71BD1CFE14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3608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271DF-07CB-4C88-8E47-E42C07E1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90567A-1272-4DD3-A22E-770F1965A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C3ACA8-DC8C-442C-9535-406C55A58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F4A8-A1DC-4FD9-985D-B84D70D59B85}" type="datetimeFigureOut">
              <a:rPr lang="ru-UA" smtClean="0"/>
              <a:t>04.02.2021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7A42D-8B69-49A6-8D9C-B6DE39D4F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CB9C28-E787-467F-AC6C-A6E7B4CB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D26-8CA2-4AD2-97DD-F71BD1CFE14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3312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571BD4-1D81-4A2F-99D1-3F67A8026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686D98-3B18-4F2F-BDB7-7380866CB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F82A97-7F7E-4C05-8314-A0AEF374C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F4A8-A1DC-4FD9-985D-B84D70D59B85}" type="datetimeFigureOut">
              <a:rPr lang="ru-UA" smtClean="0"/>
              <a:t>04.02.2021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321D8C-389B-4367-82EA-14EEE65D9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74343A-C09A-4A9D-8964-6310B2431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D26-8CA2-4AD2-97DD-F71BD1CFE14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5516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B0FD2C-C010-43A4-AE1F-59D707E2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C6B3DC-7DBA-4E43-82F0-E2A1ACEEB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68C3EF-2C51-42A0-B6C3-1726D3A1C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AC0DAF-D669-4DC5-96ED-BA25876CA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F4A8-A1DC-4FD9-985D-B84D70D59B85}" type="datetimeFigureOut">
              <a:rPr lang="ru-UA" smtClean="0"/>
              <a:t>04.02.2021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CE6E01-F59B-45E0-B7A7-CC442B25A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66B46C-7273-41D4-B6D7-4F89559F7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D26-8CA2-4AD2-97DD-F71BD1CFE14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1281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4B77BD-95E5-4F0D-A2FF-C805234B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48C22A-D3A4-4420-AB51-4612B34D2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3323B9-88B4-4E9F-A683-38D2C86A1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94E1CE0-1A92-48F2-AD68-C4C80B1CF8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B90847F-70DD-4ED9-9B0F-F42CB435D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DFB5587-8B65-4970-8FFD-A6A81B64D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F4A8-A1DC-4FD9-985D-B84D70D59B85}" type="datetimeFigureOut">
              <a:rPr lang="ru-UA" smtClean="0"/>
              <a:t>04.02.2021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9043664-4730-4B60-95BC-0522166B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C4C70A8-BB07-4EDE-8AF6-6A425798F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D26-8CA2-4AD2-97DD-F71BD1CFE14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9406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33766B-1B23-41CD-8700-327E8EC96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978434-C6F6-4244-A49C-96597A6EF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F4A8-A1DC-4FD9-985D-B84D70D59B85}" type="datetimeFigureOut">
              <a:rPr lang="ru-UA" smtClean="0"/>
              <a:t>04.02.2021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3531A4-1975-470F-8B8E-B8079BAC9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C6437D2-696D-4218-B33C-8A9EDB1F3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D26-8CA2-4AD2-97DD-F71BD1CFE14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2706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EFF2CFE-AF79-4B01-AC94-3808F872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F4A8-A1DC-4FD9-985D-B84D70D59B85}" type="datetimeFigureOut">
              <a:rPr lang="ru-UA" smtClean="0"/>
              <a:t>04.02.2021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3BBA38-9F66-4972-AC3F-3CBF3DB5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FCD938-B7C3-4576-94B6-DC42EB6C9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D26-8CA2-4AD2-97DD-F71BD1CFE14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3175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3A0CE-4C2F-47FC-87BB-80F4D0EB9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8B7DD7-E077-4582-BD2E-24797845B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694491-AACD-4BC9-A6BF-303D00906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93C6D8-7812-4D45-ADAF-FF57B4E1F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F4A8-A1DC-4FD9-985D-B84D70D59B85}" type="datetimeFigureOut">
              <a:rPr lang="ru-UA" smtClean="0"/>
              <a:t>04.02.2021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96565E-6F2A-40E0-9D77-433E7E20A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82E184-364A-4A39-A2E8-8B180E0E8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D26-8CA2-4AD2-97DD-F71BD1CFE14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7134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01ADAA-6DAF-4A98-95DD-48E878C96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5C2AD8C-24EB-4134-85DB-B6EED806B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9DCE32-BCF1-4AFF-8561-3B1F87538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9D0671-E29E-475D-870C-6039220F9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9F4A8-A1DC-4FD9-985D-B84D70D59B85}" type="datetimeFigureOut">
              <a:rPr lang="ru-UA" smtClean="0"/>
              <a:t>04.02.2021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9CC360-914E-43EC-895D-3EBA1449C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A41BE2-00A1-4546-8524-B4A053F90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6D26-8CA2-4AD2-97DD-F71BD1CFE14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9655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95C007-9B9B-41D2-B0C1-CB1B776E0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6201B6-6F6D-4DF3-83D8-D28E4100F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C0C895-AAAA-428A-BCE0-556B37484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9F4A8-A1DC-4FD9-985D-B84D70D59B85}" type="datetimeFigureOut">
              <a:rPr lang="ru-UA" smtClean="0"/>
              <a:t>04.02.2021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21B4BB-EA7C-4BF8-8EA7-F6D3C43818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DAC0B4-5B6C-460E-A1D5-DBE7A2388C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6D26-8CA2-4AD2-97DD-F71BD1CFE14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0713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E090D-203C-4FBE-91F1-52599C160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9536664" cy="53022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/>
              <a:t>Розподіл балів за формами роботи</a:t>
            </a:r>
            <a:endParaRPr lang="ru-UA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B0EE6E-F41F-4B98-B1B7-DE963C3CF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9668" y="987426"/>
            <a:ext cx="45719" cy="2140087"/>
          </a:xfrm>
        </p:spPr>
        <p:txBody>
          <a:bodyPr/>
          <a:lstStyle/>
          <a:p>
            <a:endParaRPr lang="ru-UA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4C1B0E4-E0EA-4A89-9861-5DCF068D0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0518" y="987427"/>
            <a:ext cx="10589150" cy="561215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uk-UA" sz="6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Атестаційний модуль №1</a:t>
            </a:r>
            <a:endParaRPr lang="ru-UA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Семінар № 1 </a:t>
            </a:r>
            <a:endParaRPr lang="ru-UA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 у дискусії за визначеними теоретичними питаннями, підготовка усних відповідей, робота з науковою літературою, активність під час заняття  – </a:t>
            </a:r>
            <a:r>
              <a:rPr lang="uk-UA" sz="6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б.</a:t>
            </a:r>
            <a:endParaRPr lang="ru-UA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Семінар № 2</a:t>
            </a:r>
            <a:endParaRPr lang="ru-UA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 у дискусії за визначеними теоретичними питаннями, підготовка усних відповідей, робота з науковою літературою і художнім матеріалом (міфи) – </a:t>
            </a:r>
            <a:r>
              <a:rPr lang="uk-UA" sz="6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б.</a:t>
            </a:r>
            <a:endParaRPr lang="ru-UA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Атестаційна контрольна робота № 1 (письмова робота за матеріалом лекцій № 1-3, семінарів № 1-2) – </a:t>
            </a:r>
            <a:r>
              <a:rPr lang="uk-UA" sz="6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б.</a:t>
            </a:r>
            <a:endParaRPr lang="ru-UA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                                                                            </a:t>
            </a:r>
            <a:r>
              <a:rPr lang="uk-UA" sz="6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Атестаційний модуль № 2</a:t>
            </a:r>
            <a:endParaRPr lang="ru-UA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Семінар № 3</a:t>
            </a:r>
            <a:endParaRPr lang="ru-UA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Підготовка і публічна презентація колективного </a:t>
            </a:r>
            <a:r>
              <a:rPr lang="uk-UA" sz="6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проєкту</a:t>
            </a:r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6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б.</a:t>
            </a:r>
            <a:endParaRPr lang="ru-UA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Семінар № 4</a:t>
            </a:r>
            <a:endParaRPr lang="ru-UA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 у дискусії за визначеними питаннями, підготовка усних відповідей, робота з науковою літературою і художнім текстом –  </a:t>
            </a:r>
            <a:r>
              <a:rPr lang="uk-UA" sz="6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б.</a:t>
            </a:r>
            <a:endParaRPr lang="ru-UA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Семінар № 5</a:t>
            </a:r>
            <a:endParaRPr lang="ru-UA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Участь у дискусії за визначеними питаннями, підготовка усних відповідей, робота з науковою літературою і текстами художніх творів -  </a:t>
            </a:r>
            <a:r>
              <a:rPr lang="uk-UA" sz="6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б.</a:t>
            </a:r>
            <a:endParaRPr lang="ru-UA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Атестаційна контрольна робота № 2 (письмова робота за матеріалом лекцій №5-6, семінарів № 4-5) – </a:t>
            </a:r>
            <a:r>
              <a:rPr lang="uk-UA" sz="6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б.</a:t>
            </a:r>
            <a:endParaRPr lang="ru-UA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Індивідуальне науково-дослідне завдання – </a:t>
            </a:r>
            <a:r>
              <a:rPr lang="uk-UA" sz="6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б.</a:t>
            </a:r>
            <a:endParaRPr lang="ru-UA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Залік – </a:t>
            </a:r>
            <a:r>
              <a:rPr lang="uk-UA" sz="6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uk-UA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б.</a:t>
            </a:r>
            <a:endParaRPr lang="ru-UA" sz="6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744771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274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Розподіл балів за формами роботи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Розподіл балів за формами роботи</dc:title>
  <dc:creator>Яна Кравченко</dc:creator>
  <cp:lastModifiedBy>Яна Кравченко</cp:lastModifiedBy>
  <cp:revision>1</cp:revision>
  <dcterms:created xsi:type="dcterms:W3CDTF">2021-02-04T07:32:20Z</dcterms:created>
  <dcterms:modified xsi:type="dcterms:W3CDTF">2021-02-04T07:38:39Z</dcterms:modified>
</cp:coreProperties>
</file>