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70" r:id="rId6"/>
    <p:sldId id="271" r:id="rId7"/>
    <p:sldId id="272" r:id="rId8"/>
    <p:sldId id="273" r:id="rId9"/>
    <p:sldId id="266" r:id="rId10"/>
    <p:sldId id="267" r:id="rId11"/>
    <p:sldId id="257" r:id="rId12"/>
    <p:sldId id="258" r:id="rId13"/>
    <p:sldId id="259" r:id="rId14"/>
    <p:sldId id="260" r:id="rId15"/>
    <p:sldId id="261" r:id="rId16"/>
    <p:sldId id="268" r:id="rId17"/>
    <p:sldId id="26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9UweYBJ-a4&amp;ab_channel=TVCenter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Епатаж</a:t>
            </a:r>
            <a:r>
              <a:rPr lang="uk-UA" dirty="0" smtClean="0"/>
              <a:t>, скандал і провокація</a:t>
            </a:r>
            <a:r>
              <a:rPr lang="ru-RU" dirty="0" smtClean="0"/>
              <a:t> </a:t>
            </a:r>
            <a:r>
              <a:rPr lang="ru-RU" dirty="0" smtClean="0"/>
              <a:t>як </a:t>
            </a:r>
            <a:r>
              <a:rPr lang="ru-RU" dirty="0" err="1" smtClean="0"/>
              <a:t>піар-технології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.  </a:t>
            </a:r>
            <a:r>
              <a:rPr lang="vi-VN" b="1" dirty="0" smtClean="0"/>
              <a:t>Кілька скандалів , провокацій та епатажів у сфері </a:t>
            </a:r>
            <a:r>
              <a:rPr lang="uk-UA" b="1" dirty="0" err="1" smtClean="0"/>
              <a:t>шоубізнесу</a:t>
            </a:r>
            <a:r>
              <a:rPr lang="uk-UA" b="1" dirty="0" smtClean="0"/>
              <a:t> й </a:t>
            </a:r>
            <a:r>
              <a:rPr lang="vi-VN" b="1" dirty="0" smtClean="0"/>
              <a:t>мистецтва: </a:t>
            </a:r>
            <a:r>
              <a:rPr lang="vi-VN" b="1" dirty="0" smtClean="0"/>
              <a:t>аналіз сутності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vi-VN" b="1" dirty="0" smtClean="0"/>
              <a:t/>
            </a:r>
            <a:br>
              <a:rPr lang="vi-VN" b="1" dirty="0" smtClean="0"/>
            </a:br>
            <a:r>
              <a:rPr lang="vi-VN" dirty="0" smtClean="0"/>
              <a:t> </a:t>
            </a:r>
            <a:br>
              <a:rPr lang="vi-VN" dirty="0" smtClean="0"/>
            </a:br>
            <a:endParaRPr lang="vi-VN" dirty="0" smtClean="0"/>
          </a:p>
          <a:p>
            <a:pPr lvl="1"/>
            <a:r>
              <a:rPr lang="en-US" dirty="0" smtClean="0"/>
              <a:t>https://bit.ua/2013/08/protest-kak-osnova-sovremennoho-yskusstva-skandal-v-arsenale/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"</a:t>
            </a:r>
            <a:r>
              <a:rPr lang="ru-RU" dirty="0" err="1" smtClean="0"/>
              <a:t>Fit</a:t>
            </a:r>
            <a:r>
              <a:rPr lang="ru-RU" dirty="0" smtClean="0"/>
              <a:t> </a:t>
            </a:r>
            <a:r>
              <a:rPr lang="ru-RU" dirty="0" err="1" smtClean="0"/>
              <a:t>Service</a:t>
            </a:r>
            <a:r>
              <a:rPr lang="ru-RU" dirty="0" smtClean="0"/>
              <a:t> </a:t>
            </a:r>
            <a:r>
              <a:rPr lang="ru-RU" dirty="0" err="1" smtClean="0"/>
              <a:t>Franchise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968" y="1556792"/>
            <a:ext cx="4424832" cy="424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Взяли </a:t>
            </a:r>
            <a:r>
              <a:rPr lang="ru-RU" dirty="0" err="1" smtClean="0"/>
              <a:t>дівчину</a:t>
            </a:r>
            <a:r>
              <a:rPr lang="ru-RU" dirty="0" smtClean="0"/>
              <a:t>, прикрасили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помаранчевою</a:t>
            </a:r>
            <a:r>
              <a:rPr lang="ru-RU" dirty="0" smtClean="0"/>
              <a:t> </a:t>
            </a:r>
            <a:r>
              <a:rPr lang="ru-RU" dirty="0" err="1" smtClean="0"/>
              <a:t>фарбою</a:t>
            </a:r>
            <a:r>
              <a:rPr lang="ru-RU" dirty="0" smtClean="0"/>
              <a:t>, написали "</a:t>
            </a:r>
            <a:r>
              <a:rPr lang="ru-RU" dirty="0" err="1" smtClean="0"/>
              <a:t>Хочеш</a:t>
            </a:r>
            <a:r>
              <a:rPr lang="ru-RU" dirty="0" smtClean="0"/>
              <a:t>" на грудях, а на </a:t>
            </a:r>
            <a:r>
              <a:rPr lang="ru-RU" dirty="0" err="1" smtClean="0"/>
              <a:t>спині</a:t>
            </a:r>
            <a:r>
              <a:rPr lang="ru-RU" dirty="0" smtClean="0"/>
              <a:t> "</a:t>
            </a:r>
            <a:r>
              <a:rPr lang="ru-RU" dirty="0" err="1" smtClean="0"/>
              <a:t>Fit</a:t>
            </a:r>
            <a:r>
              <a:rPr lang="ru-RU" dirty="0" smtClean="0"/>
              <a:t> </a:t>
            </a:r>
            <a:r>
              <a:rPr lang="ru-RU" dirty="0" err="1" smtClean="0"/>
              <a:t>Service</a:t>
            </a:r>
            <a:r>
              <a:rPr lang="ru-RU" dirty="0" smtClean="0"/>
              <a:t> </a:t>
            </a:r>
            <a:r>
              <a:rPr lang="ru-RU" dirty="0" err="1" smtClean="0"/>
              <a:t>Franchise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якийсь</a:t>
            </a:r>
            <a:r>
              <a:rPr lang="ru-RU" dirty="0" smtClean="0"/>
              <a:t> момент запустили в зал. </a:t>
            </a:r>
            <a:r>
              <a:rPr lang="ru-RU" dirty="0" err="1" smtClean="0"/>
              <a:t>Звичайно</a:t>
            </a:r>
            <a:r>
              <a:rPr lang="ru-RU" dirty="0" smtClean="0"/>
              <a:t>, люди </a:t>
            </a:r>
            <a:r>
              <a:rPr lang="ru-RU" dirty="0" err="1" smtClean="0"/>
              <a:t>відразу</a:t>
            </a:r>
            <a:r>
              <a:rPr lang="ru-RU" dirty="0" smtClean="0"/>
              <a:t> перестали </a:t>
            </a:r>
            <a:r>
              <a:rPr lang="ru-RU" dirty="0" err="1" smtClean="0"/>
              <a:t>слухати</a:t>
            </a:r>
            <a:r>
              <a:rPr lang="ru-RU" dirty="0" smtClean="0"/>
              <a:t> оратора, </a:t>
            </a:r>
            <a:r>
              <a:rPr lang="ru-RU" dirty="0" err="1" smtClean="0"/>
              <a:t>і</a:t>
            </a:r>
            <a:r>
              <a:rPr lang="ru-RU" dirty="0" smtClean="0"/>
              <a:t> почали </a:t>
            </a:r>
            <a:r>
              <a:rPr lang="ru-RU" dirty="0" err="1" smtClean="0"/>
              <a:t>дивитися</a:t>
            </a:r>
            <a:r>
              <a:rPr lang="ru-RU" dirty="0" smtClean="0"/>
              <a:t> на </a:t>
            </a:r>
            <a:r>
              <a:rPr lang="ru-RU" dirty="0" err="1" smtClean="0"/>
              <a:t>дівчину</a:t>
            </a:r>
            <a:r>
              <a:rPr lang="ru-RU" dirty="0" smtClean="0"/>
              <a:t>, </a:t>
            </a:r>
            <a:r>
              <a:rPr lang="ru-RU" dirty="0" err="1" smtClean="0"/>
              <a:t>фотографуватися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Зрозумівши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зал на </a:t>
            </a:r>
            <a:r>
              <a:rPr lang="ru-RU" dirty="0" err="1" smtClean="0"/>
              <a:t>боці</a:t>
            </a:r>
            <a:r>
              <a:rPr lang="ru-RU" dirty="0" smtClean="0"/>
              <a:t> </a:t>
            </a:r>
            <a:r>
              <a:rPr lang="ru-RU" dirty="0" err="1" smtClean="0"/>
              <a:t>дівчини</a:t>
            </a:r>
            <a:r>
              <a:rPr lang="ru-RU" dirty="0" smtClean="0"/>
              <a:t>, </a:t>
            </a:r>
            <a:r>
              <a:rPr lang="ru-RU" dirty="0" smtClean="0"/>
              <a:t>конкурент </a:t>
            </a:r>
            <a:r>
              <a:rPr lang="ru-RU" dirty="0" err="1" smtClean="0"/>
              <a:t>її</a:t>
            </a:r>
            <a:r>
              <a:rPr lang="ru-RU" dirty="0" smtClean="0"/>
              <a:t> не </a:t>
            </a:r>
            <a:r>
              <a:rPr lang="ru-RU" dirty="0" err="1" smtClean="0"/>
              <a:t>вигнав</a:t>
            </a:r>
            <a:r>
              <a:rPr lang="ru-RU" dirty="0" smtClean="0"/>
              <a:t>, </a:t>
            </a:r>
            <a:r>
              <a:rPr lang="ru-RU" dirty="0" smtClean="0"/>
              <a:t>а,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викликав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сцену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зізнався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наша реклама </a:t>
            </a:r>
            <a:r>
              <a:rPr lang="ru-RU" dirty="0" err="1" smtClean="0"/>
              <a:t>відмінна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Епатажний </a:t>
            </a:r>
            <a:r>
              <a:rPr lang="uk-UA" dirty="0" err="1" smtClean="0"/>
              <a:t>слоган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5527"/>
            <a:ext cx="4038600" cy="269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рекламні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en-US" dirty="0" smtClean="0"/>
              <a:t>Burger King: </a:t>
            </a:r>
            <a:r>
              <a:rPr lang="ru-RU" dirty="0" smtClean="0"/>
              <a:t>активно </a:t>
            </a:r>
            <a:r>
              <a:rPr lang="ru-RU" dirty="0" err="1" smtClean="0"/>
              <a:t>обговорювалися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тому гасла «дивись не </a:t>
            </a:r>
            <a:r>
              <a:rPr lang="ru-RU" dirty="0" err="1" smtClean="0"/>
              <a:t>загострюйся</a:t>
            </a:r>
            <a:r>
              <a:rPr lang="ru-RU" dirty="0" smtClean="0"/>
              <a:t>» 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виглядає</a:t>
            </a:r>
            <a:r>
              <a:rPr lang="ru-RU" dirty="0" smtClean="0"/>
              <a:t> як </a:t>
            </a:r>
            <a:r>
              <a:rPr lang="ru-RU" dirty="0" err="1" smtClean="0"/>
              <a:t>якась</a:t>
            </a:r>
            <a:r>
              <a:rPr lang="ru-RU" dirty="0" smtClean="0"/>
              <a:t> </a:t>
            </a:r>
            <a:r>
              <a:rPr lang="ru-RU" dirty="0" err="1" smtClean="0"/>
              <a:t>равлик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Підвести</a:t>
            </a:r>
            <a:r>
              <a:rPr lang="ru-RU" dirty="0" smtClean="0"/>
              <a:t> </a:t>
            </a:r>
            <a:r>
              <a:rPr lang="ru-RU" dirty="0" err="1" smtClean="0"/>
              <a:t>підсумок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: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звичайному</a:t>
            </a:r>
            <a:r>
              <a:rPr lang="ru-RU" dirty="0" smtClean="0"/>
              <a:t> </a:t>
            </a:r>
            <a:r>
              <a:rPr lang="ru-RU" dirty="0" err="1" smtClean="0"/>
              <a:t>сенсі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за рамки допустимого , </a:t>
            </a:r>
            <a:r>
              <a:rPr lang="ru-RU" dirty="0" err="1" smtClean="0"/>
              <a:t>вирішіть</a:t>
            </a:r>
            <a:r>
              <a:rPr lang="ru-RU" dirty="0" smtClean="0"/>
              <a:t>! Просто будьте </a:t>
            </a:r>
            <a:r>
              <a:rPr lang="ru-RU" dirty="0" err="1" smtClean="0"/>
              <a:t>впевнені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зможете</a:t>
            </a:r>
            <a:r>
              <a:rPr lang="ru-RU" dirty="0" smtClean="0"/>
              <a:t> донести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бренду до </a:t>
            </a:r>
            <a:r>
              <a:rPr lang="ru-RU" dirty="0" err="1" smtClean="0"/>
              <a:t>споживача</a:t>
            </a:r>
            <a:r>
              <a:rPr lang="ru-RU" dirty="0" smtClean="0"/>
              <a:t>. Є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спалахують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зникають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Рекламна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en-US" dirty="0" smtClean="0"/>
              <a:t>BMW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Audi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556792"/>
            <a:ext cx="35534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5004048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Найголовніше</a:t>
            </a:r>
            <a:r>
              <a:rPr lang="ru-RU" dirty="0" smtClean="0"/>
              <a:t> - бути в </a:t>
            </a:r>
            <a:r>
              <a:rPr lang="ru-RU" dirty="0" err="1" smtClean="0"/>
              <a:t>потрібному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потрібний</a:t>
            </a:r>
            <a:r>
              <a:rPr lang="ru-RU" dirty="0" smtClean="0"/>
              <a:t> час. Є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відомий</a:t>
            </a:r>
            <a:r>
              <a:rPr lang="ru-RU" dirty="0" smtClean="0"/>
              <a:t> приклад – рекламна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en-US" dirty="0" smtClean="0"/>
              <a:t>BMW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Audi, </a:t>
            </a:r>
            <a:r>
              <a:rPr lang="ru-RU" dirty="0" smtClean="0"/>
              <a:t>де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знущалися</a:t>
            </a:r>
            <a:r>
              <a:rPr lang="ru-RU" dirty="0" smtClean="0"/>
              <a:t> один над одним. Люди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бачили</a:t>
            </a:r>
            <a:r>
              <a:rPr lang="ru-RU" dirty="0" smtClean="0"/>
              <a:t>,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буде </a:t>
            </a:r>
            <a:r>
              <a:rPr lang="ru-RU" dirty="0" err="1" smtClean="0"/>
              <a:t>далі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І </a:t>
            </a:r>
            <a:r>
              <a:rPr lang="ru-RU" dirty="0" err="1" smtClean="0"/>
              <a:t>Бентлі</a:t>
            </a:r>
            <a:r>
              <a:rPr lang="ru-RU" dirty="0" smtClean="0"/>
              <a:t> </a:t>
            </a:r>
            <a:r>
              <a:rPr lang="ru-RU" dirty="0" err="1" smtClean="0"/>
              <a:t>втрутився</a:t>
            </a:r>
            <a:r>
              <a:rPr lang="ru-RU" dirty="0" smtClean="0"/>
              <a:t> в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 - </a:t>
            </a:r>
            <a:r>
              <a:rPr lang="ru-RU" dirty="0" err="1" smtClean="0"/>
              <a:t>випустив</a:t>
            </a:r>
            <a:r>
              <a:rPr lang="ru-RU" dirty="0" smtClean="0"/>
              <a:t> </a:t>
            </a:r>
            <a:r>
              <a:rPr lang="ru-RU" dirty="0" err="1" smtClean="0"/>
              <a:t>рекламний</a:t>
            </a:r>
            <a:r>
              <a:rPr lang="ru-RU" dirty="0" smtClean="0"/>
              <a:t> </a:t>
            </a:r>
            <a:r>
              <a:rPr lang="ru-RU" dirty="0" err="1" smtClean="0"/>
              <a:t>білборд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зображений</a:t>
            </a:r>
            <a:r>
              <a:rPr lang="ru-RU" dirty="0" smtClean="0"/>
              <a:t> </a:t>
            </a:r>
            <a:r>
              <a:rPr lang="ru-RU" dirty="0" err="1" smtClean="0"/>
              <a:t>солідний</a:t>
            </a:r>
            <a:r>
              <a:rPr lang="ru-RU" dirty="0" smtClean="0"/>
              <a:t> </a:t>
            </a:r>
            <a:r>
              <a:rPr lang="ru-RU" dirty="0" err="1" smtClean="0"/>
              <a:t>дідусь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палець</a:t>
            </a:r>
            <a:r>
              <a:rPr lang="ru-RU" dirty="0" smtClean="0"/>
              <a:t>. Реклама, </a:t>
            </a:r>
            <a:r>
              <a:rPr lang="ru-RU" dirty="0" err="1" smtClean="0"/>
              <a:t>здається</a:t>
            </a:r>
            <a:r>
              <a:rPr lang="ru-RU" dirty="0" smtClean="0"/>
              <a:t>, говорить: "</a:t>
            </a:r>
            <a:r>
              <a:rPr lang="ru-RU" dirty="0" err="1" smtClean="0"/>
              <a:t>Мені</a:t>
            </a:r>
            <a:r>
              <a:rPr lang="ru-RU" dirty="0" smtClean="0"/>
              <a:t> все одно,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вами </a:t>
            </a:r>
            <a:r>
              <a:rPr lang="ru-RU" dirty="0" err="1" smtClean="0"/>
              <a:t>відбувається</a:t>
            </a:r>
            <a:r>
              <a:rPr lang="ru-RU" dirty="0" smtClean="0"/>
              <a:t>, </a:t>
            </a:r>
            <a:r>
              <a:rPr lang="ru-RU" dirty="0" err="1" smtClean="0"/>
              <a:t>нормальні</a:t>
            </a:r>
            <a:r>
              <a:rPr lang="ru-RU" dirty="0" smtClean="0"/>
              <a:t> люди </a:t>
            </a:r>
            <a:r>
              <a:rPr lang="ru-RU" dirty="0" err="1" smtClean="0"/>
              <a:t>знають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купити</a:t>
            </a:r>
            <a:r>
              <a:rPr lang="ru-RU" dirty="0" smtClean="0"/>
              <a:t>". Вони </a:t>
            </a:r>
            <a:r>
              <a:rPr lang="ru-RU" dirty="0" err="1" smtClean="0"/>
              <a:t>грали</a:t>
            </a:r>
            <a:r>
              <a:rPr lang="ru-RU" dirty="0" smtClean="0"/>
              <a:t> на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інтересах</a:t>
            </a:r>
            <a:r>
              <a:rPr lang="ru-RU" dirty="0" smtClean="0"/>
              <a:t> людей, показали,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елітному</a:t>
            </a:r>
            <a:r>
              <a:rPr lang="ru-RU" dirty="0" smtClean="0"/>
              <a:t> бренду все одно,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класі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шокуюча</a:t>
            </a:r>
            <a:r>
              <a:rPr lang="ru-RU" dirty="0" smtClean="0"/>
              <a:t> реклама, </a:t>
            </a:r>
            <a:r>
              <a:rPr lang="ru-RU" dirty="0" err="1" smtClean="0"/>
              <a:t>і</a:t>
            </a:r>
            <a:r>
              <a:rPr lang="ru-RU" dirty="0" smtClean="0"/>
              <a:t> вона </a:t>
            </a:r>
            <a:r>
              <a:rPr lang="ru-RU" dirty="0" err="1" smtClean="0"/>
              <a:t>була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Перфоманс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268760"/>
            <a:ext cx="4752528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організували</a:t>
            </a:r>
            <a:r>
              <a:rPr lang="ru-RU" dirty="0" smtClean="0"/>
              <a:t> </a:t>
            </a:r>
            <a:r>
              <a:rPr lang="ru-RU" dirty="0" smtClean="0"/>
              <a:t>перфоманс: поставили на </a:t>
            </a:r>
            <a:r>
              <a:rPr lang="ru-RU" dirty="0" err="1" smtClean="0"/>
              <a:t>евакуатор</a:t>
            </a:r>
            <a:r>
              <a:rPr lang="ru-RU" dirty="0" smtClean="0"/>
              <a:t> </a:t>
            </a:r>
            <a:r>
              <a:rPr lang="ru-RU" dirty="0" err="1" smtClean="0"/>
              <a:t>пілон</a:t>
            </a:r>
            <a:r>
              <a:rPr lang="ru-RU" dirty="0" smtClean="0"/>
              <a:t>, колонки, диван, на </a:t>
            </a:r>
            <a:r>
              <a:rPr lang="ru-RU" dirty="0" err="1" smtClean="0"/>
              <a:t>який</a:t>
            </a:r>
            <a:r>
              <a:rPr lang="ru-RU" dirty="0" smtClean="0"/>
              <a:t> посадили </a:t>
            </a:r>
            <a:r>
              <a:rPr lang="ru-RU" dirty="0" err="1" smtClean="0"/>
              <a:t>чоловіка</a:t>
            </a:r>
            <a:r>
              <a:rPr lang="ru-RU" dirty="0" smtClean="0"/>
              <a:t> в </a:t>
            </a:r>
            <a:r>
              <a:rPr lang="ru-RU" dirty="0" err="1" smtClean="0"/>
              <a:t>шубі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дівчаток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танцювали</a:t>
            </a:r>
            <a:r>
              <a:rPr lang="ru-RU" dirty="0" smtClean="0"/>
              <a:t> стриптиз. </a:t>
            </a:r>
            <a:r>
              <a:rPr lang="ru-RU" dirty="0" err="1" smtClean="0"/>
              <a:t>Проїхали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евакуаторі</a:t>
            </a:r>
            <a:r>
              <a:rPr lang="ru-RU" dirty="0" smtClean="0"/>
              <a:t> по </a:t>
            </a:r>
            <a:r>
              <a:rPr lang="ru-RU" dirty="0" err="1" smtClean="0"/>
              <a:t>місту</a:t>
            </a:r>
            <a:r>
              <a:rPr lang="ru-RU" dirty="0" smtClean="0"/>
              <a:t> - в </a:t>
            </a:r>
            <a:r>
              <a:rPr lang="ru-RU" dirty="0" err="1" smtClean="0"/>
              <a:t>місцях</a:t>
            </a:r>
            <a:r>
              <a:rPr lang="ru-RU" dirty="0" smtClean="0"/>
              <a:t>, де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потенційні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Дівчата</a:t>
            </a:r>
            <a:r>
              <a:rPr lang="ru-RU" dirty="0" smtClean="0"/>
              <a:t> </a:t>
            </a:r>
            <a:r>
              <a:rPr lang="ru-RU" dirty="0" err="1" smtClean="0"/>
              <a:t>роздавали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, де </a:t>
            </a:r>
            <a:r>
              <a:rPr lang="ru-RU" dirty="0" err="1" smtClean="0"/>
              <a:t>було</a:t>
            </a:r>
            <a:r>
              <a:rPr lang="ru-RU" dirty="0" smtClean="0"/>
              <a:t> написано про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пройти там </a:t>
            </a:r>
            <a:r>
              <a:rPr lang="ru-RU" dirty="0" err="1" smtClean="0"/>
              <a:t>безкоштовну</a:t>
            </a:r>
            <a:r>
              <a:rPr lang="ru-RU" dirty="0" smtClean="0"/>
              <a:t> </a:t>
            </a:r>
            <a:r>
              <a:rPr lang="ru-RU" dirty="0" err="1" smtClean="0"/>
              <a:t>діагностику</a:t>
            </a:r>
            <a:r>
              <a:rPr lang="ru-RU" dirty="0" smtClean="0"/>
              <a:t>. </a:t>
            </a:r>
            <a:r>
              <a:rPr lang="ru-RU" dirty="0" err="1" smtClean="0"/>
              <a:t>Евакуатор</a:t>
            </a:r>
            <a:r>
              <a:rPr lang="ru-RU" dirty="0" smtClean="0"/>
              <a:t> </a:t>
            </a:r>
            <a:r>
              <a:rPr lang="ru-RU" dirty="0" err="1" smtClean="0"/>
              <a:t>періодично</a:t>
            </a:r>
            <a:r>
              <a:rPr lang="ru-RU" dirty="0" smtClean="0"/>
              <a:t> </a:t>
            </a:r>
            <a:r>
              <a:rPr lang="ru-RU" dirty="0" err="1" smtClean="0"/>
              <a:t>зупинявся</a:t>
            </a:r>
            <a:r>
              <a:rPr lang="ru-RU" dirty="0" smtClean="0"/>
              <a:t> на </a:t>
            </a:r>
            <a:r>
              <a:rPr lang="ru-RU" dirty="0" err="1" smtClean="0"/>
              <a:t>дорозі</a:t>
            </a:r>
            <a:r>
              <a:rPr lang="ru-RU" dirty="0" smtClean="0"/>
              <a:t> (недалеко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), </a:t>
            </a:r>
            <a:r>
              <a:rPr lang="ru-RU" dirty="0" err="1" smtClean="0"/>
              <a:t>створюючи</a:t>
            </a:r>
            <a:r>
              <a:rPr lang="ru-RU" dirty="0" smtClean="0"/>
              <a:t> пробку. Але </a:t>
            </a:r>
            <a:r>
              <a:rPr lang="ru-RU" dirty="0" err="1" smtClean="0"/>
              <a:t>автомобілісти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непроти</a:t>
            </a:r>
            <a:r>
              <a:rPr lang="ru-RU" dirty="0" smtClean="0"/>
              <a:t> </a:t>
            </a:r>
            <a:r>
              <a:rPr lang="ru-RU" dirty="0" smtClean="0"/>
              <a:t>- вони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зупинялися</a:t>
            </a:r>
            <a:r>
              <a:rPr lang="ru-RU" dirty="0" smtClean="0"/>
              <a:t>, просили </a:t>
            </a:r>
            <a:r>
              <a:rPr lang="ru-RU" dirty="0" err="1" smtClean="0"/>
              <a:t>листівки</a:t>
            </a:r>
            <a:r>
              <a:rPr lang="ru-RU" dirty="0" smtClean="0"/>
              <a:t>,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6290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Перфоманс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https://rb.ru/opinion/u-pr-svetloe-budushee/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998" y="1600200"/>
            <a:ext cx="2989004" cy="452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err="1" smtClean="0"/>
              <a:t>Катажина</a:t>
            </a:r>
            <a:r>
              <a:rPr lang="uk-UA" dirty="0" smtClean="0"/>
              <a:t> </a:t>
            </a:r>
            <a:r>
              <a:rPr lang="uk-UA" dirty="0" err="1" smtClean="0"/>
              <a:t>Козира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Чому фото,  представлене на слайді вважається епатажним? </a:t>
            </a:r>
          </a:p>
          <a:p>
            <a:r>
              <a:rPr lang="uk-UA" dirty="0" smtClean="0"/>
              <a:t>Почитайте інформацію  про </a:t>
            </a:r>
            <a:r>
              <a:rPr lang="uk-UA" dirty="0" err="1" smtClean="0"/>
              <a:t>мисткиню</a:t>
            </a:r>
            <a:r>
              <a:rPr lang="uk-UA" dirty="0" smtClean="0"/>
              <a:t> і дайте відповідь. </a:t>
            </a:r>
            <a:endParaRPr lang="ru-RU" dirty="0"/>
          </a:p>
        </p:txBody>
      </p:sp>
      <p:pic>
        <p:nvPicPr>
          <p:cNvPr id="1026" name="Picture 2" descr="https://highlike.org/media/2012/06/Katarzyna-Kozy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5112"/>
            <a:ext cx="4032448" cy="460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Д/</a:t>
            </a:r>
            <a:r>
              <a:rPr lang="uk-UA" dirty="0" smtClean="0"/>
              <a:t>З.</a:t>
            </a:r>
            <a:r>
              <a:rPr lang="uk-UA" dirty="0" smtClean="0"/>
              <a:t>Проаналізуйте </a:t>
            </a:r>
            <a:r>
              <a:rPr lang="uk-UA" dirty="0" err="1" smtClean="0"/>
              <a:t>запроповані</a:t>
            </a:r>
            <a:r>
              <a:rPr lang="uk-UA" dirty="0" smtClean="0"/>
              <a:t> матеріали, доведіть, що це епатаж, скандал або провокація і чому ви зробили такі висновки?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636912"/>
            <a:ext cx="3956248" cy="36724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1.Эпатаж </a:t>
            </a:r>
            <a:r>
              <a:rPr lang="ru-RU" dirty="0" smtClean="0"/>
              <a:t>звезд шоу-бизнеса. Зачем это нужно?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www.youtube.com/watch?v=n9UweYBJ-a4&amp;ab_channel=TVCenter</a:t>
            </a:r>
            <a:endParaRPr lang="uk-UA" dirty="0" smtClean="0"/>
          </a:p>
          <a:p>
            <a:r>
              <a:rPr lang="ru-RU" dirty="0" smtClean="0"/>
              <a:t>2.10 </a:t>
            </a:r>
            <a:r>
              <a:rPr lang="ru-RU" dirty="0" smtClean="0"/>
              <a:t>самых эпатажных мужских образов зарубежной эстрады</a:t>
            </a:r>
          </a:p>
          <a:p>
            <a:pPr>
              <a:buNone/>
            </a:pPr>
            <a:r>
              <a:rPr lang="en-US" dirty="0" smtClean="0"/>
              <a:t>https</a:t>
            </a:r>
            <a:r>
              <a:rPr lang="en-US" dirty="0" smtClean="0"/>
              <a:t>://wuzzup.ru/10-samyih-epatazhnyih-muzhskih-obrazov-zarubezhnoy-estradyi.html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636912"/>
            <a:ext cx="4644008" cy="422108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3. Олег Кулик (інформацію знайдіть самостійно)</a:t>
            </a:r>
          </a:p>
          <a:p>
            <a:r>
              <a:rPr lang="uk-UA" dirty="0" smtClean="0"/>
              <a:t>4. </a:t>
            </a:r>
            <a:r>
              <a:rPr lang="ru-RU" dirty="0" smtClean="0"/>
              <a:t>"</a:t>
            </a:r>
            <a:r>
              <a:rPr lang="ru-RU" dirty="0" err="1" smtClean="0"/>
              <a:t>Танці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зірками</a:t>
            </a:r>
            <a:r>
              <a:rPr lang="ru-RU" dirty="0" smtClean="0"/>
              <a:t>": </a:t>
            </a:r>
            <a:r>
              <a:rPr lang="ru-RU" dirty="0" err="1" smtClean="0"/>
              <a:t>епатажний</a:t>
            </a:r>
            <a:r>
              <a:rPr lang="ru-RU" dirty="0" smtClean="0"/>
              <a:t> </a:t>
            </a:r>
            <a:r>
              <a:rPr lang="ru-RU" dirty="0" err="1" smtClean="0"/>
              <a:t>співак</a:t>
            </a:r>
            <a:r>
              <a:rPr lang="ru-RU" dirty="0" smtClean="0"/>
              <a:t> став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учасником</a:t>
            </a:r>
            <a:r>
              <a:rPr lang="ru-RU" dirty="0" smtClean="0"/>
              <a:t> шоу. </a:t>
            </a:r>
            <a:r>
              <a:rPr lang="en-US" dirty="0" smtClean="0"/>
              <a:t>https://novyny.live/shou-biznes/tantsy-so-zvezdami-epatazhnyi-pevets-stal-novym-uchastnikom-shou-video-9886.html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Д/З.Запропонуйте власні приклади епатажу, скандалів та провокацій у сфері </a:t>
            </a:r>
            <a:r>
              <a:rPr lang="uk-UA" dirty="0" err="1" smtClean="0"/>
              <a:t>шоубізнесу</a:t>
            </a:r>
            <a:r>
              <a:rPr lang="uk-UA" dirty="0" smtClean="0"/>
              <a:t> та мистецтва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47664" y="2492896"/>
            <a:ext cx="7139136" cy="3633267"/>
          </a:xfrm>
        </p:spPr>
        <p:txBody>
          <a:bodyPr/>
          <a:lstStyle/>
          <a:p>
            <a:r>
              <a:rPr lang="en-US" dirty="0" smtClean="0"/>
              <a:t>To be continued…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vi-VN" dirty="0" smtClean="0"/>
          </a:p>
          <a:p>
            <a:pPr lvl="1"/>
            <a:r>
              <a:rPr lang="vi-VN" dirty="0" smtClean="0"/>
              <a:t>1. Скандал, епатаж  і провокація. Витоки і сучасність.</a:t>
            </a:r>
          </a:p>
          <a:p>
            <a:pPr lvl="1"/>
            <a:r>
              <a:rPr lang="vi-VN" dirty="0" smtClean="0"/>
              <a:t>2. Піар-технології, що використовують скандали , провокації та епатажі в сучасності.</a:t>
            </a:r>
          </a:p>
          <a:p>
            <a:pPr lvl="1"/>
            <a:r>
              <a:rPr lang="vi-VN" dirty="0" smtClean="0"/>
              <a:t>3.  Кілька скандалів, провокацій та епатажів у сфері мистецтва: аналіз сутності</a:t>
            </a:r>
          </a:p>
          <a:p>
            <a:pPr lvl="1"/>
            <a:r>
              <a:rPr lang="vi-VN" dirty="0" smtClean="0"/>
              <a:t>4. Інтерактив. Робота в міні-групах</a:t>
            </a:r>
          </a:p>
          <a:p>
            <a:r>
              <a:rPr lang="vi-VN" b="1" dirty="0" smtClean="0"/>
              <a:t/>
            </a:r>
            <a:br>
              <a:rPr lang="vi-VN" b="1" dirty="0" smtClean="0"/>
            </a:br>
            <a:r>
              <a:rPr lang="vi-VN" dirty="0" smtClean="0"/>
              <a:t> </a:t>
            </a:r>
            <a:br>
              <a:rPr lang="vi-VN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vi-VN" b="1" dirty="0" smtClean="0"/>
              <a:t>1. </a:t>
            </a:r>
            <a:r>
              <a:rPr lang="vi-VN" b="1" dirty="0" smtClean="0"/>
              <a:t>Скандал</a:t>
            </a:r>
            <a:r>
              <a:rPr lang="uk-UA" b="1" dirty="0" smtClean="0"/>
              <a:t>, </a:t>
            </a:r>
            <a:r>
              <a:rPr lang="vi-VN" b="1" dirty="0" smtClean="0"/>
              <a:t>епатаж</a:t>
            </a:r>
            <a:r>
              <a:rPr lang="uk-UA" b="1" dirty="0" smtClean="0"/>
              <a:t>, провокація</a:t>
            </a:r>
            <a:r>
              <a:rPr lang="vi-VN" b="1" dirty="0" smtClean="0"/>
              <a:t>. </a:t>
            </a:r>
            <a:r>
              <a:rPr lang="vi-VN" b="1" dirty="0" smtClean="0"/>
              <a:t>Витоки і сучасність.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vi-VN" dirty="0" smtClean="0"/>
          </a:p>
          <a:p>
            <a:pPr lvl="1"/>
            <a:r>
              <a:rPr lang="vi-VN" b="1" dirty="0" smtClean="0"/>
              <a:t>Скандал</a:t>
            </a:r>
            <a:r>
              <a:rPr lang="vi-VN" dirty="0" smtClean="0"/>
              <a:t> (грец. </a:t>
            </a:r>
            <a:r>
              <a:rPr lang="el-GR" dirty="0" smtClean="0"/>
              <a:t>σκάνδαλον — </a:t>
            </a:r>
            <a:r>
              <a:rPr lang="vi-VN" dirty="0" smtClean="0"/>
              <a:t>пастка, спокуса) — інцидент, який отримав широке публічне розголошення, пов'язаний із заявами про правопорушення, ганебні чи аморальні вчинки</a:t>
            </a:r>
            <a:r>
              <a:rPr lang="vi-VN" dirty="0" smtClean="0"/>
              <a:t>.</a:t>
            </a:r>
            <a:endParaRPr lang="uk-UA" dirty="0" smtClean="0"/>
          </a:p>
          <a:p>
            <a:pPr lvl="1"/>
            <a:endParaRPr lang="vi-VN" dirty="0" smtClean="0"/>
          </a:p>
          <a:p>
            <a:pPr lvl="1"/>
            <a:r>
              <a:rPr lang="vi-VN" dirty="0" smtClean="0"/>
              <a:t> </a:t>
            </a:r>
            <a:r>
              <a:rPr lang="vi-VN" b="1" dirty="0" smtClean="0"/>
              <a:t>Епатаж</a:t>
            </a:r>
            <a:r>
              <a:rPr lang="vi-VN" dirty="0" smtClean="0"/>
              <a:t> (фр. </a:t>
            </a:r>
            <a:r>
              <a:rPr lang="en-US" dirty="0" err="1" smtClean="0"/>
              <a:t>epatage</a:t>
            </a:r>
            <a:r>
              <a:rPr lang="en-US" dirty="0" smtClean="0"/>
              <a:t> «</a:t>
            </a:r>
            <a:r>
              <a:rPr lang="vi-VN" dirty="0" smtClean="0"/>
              <a:t>скандальна витівка» ) — продуманий скандальний вибрик або зухвала, шокуюча поведінка, що суперечить прийнятим у суспільстві правовим, моральним, соціальним і іншим нормам, зазвичай розглядається </a:t>
            </a:r>
            <a:r>
              <a:rPr lang="vi-VN" dirty="0" smtClean="0"/>
              <a:t>більшістю </a:t>
            </a:r>
            <a:r>
              <a:rPr lang="vi-VN" dirty="0" smtClean="0"/>
              <a:t>в суспільстві, як непорядна, недостойна чи нерозумна</a:t>
            </a:r>
            <a:r>
              <a:rPr lang="vi-VN" dirty="0" smtClean="0"/>
              <a:t>.</a:t>
            </a:r>
            <a:endParaRPr lang="uk-UA" dirty="0" smtClean="0"/>
          </a:p>
          <a:p>
            <a:pPr lvl="1"/>
            <a:endParaRPr lang="vi-VN" dirty="0" smtClean="0"/>
          </a:p>
          <a:p>
            <a:pPr lvl="1"/>
            <a:r>
              <a:rPr lang="vi-VN" b="1" dirty="0" smtClean="0"/>
              <a:t>Провока́ція</a:t>
            </a:r>
            <a:r>
              <a:rPr lang="vi-VN" dirty="0" smtClean="0"/>
              <a:t> (лат. </a:t>
            </a:r>
            <a:r>
              <a:rPr lang="en-US" dirty="0" err="1" smtClean="0"/>
              <a:t>provocatio</a:t>
            </a:r>
            <a:r>
              <a:rPr lang="en-US" dirty="0" smtClean="0"/>
              <a:t>) — </a:t>
            </a:r>
            <a:r>
              <a:rPr lang="vi-VN" dirty="0" smtClean="0"/>
              <a:t>дія або низка дій, які мають на меті викликати реакцію тих, кого провокують. Як правило, проводяться, з метою штучного створення складних обставин або негативних наслідків для тих, кого провокують. Суб'єкт, що здійснює </a:t>
            </a:r>
            <a:r>
              <a:rPr lang="vi-VN" b="1" dirty="0" smtClean="0"/>
              <a:t>провокації</a:t>
            </a:r>
            <a:r>
              <a:rPr lang="vi-VN" dirty="0" smtClean="0"/>
              <a:t>, називається провокатором. </a:t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vi-VN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епатажу</a:t>
            </a:r>
            <a:endParaRPr lang="ru-RU" dirty="0"/>
          </a:p>
        </p:txBody>
      </p:sp>
      <p:pic>
        <p:nvPicPr>
          <p:cNvPr id="5" name="Содержимое 4" descr="yBIqjgiEZjDNeEBWZ177-1060x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4038600" cy="25202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97152"/>
          </a:xfrm>
        </p:spPr>
        <p:txBody>
          <a:bodyPr>
            <a:normAutofit fontScale="70000" lnSpcReduction="20000"/>
          </a:bodyPr>
          <a:lstStyle/>
          <a:p>
            <a:r>
              <a:rPr lang="ru-RU" b="1" cap="all" dirty="0" smtClean="0"/>
              <a:t>ПЕРША ЕПАТАЖНА ЛЯЛЬКА</a:t>
            </a:r>
          </a:p>
          <a:p>
            <a:r>
              <a:rPr lang="ru-RU" dirty="0" err="1" smtClean="0"/>
              <a:t>Поговоримо</a:t>
            </a:r>
            <a:r>
              <a:rPr lang="ru-RU" dirty="0" smtClean="0"/>
              <a:t> </a:t>
            </a:r>
            <a:r>
              <a:rPr lang="ru-RU" dirty="0" smtClean="0"/>
              <a:t>про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улюблениці</a:t>
            </a:r>
            <a:r>
              <a:rPr lang="ru-RU" dirty="0" smtClean="0"/>
              <a:t> </a:t>
            </a:r>
            <a:r>
              <a:rPr lang="ru-RU" dirty="0" err="1" smtClean="0"/>
              <a:t>Мальвіни</a:t>
            </a:r>
            <a:r>
              <a:rPr lang="ru-RU" dirty="0" smtClean="0"/>
              <a:t>. </a:t>
            </a:r>
            <a:r>
              <a:rPr lang="ru-RU" dirty="0" err="1" smtClean="0"/>
              <a:t>Епатажна</a:t>
            </a:r>
            <a:r>
              <a:rPr lang="ru-RU" dirty="0" smtClean="0"/>
              <a:t>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дівчинка</a:t>
            </a:r>
            <a:r>
              <a:rPr lang="ru-RU" dirty="0" smtClean="0"/>
              <a:t>, дарма,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порцелянової</a:t>
            </a:r>
            <a:r>
              <a:rPr lang="ru-RU" dirty="0" smtClean="0"/>
              <a:t> головою. Легка </a:t>
            </a:r>
            <a:r>
              <a:rPr lang="ru-RU" dirty="0" err="1" smtClean="0"/>
              <a:t>поведінка</a:t>
            </a:r>
            <a:r>
              <a:rPr lang="ru-RU" dirty="0" smtClean="0"/>
              <a:t> за нею </a:t>
            </a:r>
            <a:r>
              <a:rPr lang="ru-RU" dirty="0" err="1" smtClean="0"/>
              <a:t>помічено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(</a:t>
            </a:r>
            <a:r>
              <a:rPr lang="ru-RU" dirty="0" err="1" smtClean="0"/>
              <a:t>дуже</a:t>
            </a:r>
            <a:r>
              <a:rPr lang="ru-RU" dirty="0" smtClean="0"/>
              <a:t> правильна лялька), </a:t>
            </a:r>
            <a:r>
              <a:rPr lang="ru-RU" dirty="0" err="1" smtClean="0"/>
              <a:t>але</a:t>
            </a:r>
            <a:r>
              <a:rPr lang="ru-RU" dirty="0" smtClean="0"/>
              <a:t> ж втекла </a:t>
            </a:r>
            <a:r>
              <a:rPr lang="ru-RU" dirty="0" err="1" smtClean="0"/>
              <a:t>з</a:t>
            </a:r>
            <a:r>
              <a:rPr lang="ru-RU" dirty="0" smtClean="0"/>
              <a:t> театру. Але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друге </a:t>
            </a:r>
            <a:r>
              <a:rPr lang="ru-RU" dirty="0" err="1" smtClean="0"/>
              <a:t>прояв</a:t>
            </a:r>
            <a:r>
              <a:rPr lang="ru-RU" dirty="0" smtClean="0"/>
              <a:t> </a:t>
            </a:r>
            <a:r>
              <a:rPr lang="ru-RU" dirty="0" err="1" smtClean="0"/>
              <a:t>непокірної</a:t>
            </a:r>
            <a:r>
              <a:rPr lang="ru-RU" dirty="0" smtClean="0"/>
              <a:t> </a:t>
            </a:r>
            <a:r>
              <a:rPr lang="ru-RU" dirty="0" err="1" smtClean="0"/>
              <a:t>епатажності</a:t>
            </a:r>
            <a:r>
              <a:rPr lang="ru-RU" dirty="0" smtClean="0"/>
              <a:t> </a:t>
            </a:r>
            <a:r>
              <a:rPr lang="ru-RU" dirty="0" err="1" smtClean="0"/>
              <a:t>Мальвіни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 перше -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до </a:t>
            </a:r>
            <a:r>
              <a:rPr lang="ru-RU" dirty="0" err="1" smtClean="0"/>
              <a:t>Мальвіни</a:t>
            </a:r>
            <a:r>
              <a:rPr lang="ru-RU" dirty="0" smtClean="0"/>
              <a:t> в </a:t>
            </a:r>
            <a:r>
              <a:rPr lang="ru-RU" dirty="0" err="1" smtClean="0"/>
              <a:t>світовому</a:t>
            </a:r>
            <a:r>
              <a:rPr lang="ru-RU" dirty="0" smtClean="0"/>
              <a:t> </a:t>
            </a:r>
            <a:r>
              <a:rPr lang="ru-RU" dirty="0" err="1" smtClean="0"/>
              <a:t>казковому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дівчаток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блакитним</a:t>
            </a:r>
            <a:r>
              <a:rPr lang="ru-RU" dirty="0" smtClean="0"/>
              <a:t> </a:t>
            </a:r>
            <a:r>
              <a:rPr lang="ru-RU" dirty="0" err="1" smtClean="0"/>
              <a:t>волоссям</a:t>
            </a:r>
            <a:r>
              <a:rPr lang="ru-RU" dirty="0" smtClean="0"/>
              <a:t>,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Золотоволоска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звичайні</a:t>
            </a:r>
            <a:r>
              <a:rPr lang="ru-RU" dirty="0" smtClean="0"/>
              <a:t> </a:t>
            </a:r>
            <a:r>
              <a:rPr lang="ru-RU" dirty="0" err="1" smtClean="0"/>
              <a:t>принцеси</a:t>
            </a:r>
            <a:r>
              <a:rPr lang="ru-RU" dirty="0" smtClean="0"/>
              <a:t>. Лялька стала </a:t>
            </a:r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породила моду на </a:t>
            </a:r>
            <a:r>
              <a:rPr lang="ru-RU" dirty="0" err="1" smtClean="0"/>
              <a:t>разноцветноволосих</a:t>
            </a:r>
            <a:r>
              <a:rPr lang="ru-RU" dirty="0" smtClean="0"/>
              <a:t> </a:t>
            </a:r>
            <a:r>
              <a:rPr lang="ru-RU" dirty="0" err="1" smtClean="0"/>
              <a:t>героїнь</a:t>
            </a:r>
            <a:r>
              <a:rPr lang="ru-RU" dirty="0" smtClean="0"/>
              <a:t> в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/>
              <a:t>«Я ВБ'Ю ВАС СВОЄЮ ПОВЕДІНКОЮ»</a:t>
            </a:r>
            <a:br>
              <a:rPr lang="ru-RU" cap="all" dirty="0" smtClean="0"/>
            </a:br>
            <a:endParaRPr lang="ru-RU" dirty="0"/>
          </a:p>
        </p:txBody>
      </p:sp>
      <p:pic>
        <p:nvPicPr>
          <p:cNvPr id="5" name="Содержимое 4" descr="f365fe8c97554bcc17b8903be1b00e0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4038600" cy="25260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495800" cy="573325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значить в </a:t>
            </a:r>
            <a:r>
              <a:rPr lang="ru-RU" dirty="0" err="1" smtClean="0"/>
              <a:t>прояві</a:t>
            </a:r>
            <a:r>
              <a:rPr lang="ru-RU" dirty="0" smtClean="0"/>
              <a:t> </a:t>
            </a:r>
            <a:r>
              <a:rPr lang="ru-RU" dirty="0" err="1" smtClean="0"/>
              <a:t>епатажності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схильні</a:t>
            </a:r>
            <a:r>
              <a:rPr lang="ru-RU" dirty="0" smtClean="0"/>
              <a:t> «</a:t>
            </a:r>
            <a:r>
              <a:rPr lang="ru-RU" dirty="0" err="1" smtClean="0"/>
              <a:t>вбивати</a:t>
            </a:r>
            <a:r>
              <a:rPr lang="ru-RU" dirty="0" smtClean="0"/>
              <a:t>»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оточуючих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нестандартною </a:t>
            </a:r>
            <a:r>
              <a:rPr lang="ru-RU" dirty="0" err="1" smtClean="0"/>
              <a:t>поведінкою</a:t>
            </a:r>
            <a:r>
              <a:rPr lang="ru-RU" dirty="0" smtClean="0"/>
              <a:t> </a:t>
            </a:r>
            <a:r>
              <a:rPr lang="ru-RU" dirty="0" err="1" smtClean="0"/>
              <a:t>підлітки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«молодь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негодяща</a:t>
            </a:r>
            <a:r>
              <a:rPr lang="ru-RU" dirty="0" smtClean="0"/>
              <a:t>», як </a:t>
            </a:r>
            <a:r>
              <a:rPr lang="ru-RU" dirty="0" err="1" smtClean="0"/>
              <a:t>повідомляють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бабусі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сидять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під'їздів</a:t>
            </a:r>
            <a:r>
              <a:rPr lang="ru-RU" dirty="0" smtClean="0"/>
              <a:t>. </a:t>
            </a:r>
            <a:r>
              <a:rPr lang="ru-RU" dirty="0" err="1" smtClean="0"/>
              <a:t>Тінейджери</a:t>
            </a:r>
            <a:r>
              <a:rPr lang="ru-RU" dirty="0" smtClean="0"/>
              <a:t> не просто так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 smtClean="0"/>
              <a:t>епатаж</a:t>
            </a:r>
            <a:r>
              <a:rPr lang="ru-RU" dirty="0" smtClean="0"/>
              <a:t>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: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приділяють</a:t>
            </a:r>
            <a:r>
              <a:rPr lang="ru-RU" dirty="0" smtClean="0"/>
              <a:t> мало,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на </a:t>
            </a:r>
            <a:r>
              <a:rPr lang="ru-RU" dirty="0" err="1" smtClean="0"/>
              <a:t>роботі</a:t>
            </a:r>
            <a:r>
              <a:rPr lang="ru-RU" dirty="0" smtClean="0"/>
              <a:t>, </a:t>
            </a:r>
            <a:r>
              <a:rPr lang="ru-RU" dirty="0" err="1" smtClean="0"/>
              <a:t>поговорити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дорослі</a:t>
            </a:r>
            <a:r>
              <a:rPr lang="ru-RU" dirty="0" smtClean="0"/>
              <a:t> не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занадто</a:t>
            </a:r>
            <a:r>
              <a:rPr lang="ru-RU" dirty="0" smtClean="0"/>
              <a:t> </a:t>
            </a:r>
            <a:r>
              <a:rPr lang="ru-RU" dirty="0" err="1" smtClean="0"/>
              <a:t>важливими</a:t>
            </a:r>
            <a:r>
              <a:rPr lang="ru-RU" dirty="0" smtClean="0"/>
              <a:t>! Ось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отримаєте</a:t>
            </a:r>
            <a:r>
              <a:rPr lang="ru-RU" dirty="0" smtClean="0"/>
              <a:t> в такому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проколотих</a:t>
            </a:r>
            <a:r>
              <a:rPr lang="ru-RU" dirty="0" smtClean="0"/>
              <a:t> пупков, </a:t>
            </a:r>
            <a:r>
              <a:rPr lang="ru-RU" dirty="0" err="1" smtClean="0"/>
              <a:t>розмальованих</a:t>
            </a:r>
            <a:r>
              <a:rPr lang="ru-RU" dirty="0" smtClean="0"/>
              <a:t> пики, рваною </a:t>
            </a:r>
            <a:r>
              <a:rPr lang="ru-RU" dirty="0" err="1" smtClean="0"/>
              <a:t>неакуратною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пошловатого тату на самому видному </a:t>
            </a:r>
            <a:r>
              <a:rPr lang="ru-RU" dirty="0" err="1" smtClean="0"/>
              <a:t>місці</a:t>
            </a:r>
            <a:r>
              <a:rPr lang="ru-RU" dirty="0" smtClean="0"/>
              <a:t>. Ну </a:t>
            </a:r>
            <a:r>
              <a:rPr lang="ru-RU" dirty="0" err="1" smtClean="0"/>
              <a:t>і</a:t>
            </a:r>
            <a:r>
              <a:rPr lang="ru-RU" dirty="0" smtClean="0"/>
              <a:t> плюс </a:t>
            </a:r>
            <a:r>
              <a:rPr lang="ru-RU" dirty="0" err="1" smtClean="0"/>
              <a:t>зухвала</a:t>
            </a:r>
            <a:r>
              <a:rPr lang="ru-RU" dirty="0" smtClean="0"/>
              <a:t> </a:t>
            </a:r>
            <a:r>
              <a:rPr lang="ru-RU" dirty="0" err="1" smtClean="0"/>
              <a:t>поведінка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7759_one_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3970593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ЕЛЕГАНТНИЙ ЕПАТАЖ</a:t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4244280" cy="360040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розбурхати</a:t>
            </a:r>
            <a:r>
              <a:rPr lang="ru-RU" dirty="0" smtClean="0"/>
              <a:t> </a:t>
            </a:r>
            <a:r>
              <a:rPr lang="ru-RU" dirty="0" err="1" smtClean="0"/>
              <a:t>оточення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добре </a:t>
            </a:r>
            <a:r>
              <a:rPr lang="ru-RU" dirty="0" err="1" smtClean="0"/>
              <a:t>вихована</a:t>
            </a:r>
            <a:r>
              <a:rPr lang="ru-RU" dirty="0" smtClean="0"/>
              <a:t> </a:t>
            </a:r>
            <a:r>
              <a:rPr lang="ru-RU" dirty="0" err="1" smtClean="0"/>
              <a:t>панянка</a:t>
            </a:r>
            <a:r>
              <a:rPr lang="ru-RU" dirty="0" smtClean="0"/>
              <a:t>,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одягнена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голочки</a:t>
            </a:r>
            <a:r>
              <a:rPr lang="ru-RU" dirty="0" smtClean="0"/>
              <a:t>, </a:t>
            </a:r>
            <a:r>
              <a:rPr lang="ru-RU" dirty="0" err="1" smtClean="0"/>
              <a:t>знає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разі</a:t>
            </a:r>
            <a:r>
              <a:rPr lang="ru-RU" dirty="0" smtClean="0"/>
              <a:t> не </a:t>
            </a:r>
            <a:r>
              <a:rPr lang="ru-RU" dirty="0" err="1" smtClean="0"/>
              <a:t>підвищує</a:t>
            </a:r>
            <a:r>
              <a:rPr lang="ru-RU" dirty="0" smtClean="0"/>
              <a:t> тон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бігає</a:t>
            </a:r>
            <a:r>
              <a:rPr lang="ru-RU" dirty="0" smtClean="0"/>
              <a:t> за </a:t>
            </a:r>
            <a:r>
              <a:rPr lang="ru-RU" dirty="0" err="1" smtClean="0"/>
              <a:t>чоловіками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кращому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. </a:t>
            </a:r>
            <a:r>
              <a:rPr lang="ru-RU" dirty="0" err="1" smtClean="0"/>
              <a:t>Ні</a:t>
            </a:r>
            <a:r>
              <a:rPr lang="ru-RU" dirty="0" smtClean="0"/>
              <a:t>. </a:t>
            </a:r>
            <a:r>
              <a:rPr lang="ru-RU" dirty="0" err="1" smtClean="0"/>
              <a:t>Чи</a:t>
            </a:r>
            <a:r>
              <a:rPr lang="ru-RU" dirty="0" smtClean="0"/>
              <a:t> не скандал …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вдаються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способу.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60212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звернути</a:t>
            </a:r>
            <a:r>
              <a:rPr lang="ru-RU" dirty="0" smtClean="0"/>
              <a:t> на себе </a:t>
            </a:r>
            <a:r>
              <a:rPr lang="ru-RU" dirty="0" err="1" smtClean="0"/>
              <a:t>увагу</a:t>
            </a:r>
            <a:r>
              <a:rPr lang="ru-RU" dirty="0" smtClean="0"/>
              <a:t>, не </a:t>
            </a:r>
            <a:r>
              <a:rPr lang="ru-RU" dirty="0" err="1" smtClean="0"/>
              <a:t>виходячи</a:t>
            </a:r>
            <a:r>
              <a:rPr lang="ru-RU" dirty="0" smtClean="0"/>
              <a:t> за рамки </a:t>
            </a:r>
            <a:r>
              <a:rPr lang="ru-RU" dirty="0" err="1" smtClean="0"/>
              <a:t>пристойності</a:t>
            </a:r>
            <a:r>
              <a:rPr lang="ru-RU" dirty="0" smtClean="0"/>
              <a:t>? Як,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легке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несумісне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вашим чином?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позитивну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криється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в </a:t>
            </a:r>
            <a:r>
              <a:rPr lang="ru-RU" dirty="0" err="1" smtClean="0"/>
              <a:t>Капелюшок</a:t>
            </a:r>
            <a:r>
              <a:rPr lang="ru-RU" dirty="0" smtClean="0"/>
              <a:t>! </a:t>
            </a:r>
            <a:r>
              <a:rPr lang="ru-RU" dirty="0" err="1" smtClean="0"/>
              <a:t>Незвичайна</a:t>
            </a:r>
            <a:r>
              <a:rPr lang="ru-RU" dirty="0" smtClean="0"/>
              <a:t> </a:t>
            </a:r>
            <a:r>
              <a:rPr lang="ru-RU" dirty="0" err="1" smtClean="0"/>
              <a:t>капелюшок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пильну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заздрість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. </a:t>
            </a:r>
            <a:r>
              <a:rPr lang="ru-RU" dirty="0" err="1" smtClean="0"/>
              <a:t>Капелюшок</a:t>
            </a:r>
            <a:r>
              <a:rPr lang="ru-RU" dirty="0" smtClean="0"/>
              <a:t>, яка </a:t>
            </a:r>
            <a:r>
              <a:rPr lang="ru-RU" dirty="0" err="1" smtClean="0"/>
              <a:t>найвдаліше</a:t>
            </a:r>
            <a:r>
              <a:rPr lang="ru-RU" dirty="0" smtClean="0"/>
              <a:t> </a:t>
            </a:r>
            <a:r>
              <a:rPr lang="ru-RU" dirty="0" err="1" smtClean="0"/>
              <a:t>підкреслить</a:t>
            </a:r>
            <a:r>
              <a:rPr lang="ru-RU" dirty="0" smtClean="0"/>
              <a:t> вашу </a:t>
            </a:r>
            <a:r>
              <a:rPr lang="ru-RU" dirty="0" err="1" smtClean="0"/>
              <a:t>індивідуальність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не буде </a:t>
            </a:r>
            <a:r>
              <a:rPr lang="ru-RU" dirty="0" err="1" smtClean="0"/>
              <a:t>виглядати</a:t>
            </a:r>
            <a:r>
              <a:rPr lang="ru-RU" dirty="0" smtClean="0"/>
              <a:t> вульгарно.</a:t>
            </a:r>
          </a:p>
          <a:p>
            <a:r>
              <a:rPr lang="ru-RU" dirty="0" err="1" smtClean="0"/>
              <a:t>Капелюшок</a:t>
            </a:r>
            <a:r>
              <a:rPr lang="ru-RU" dirty="0" smtClean="0"/>
              <a:t>, яка стане </a:t>
            </a:r>
            <a:r>
              <a:rPr lang="ru-RU" dirty="0" err="1" smtClean="0"/>
              <a:t>дзеркальним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настрою </a:t>
            </a:r>
            <a:r>
              <a:rPr lang="ru-RU" dirty="0" err="1" smtClean="0"/>
              <a:t>і</a:t>
            </a:r>
            <a:r>
              <a:rPr lang="ru-RU" dirty="0" smtClean="0"/>
              <a:t> душевного стану. </a:t>
            </a:r>
            <a:r>
              <a:rPr lang="ru-RU" dirty="0" err="1" smtClean="0"/>
              <a:t>Капелюшок</a:t>
            </a:r>
            <a:r>
              <a:rPr lang="ru-RU" dirty="0" smtClean="0"/>
              <a:t>, абсолютно не схожа на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нудні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убори</a:t>
            </a:r>
            <a:r>
              <a:rPr lang="ru-RU" dirty="0" smtClean="0"/>
              <a:t>, </a:t>
            </a:r>
            <a:r>
              <a:rPr lang="ru-RU" dirty="0" err="1" smtClean="0"/>
              <a:t>капелюшок</a:t>
            </a:r>
            <a:r>
              <a:rPr lang="ru-RU" dirty="0" smtClean="0"/>
              <a:t>, про </a:t>
            </a:r>
            <a:r>
              <a:rPr lang="ru-RU" dirty="0" err="1" smtClean="0"/>
              <a:t>господарку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пліткувати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відтінками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обурення</a:t>
            </a:r>
            <a:r>
              <a:rPr lang="ru-RU" dirty="0" smtClean="0"/>
              <a:t>. Але не </a:t>
            </a:r>
            <a:r>
              <a:rPr lang="ru-RU" dirty="0" err="1" smtClean="0"/>
              <a:t>байдуже</a:t>
            </a:r>
            <a:r>
              <a:rPr lang="ru-RU" dirty="0" smtClean="0"/>
              <a:t>! </a:t>
            </a:r>
            <a:r>
              <a:rPr lang="ru-RU" dirty="0" err="1" smtClean="0"/>
              <a:t>Висновок</a:t>
            </a:r>
            <a:r>
              <a:rPr lang="ru-RU" dirty="0" smtClean="0"/>
              <a:t>: </a:t>
            </a:r>
            <a:r>
              <a:rPr lang="ru-RU" dirty="0" err="1" smtClean="0"/>
              <a:t>гарна</a:t>
            </a:r>
            <a:r>
              <a:rPr lang="ru-RU" dirty="0" smtClean="0"/>
              <a:t> </a:t>
            </a:r>
            <a:r>
              <a:rPr lang="ru-RU" dirty="0" err="1" smtClean="0"/>
              <a:t>капелюшок</a:t>
            </a:r>
            <a:r>
              <a:rPr lang="ru-RU" dirty="0" smtClean="0"/>
              <a:t>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байдуже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626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320175" cy="332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/>
              <a:t>ПРОФЕСІЙНО ДЕ ФУА</a:t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08721"/>
            <a:ext cx="4176464" cy="316835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Взагалі-то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фраза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сповідання</a:t>
            </a:r>
            <a:r>
              <a:rPr lang="ru-RU" dirty="0" smtClean="0"/>
              <a:t> </a:t>
            </a:r>
            <a:r>
              <a:rPr lang="ru-RU" dirty="0" err="1" smtClean="0"/>
              <a:t>віри</a:t>
            </a:r>
            <a:r>
              <a:rPr lang="ru-RU" dirty="0" smtClean="0"/>
              <a:t>,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світогляд</a:t>
            </a:r>
            <a:r>
              <a:rPr lang="ru-RU" dirty="0" smtClean="0"/>
              <a:t>»,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шанувальники</a:t>
            </a:r>
            <a:r>
              <a:rPr lang="ru-RU" dirty="0" smtClean="0"/>
              <a:t> «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Васильовича</a:t>
            </a:r>
            <a:r>
              <a:rPr lang="ru-RU" dirty="0" smtClean="0"/>
              <a:t>» </a:t>
            </a:r>
            <a:r>
              <a:rPr lang="ru-RU" dirty="0" err="1" smtClean="0"/>
              <a:t>знають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</a:t>
            </a:r>
            <a:r>
              <a:rPr lang="ru-RU" dirty="0" err="1" smtClean="0"/>
              <a:t>професійно</a:t>
            </a:r>
            <a:r>
              <a:rPr lang="ru-RU" dirty="0" smtClean="0"/>
              <a:t> де </a:t>
            </a:r>
            <a:r>
              <a:rPr lang="ru-RU" dirty="0" err="1" smtClean="0"/>
              <a:t>фуа</a:t>
            </a:r>
            <a:r>
              <a:rPr lang="ru-RU" dirty="0" smtClean="0"/>
              <a:t>», за </a:t>
            </a:r>
            <a:r>
              <a:rPr lang="ru-RU" dirty="0" err="1" smtClean="0"/>
              <a:t>версією</a:t>
            </a:r>
            <a:r>
              <a:rPr lang="ru-RU" dirty="0" smtClean="0"/>
              <a:t> </a:t>
            </a:r>
            <a:r>
              <a:rPr lang="ru-RU" dirty="0" err="1" smtClean="0"/>
              <a:t>режисера</a:t>
            </a:r>
            <a:r>
              <a:rPr lang="ru-RU" dirty="0" smtClean="0"/>
              <a:t> </a:t>
            </a:r>
            <a:r>
              <a:rPr lang="ru-RU" dirty="0" err="1" smtClean="0"/>
              <a:t>Якіна</a:t>
            </a:r>
            <a:r>
              <a:rPr lang="ru-RU" dirty="0" smtClean="0"/>
              <a:t>, - </a:t>
            </a:r>
            <a:r>
              <a:rPr lang="ru-RU" dirty="0" err="1" smtClean="0"/>
              <a:t>професійний</a:t>
            </a:r>
            <a:r>
              <a:rPr lang="ru-RU" dirty="0" smtClean="0"/>
              <a:t> </a:t>
            </a:r>
            <a:r>
              <a:rPr lang="ru-RU" dirty="0" err="1" smtClean="0"/>
              <a:t>обов'язок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фільм</a:t>
            </a:r>
            <a:r>
              <a:rPr lang="ru-RU" dirty="0" smtClean="0"/>
              <a:t> за романом </a:t>
            </a:r>
            <a:r>
              <a:rPr lang="ru-RU" dirty="0" err="1" smtClean="0"/>
              <a:t>епатажного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Булгакова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не без «</a:t>
            </a:r>
            <a:r>
              <a:rPr lang="ru-RU" dirty="0" err="1" smtClean="0"/>
              <a:t>епатажінкі</a:t>
            </a:r>
            <a:r>
              <a:rPr lang="ru-RU" dirty="0" smtClean="0"/>
              <a:t>»,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любимо,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популярний</a:t>
            </a:r>
            <a:r>
              <a:rPr lang="ru-RU" dirty="0" smtClean="0"/>
              <a:t> ось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десятиліть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980728"/>
            <a:ext cx="4896544" cy="58772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Так ось,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обов'язків</a:t>
            </a:r>
            <a:r>
              <a:rPr lang="ru-RU" dirty="0" smtClean="0"/>
              <a:t>: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епатажні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</a:t>
            </a:r>
            <a:r>
              <a:rPr lang="ru-RU" dirty="0" err="1" smtClean="0"/>
              <a:t>шоу-бізнесу</a:t>
            </a:r>
            <a:r>
              <a:rPr lang="ru-RU" dirty="0" smtClean="0"/>
              <a:t> </a:t>
            </a:r>
            <a:r>
              <a:rPr lang="ru-RU" dirty="0" err="1" smtClean="0"/>
              <a:t>щодня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перед собою </a:t>
            </a:r>
            <a:r>
              <a:rPr lang="ru-RU" dirty="0" err="1" smtClean="0"/>
              <a:t>завдання</a:t>
            </a:r>
            <a:r>
              <a:rPr lang="ru-RU" dirty="0" smtClean="0"/>
              <a:t> кардинально </a:t>
            </a:r>
            <a:r>
              <a:rPr lang="ru-RU" dirty="0" err="1" smtClean="0"/>
              <a:t>відрізнятися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, </a:t>
            </a:r>
            <a:r>
              <a:rPr lang="ru-RU" dirty="0" err="1" smtClean="0"/>
              <a:t>завойовувати</a:t>
            </a:r>
            <a:r>
              <a:rPr lang="ru-RU" dirty="0" smtClean="0"/>
              <a:t> </a:t>
            </a:r>
            <a:r>
              <a:rPr lang="ru-RU" dirty="0" err="1" smtClean="0"/>
              <a:t>глядача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талантом,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нестандартним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виглядом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зоряної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неординарною </a:t>
            </a:r>
            <a:r>
              <a:rPr lang="ru-RU" dirty="0" err="1" smtClean="0"/>
              <a:t>позиціонує</a:t>
            </a:r>
            <a:r>
              <a:rPr lang="ru-RU" dirty="0" smtClean="0"/>
              <a:t> себе </a:t>
            </a:r>
            <a:r>
              <a:rPr lang="ru-RU" dirty="0" err="1" smtClean="0"/>
              <a:t>Леді</a:t>
            </a:r>
            <a:r>
              <a:rPr lang="ru-RU" dirty="0" smtClean="0"/>
              <a:t> Гага, </a:t>
            </a:r>
            <a:r>
              <a:rPr lang="ru-RU" dirty="0" err="1" smtClean="0"/>
              <a:t>постаючи</a:t>
            </a:r>
            <a:r>
              <a:rPr lang="ru-RU" dirty="0" smtClean="0"/>
              <a:t> перед </a:t>
            </a:r>
            <a:r>
              <a:rPr lang="ru-RU" dirty="0" err="1" smtClean="0"/>
              <a:t>публікою</a:t>
            </a:r>
            <a:r>
              <a:rPr lang="ru-RU" dirty="0" smtClean="0"/>
              <a:t> то в «</a:t>
            </a:r>
            <a:r>
              <a:rPr lang="ru-RU" dirty="0" err="1" smtClean="0"/>
              <a:t>м'ясному</a:t>
            </a:r>
            <a:r>
              <a:rPr lang="ru-RU" dirty="0" smtClean="0"/>
              <a:t> </a:t>
            </a:r>
            <a:r>
              <a:rPr lang="ru-RU" dirty="0" err="1" smtClean="0"/>
              <a:t>плаття</a:t>
            </a:r>
            <a:r>
              <a:rPr lang="ru-RU" dirty="0" smtClean="0"/>
              <a:t>», то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неймовірними</a:t>
            </a:r>
            <a:r>
              <a:rPr lang="ru-RU" dirty="0" smtClean="0"/>
              <a:t> </a:t>
            </a:r>
            <a:r>
              <a:rPr lang="ru-RU" dirty="0" err="1" smtClean="0"/>
              <a:t>конструкціями</a:t>
            </a:r>
            <a:r>
              <a:rPr lang="ru-RU" dirty="0" smtClean="0"/>
              <a:t> на </a:t>
            </a:r>
            <a:r>
              <a:rPr lang="ru-RU" dirty="0" err="1" smtClean="0"/>
              <a:t>голові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. </a:t>
            </a:r>
            <a:r>
              <a:rPr lang="ru-RU" dirty="0" err="1" smtClean="0"/>
              <a:t>Невідомо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в </a:t>
            </a:r>
            <a:r>
              <a:rPr lang="ru-RU" dirty="0" err="1" smtClean="0"/>
              <a:t>курсі</a:t>
            </a:r>
            <a:r>
              <a:rPr lang="ru-RU" dirty="0" smtClean="0"/>
              <a:t> </a:t>
            </a:r>
            <a:r>
              <a:rPr lang="ru-RU" dirty="0" err="1" smtClean="0"/>
              <a:t>Леді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у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конкурентка - Оля Полякова, яка «пошила»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плаття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сала. Та </a:t>
            </a:r>
            <a:r>
              <a:rPr lang="ru-RU" dirty="0" err="1" smtClean="0"/>
              <a:t>й</a:t>
            </a:r>
            <a:r>
              <a:rPr lang="ru-RU" dirty="0" smtClean="0"/>
              <a:t> на </a:t>
            </a:r>
            <a:r>
              <a:rPr lang="ru-RU" dirty="0" err="1" smtClean="0"/>
              <a:t>голові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r>
              <a:rPr lang="ru-RU" dirty="0" smtClean="0"/>
              <a:t> носить </a:t>
            </a:r>
            <a:r>
              <a:rPr lang="ru-RU" dirty="0" err="1" smtClean="0"/>
              <a:t>і</a:t>
            </a:r>
            <a:r>
              <a:rPr lang="ru-RU" dirty="0" smtClean="0"/>
              <a:t> в свято,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будні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«</a:t>
            </a:r>
            <a:r>
              <a:rPr lang="ru-RU" dirty="0" err="1" smtClean="0"/>
              <a:t>вежі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кожна</a:t>
            </a:r>
            <a:r>
              <a:rPr lang="ru-RU" dirty="0" smtClean="0"/>
              <a:t> голова </a:t>
            </a:r>
            <a:r>
              <a:rPr lang="ru-RU" dirty="0" err="1" smtClean="0"/>
              <a:t>витримає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телеведучих</a:t>
            </a:r>
            <a:r>
              <a:rPr lang="ru-RU" dirty="0" smtClean="0"/>
              <a:t> пальму </a:t>
            </a:r>
            <a:r>
              <a:rPr lang="ru-RU" dirty="0" err="1" smtClean="0"/>
              <a:t>першості</a:t>
            </a:r>
            <a:r>
              <a:rPr lang="ru-RU" dirty="0" smtClean="0"/>
              <a:t> по </a:t>
            </a:r>
            <a:r>
              <a:rPr lang="ru-RU" dirty="0" err="1" smtClean="0"/>
              <a:t>епатажу</a:t>
            </a:r>
            <a:r>
              <a:rPr lang="ru-RU" dirty="0" smtClean="0"/>
              <a:t> </a:t>
            </a:r>
            <a:r>
              <a:rPr lang="ru-RU" dirty="0" err="1" smtClean="0"/>
              <a:t>утримує</a:t>
            </a:r>
            <a:r>
              <a:rPr lang="ru-RU" dirty="0" smtClean="0"/>
              <a:t> Катя Осадча.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ледачий</a:t>
            </a:r>
            <a:r>
              <a:rPr lang="ru-RU" dirty="0" smtClean="0"/>
              <a:t> не </a:t>
            </a:r>
            <a:r>
              <a:rPr lang="ru-RU" dirty="0" err="1" smtClean="0"/>
              <a:t>робив</a:t>
            </a:r>
            <a:r>
              <a:rPr lang="ru-RU" dirty="0" smtClean="0"/>
              <a:t> </a:t>
            </a:r>
            <a:r>
              <a:rPr lang="ru-RU" dirty="0" err="1" smtClean="0"/>
              <a:t>пародію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> стиль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капелюшки</a:t>
            </a:r>
            <a:r>
              <a:rPr lang="ru-RU" dirty="0" smtClean="0"/>
              <a:t>. Але Катя </a:t>
            </a:r>
            <a:r>
              <a:rPr lang="ru-RU" dirty="0" err="1" smtClean="0"/>
              <a:t>вражає</a:t>
            </a:r>
            <a:r>
              <a:rPr lang="ru-RU" dirty="0" smtClean="0"/>
              <a:t> </a:t>
            </a:r>
            <a:r>
              <a:rPr lang="ru-RU" dirty="0" err="1" smtClean="0"/>
              <a:t>уяву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зовнішністю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відомим</a:t>
            </a:r>
            <a:r>
              <a:rPr lang="ru-RU" dirty="0" smtClean="0"/>
              <a:t> людям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сміливі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оцінюють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як </a:t>
            </a:r>
            <a:r>
              <a:rPr lang="ru-RU" dirty="0" err="1" smtClean="0"/>
              <a:t>образливі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3731025" cy="28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784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1547" y="1600200"/>
            <a:ext cx="3469905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Ольга Полякова в платье из сала</a:t>
            </a:r>
          </a:p>
          <a:p>
            <a:r>
              <a:rPr lang="en-US" dirty="0" smtClean="0"/>
              <a:t>https://www.infotrud.com/olga-polyakova-v-plate-iz-sala/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vi-VN" b="1" dirty="0" smtClean="0"/>
              <a:t>2. Піар-технології, що  використовують скандали, провокації та </a:t>
            </a:r>
            <a:r>
              <a:rPr lang="vi-VN" b="1" dirty="0" smtClean="0"/>
              <a:t>епатажі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vi-VN" b="1" dirty="0" smtClean="0"/>
              <a:t/>
            </a:r>
            <a:br>
              <a:rPr lang="vi-VN" b="1" dirty="0" smtClean="0"/>
            </a:br>
            <a:r>
              <a:rPr lang="vi-VN" dirty="0" smtClean="0"/>
              <a:t> </a:t>
            </a:r>
            <a:br>
              <a:rPr lang="vi-VN" dirty="0" smtClean="0"/>
            </a:br>
            <a:endParaRPr lang="vi-VN" dirty="0" smtClean="0"/>
          </a:p>
          <a:p>
            <a:pPr lvl="1"/>
            <a:r>
              <a:rPr lang="en-US" dirty="0" smtClean="0"/>
              <a:t>https://www.google.com/search?sxsrf=ACYBGNTstgGrRy88P1jaLxFTyb6eQHfVLQ:1571292385140&amp;q=%D0%9A%D0%B0%D1%82%D0%B0%D0%B6%D0%B8%D0%BD%D0%B0+%D0%9A%D0%BE%D0%B7%D1%8B%D1%80%D0%B0&amp;tbm=isch&amp;source=univ&amp;sxsrf=ACYBGNTstgGrRy88P1jaLxFTyb6eQHfVLQ:1571292385140&amp;sa=X&amp;ved=2ahUKEwjji9Gj0KLlAhVxo4sKHddxBV8QsAR6BAgJEAE&amp;biw=1366&amp;bih=626#imgrc=Frpw6k8u53zPAM:</a:t>
            </a:r>
          </a:p>
          <a:p>
            <a:pPr lvl="1"/>
            <a:r>
              <a:rPr lang="en-US" dirty="0" smtClean="0"/>
              <a:t>https://bit.ua/2013/08/protest-kak-osnova-sovremennoho-yskusstva-skandal-v-arsenale/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1023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Епатаж, скандал і провокація як піар-технології</vt:lpstr>
      <vt:lpstr>План </vt:lpstr>
      <vt:lpstr>1. Скандал, епатаж, провокація. Витоки і сучасність. </vt:lpstr>
      <vt:lpstr>Види епатажу</vt:lpstr>
      <vt:lpstr>«Я ВБ'Ю ВАС СВОЄЮ ПОВЕДІНКОЮ» </vt:lpstr>
      <vt:lpstr>ЕЛЕГАНТНИЙ ЕПАТАЖ </vt:lpstr>
      <vt:lpstr>ПРОФЕСІЙНО ДЕ ФУА </vt:lpstr>
      <vt:lpstr>Слайд 8</vt:lpstr>
      <vt:lpstr>2. Піар-технології, що  використовують скандали, провокації та епатажі</vt:lpstr>
      <vt:lpstr>.  Кілька скандалів , провокацій та епатажів у сфері шоубізнесу й мистецтва: аналіз сутності </vt:lpstr>
      <vt:lpstr>"Fit Service Franchise"</vt:lpstr>
      <vt:lpstr>Епатажний слоган</vt:lpstr>
      <vt:lpstr>Рекламна війна між BMW і Audi</vt:lpstr>
      <vt:lpstr>Перфоманс </vt:lpstr>
      <vt:lpstr>Перфоманс </vt:lpstr>
      <vt:lpstr>Катажина Козира</vt:lpstr>
      <vt:lpstr>Д/З.Проаналізуйте запроповані матеріали, доведіть, що це епатаж, скандал або провокація і чому ви зробили такі висновки?</vt:lpstr>
      <vt:lpstr>Д/З.Запропонуйте власні приклади епатажу, скандалів та провокацій у сфері шоубізнесу та мистецтва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2021-10-05T12:23:17Z</dcterms:created>
  <dcterms:modified xsi:type="dcterms:W3CDTF">2021-10-06T12:08:02Z</dcterms:modified>
</cp:coreProperties>
</file>