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48" r:id="rId1"/>
    <p:sldMasterId id="2147483660" r:id="rId2"/>
  </p:sldMasterIdLst>
  <p:notesMasterIdLst>
    <p:notesMasterId r:id="rId49"/>
  </p:notesMasterIdLst>
  <p:handoutMasterIdLst>
    <p:handoutMasterId r:id="rId50"/>
  </p:handoutMasterIdLst>
  <p:sldIdLst>
    <p:sldId id="281" r:id="rId3"/>
    <p:sldId id="283" r:id="rId4"/>
    <p:sldId id="282" r:id="rId5"/>
    <p:sldId id="284" r:id="rId6"/>
    <p:sldId id="286" r:id="rId7"/>
    <p:sldId id="287" r:id="rId8"/>
    <p:sldId id="289" r:id="rId9"/>
    <p:sldId id="288" r:id="rId10"/>
    <p:sldId id="291" r:id="rId11"/>
    <p:sldId id="290" r:id="rId12"/>
    <p:sldId id="292" r:id="rId13"/>
    <p:sldId id="293" r:id="rId14"/>
    <p:sldId id="294" r:id="rId15"/>
    <p:sldId id="295" r:id="rId16"/>
    <p:sldId id="298" r:id="rId17"/>
    <p:sldId id="299" r:id="rId18"/>
    <p:sldId id="296" r:id="rId19"/>
    <p:sldId id="297" r:id="rId20"/>
    <p:sldId id="300" r:id="rId21"/>
    <p:sldId id="301" r:id="rId22"/>
    <p:sldId id="302" r:id="rId23"/>
    <p:sldId id="303" r:id="rId24"/>
    <p:sldId id="304" r:id="rId25"/>
    <p:sldId id="285" r:id="rId26"/>
    <p:sldId id="280" r:id="rId27"/>
    <p:sldId id="279" r:id="rId28"/>
    <p:sldId id="278" r:id="rId29"/>
    <p:sldId id="277" r:id="rId30"/>
    <p:sldId id="276" r:id="rId31"/>
    <p:sldId id="275" r:id="rId32"/>
    <p:sldId id="274" r:id="rId33"/>
    <p:sldId id="273" r:id="rId34"/>
    <p:sldId id="272" r:id="rId35"/>
    <p:sldId id="271" r:id="rId36"/>
    <p:sldId id="270" r:id="rId37"/>
    <p:sldId id="269" r:id="rId38"/>
    <p:sldId id="268" r:id="rId39"/>
    <p:sldId id="305" r:id="rId40"/>
    <p:sldId id="267" r:id="rId41"/>
    <p:sldId id="266" r:id="rId42"/>
    <p:sldId id="265" r:id="rId43"/>
    <p:sldId id="264" r:id="rId44"/>
    <p:sldId id="263" r:id="rId45"/>
    <p:sldId id="262" r:id="rId46"/>
    <p:sldId id="261" r:id="rId47"/>
    <p:sldId id="307" r:id="rId48"/>
  </p:sldIdLst>
  <p:sldSz cx="12192000" cy="6858000"/>
  <p:notesSz cx="6858000" cy="9144000"/>
  <p:defaultTextStyle>
    <a:defPPr rtl="0">
      <a:defRPr lang="ru-RU"/>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6DBAE8B-C8D9-4FC2-95C4-51FBA7CF66C7}" v="33" dt="2021-12-20T19:28:26.635"/>
    <p1510:client id="{2A9EDE71-50CB-4CD4-9C19-BE649BC6E659}" v="351" dt="2021-12-20T15:06:52.486"/>
    <p1510:client id="{93E2AA76-E2F1-45F7-B88C-CF5A886BB2B6}" v="10" dt="2021-12-20T08:23:39.825"/>
    <p1510:client id="{92FCB637-B2F8-491F-B7C9-4ED845C6637B}" v="280" dt="2021-12-20T15:35:00.753"/>
    <p1510:client id="{9AC9D99B-6C05-451B-8402-2DE65EE5EC82}" v="11" dt="2021-12-20T14:14:15.591"/>
    <p1510:client id="{BFA30837-D19D-4317-9F9B-472D6C9662E6}" v="179" dt="2021-12-20T19:20:08.598"/>
  </p1510:revLst>
</p1510:revInfo>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8" d="100"/>
          <a:sy n="68" d="100"/>
        </p:scale>
        <p:origin x="792" y="72"/>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handoutMaster" Target="handoutMasters/handoutMaster1.xml"/><Relationship Id="rId55" Type="http://schemas.microsoft.com/office/2016/11/relationships/changesInfo" Target="changesInfos/changesInfo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microsoft.com/office/2015/10/relationships/revisionInfo" Target="revisionInfo.xml"/><Relationship Id="rId8" Type="http://schemas.openxmlformats.org/officeDocument/2006/relationships/slide" Target="slides/slide6.xml"/><Relationship Id="rId51" Type="http://schemas.openxmlformats.org/officeDocument/2006/relationships/presProps" Target="presProps.xml"/><Relationship Id="rId3"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Погожий Руслан" userId="868201061abced2c" providerId="Windows Live" clId="Web-{92FCB637-B2F8-491F-B7C9-4ED845C6637B}"/>
    <pc:docChg chg="addSld modSld">
      <pc:chgData name="Погожий Руслан" userId="868201061abced2c" providerId="Windows Live" clId="Web-{92FCB637-B2F8-491F-B7C9-4ED845C6637B}" dt="2021-12-20T15:35:00.753" v="292" actId="14100"/>
      <pc:docMkLst>
        <pc:docMk/>
      </pc:docMkLst>
      <pc:sldChg chg="modSp">
        <pc:chgData name="Погожий Руслан" userId="868201061abced2c" providerId="Windows Live" clId="Web-{92FCB637-B2F8-491F-B7C9-4ED845C6637B}" dt="2021-12-20T15:14:32.423" v="51" actId="14100"/>
        <pc:sldMkLst>
          <pc:docMk/>
          <pc:sldMk cId="4096826751" sldId="282"/>
        </pc:sldMkLst>
        <pc:spChg chg="mod">
          <ac:chgData name="Погожий Руслан" userId="868201061abced2c" providerId="Windows Live" clId="Web-{92FCB637-B2F8-491F-B7C9-4ED845C6637B}" dt="2021-12-20T15:14:06.610" v="46" actId="20577"/>
          <ac:spMkLst>
            <pc:docMk/>
            <pc:sldMk cId="4096826751" sldId="282"/>
            <ac:spMk id="2" creationId="{93F16442-ECF5-46ED-9AEF-BCE27875017D}"/>
          </ac:spMkLst>
        </pc:spChg>
        <pc:spChg chg="mod">
          <ac:chgData name="Погожий Руслан" userId="868201061abced2c" providerId="Windows Live" clId="Web-{92FCB637-B2F8-491F-B7C9-4ED845C6637B}" dt="2021-12-20T15:14:32.423" v="51" actId="14100"/>
          <ac:spMkLst>
            <pc:docMk/>
            <pc:sldMk cId="4096826751" sldId="282"/>
            <ac:spMk id="3" creationId="{44754424-35D7-4A60-AC48-CDC0DCA066F7}"/>
          </ac:spMkLst>
        </pc:spChg>
      </pc:sldChg>
      <pc:sldChg chg="delSp modSp">
        <pc:chgData name="Погожий Руслан" userId="868201061abced2c" providerId="Windows Live" clId="Web-{92FCB637-B2F8-491F-B7C9-4ED845C6637B}" dt="2021-12-20T15:17:54.382" v="107" actId="1076"/>
        <pc:sldMkLst>
          <pc:docMk/>
          <pc:sldMk cId="3935696542" sldId="284"/>
        </pc:sldMkLst>
        <pc:spChg chg="del">
          <ac:chgData name="Погожий Руслан" userId="868201061abced2c" providerId="Windows Live" clId="Web-{92FCB637-B2F8-491F-B7C9-4ED845C6637B}" dt="2021-12-20T15:14:37.892" v="52"/>
          <ac:spMkLst>
            <pc:docMk/>
            <pc:sldMk cId="3935696542" sldId="284"/>
            <ac:spMk id="2" creationId="{857AA59B-87B1-4725-9C52-B979E28AA600}"/>
          </ac:spMkLst>
        </pc:spChg>
        <pc:spChg chg="mod">
          <ac:chgData name="Погожий Руслан" userId="868201061abced2c" providerId="Windows Live" clId="Web-{92FCB637-B2F8-491F-B7C9-4ED845C6637B}" dt="2021-12-20T15:17:54.382" v="107" actId="1076"/>
          <ac:spMkLst>
            <pc:docMk/>
            <pc:sldMk cId="3935696542" sldId="284"/>
            <ac:spMk id="3" creationId="{2CBC0212-1975-424D-8203-5EA40FC4F3A9}"/>
          </ac:spMkLst>
        </pc:spChg>
      </pc:sldChg>
      <pc:sldChg chg="modSp">
        <pc:chgData name="Погожий Руслан" userId="868201061abced2c" providerId="Windows Live" clId="Web-{92FCB637-B2F8-491F-B7C9-4ED845C6637B}" dt="2021-12-20T15:19:47.025" v="112" actId="20577"/>
        <pc:sldMkLst>
          <pc:docMk/>
          <pc:sldMk cId="2847542697" sldId="286"/>
        </pc:sldMkLst>
        <pc:spChg chg="mod">
          <ac:chgData name="Погожий Руслан" userId="868201061abced2c" providerId="Windows Live" clId="Web-{92FCB637-B2F8-491F-B7C9-4ED845C6637B}" dt="2021-12-20T15:19:35.587" v="109" actId="20577"/>
          <ac:spMkLst>
            <pc:docMk/>
            <pc:sldMk cId="2847542697" sldId="286"/>
            <ac:spMk id="2" creationId="{AE5482E0-EBD6-4A0C-82BD-6B2E84CBB46D}"/>
          </ac:spMkLst>
        </pc:spChg>
        <pc:spChg chg="mod">
          <ac:chgData name="Погожий Руслан" userId="868201061abced2c" providerId="Windows Live" clId="Web-{92FCB637-B2F8-491F-B7C9-4ED845C6637B}" dt="2021-12-20T15:19:47.025" v="112" actId="20577"/>
          <ac:spMkLst>
            <pc:docMk/>
            <pc:sldMk cId="2847542697" sldId="286"/>
            <ac:spMk id="3" creationId="{FBE7BFD9-4004-4669-86CC-779C128577D9}"/>
          </ac:spMkLst>
        </pc:spChg>
      </pc:sldChg>
      <pc:sldChg chg="modSp">
        <pc:chgData name="Погожий Руслан" userId="868201061abced2c" providerId="Windows Live" clId="Web-{92FCB637-B2F8-491F-B7C9-4ED845C6637B}" dt="2021-12-20T15:20:15.776" v="118" actId="20577"/>
        <pc:sldMkLst>
          <pc:docMk/>
          <pc:sldMk cId="1519285466" sldId="287"/>
        </pc:sldMkLst>
        <pc:spChg chg="mod">
          <ac:chgData name="Погожий Руслан" userId="868201061abced2c" providerId="Windows Live" clId="Web-{92FCB637-B2F8-491F-B7C9-4ED845C6637B}" dt="2021-12-20T15:20:15.776" v="118" actId="20577"/>
          <ac:spMkLst>
            <pc:docMk/>
            <pc:sldMk cId="1519285466" sldId="287"/>
            <ac:spMk id="2" creationId="{9F28BA6D-1180-487F-8971-6FB617498C25}"/>
          </ac:spMkLst>
        </pc:spChg>
      </pc:sldChg>
      <pc:sldChg chg="modSp">
        <pc:chgData name="Погожий Руслан" userId="868201061abced2c" providerId="Windows Live" clId="Web-{92FCB637-B2F8-491F-B7C9-4ED845C6637B}" dt="2021-12-20T15:21:10.324" v="128" actId="1076"/>
        <pc:sldMkLst>
          <pc:docMk/>
          <pc:sldMk cId="2652023179" sldId="288"/>
        </pc:sldMkLst>
        <pc:spChg chg="mod">
          <ac:chgData name="Погожий Руслан" userId="868201061abced2c" providerId="Windows Live" clId="Web-{92FCB637-B2F8-491F-B7C9-4ED845C6637B}" dt="2021-12-20T15:21:10.324" v="128" actId="1076"/>
          <ac:spMkLst>
            <pc:docMk/>
            <pc:sldMk cId="2652023179" sldId="288"/>
            <ac:spMk id="3" creationId="{AF689836-5EC2-4C81-BB2A-E2F79E2F8719}"/>
          </ac:spMkLst>
        </pc:spChg>
      </pc:sldChg>
      <pc:sldChg chg="modSp">
        <pc:chgData name="Погожий Руслан" userId="868201061abced2c" providerId="Windows Live" clId="Web-{92FCB637-B2F8-491F-B7C9-4ED845C6637B}" dt="2021-12-20T15:21:37.669" v="133" actId="1076"/>
        <pc:sldMkLst>
          <pc:docMk/>
          <pc:sldMk cId="1791331070" sldId="292"/>
        </pc:sldMkLst>
        <pc:spChg chg="mod">
          <ac:chgData name="Погожий Руслан" userId="868201061abced2c" providerId="Windows Live" clId="Web-{92FCB637-B2F8-491F-B7C9-4ED845C6637B}" dt="2021-12-20T15:21:37.669" v="133" actId="1076"/>
          <ac:spMkLst>
            <pc:docMk/>
            <pc:sldMk cId="1791331070" sldId="292"/>
            <ac:spMk id="3" creationId="{B89FCF00-12D5-4012-BA67-B27F42AB9806}"/>
          </ac:spMkLst>
        </pc:spChg>
      </pc:sldChg>
      <pc:sldChg chg="delSp modSp">
        <pc:chgData name="Погожий Руслан" userId="868201061abced2c" providerId="Windows Live" clId="Web-{92FCB637-B2F8-491F-B7C9-4ED845C6637B}" dt="2021-12-20T15:22:05.685" v="137" actId="14100"/>
        <pc:sldMkLst>
          <pc:docMk/>
          <pc:sldMk cId="3303262552" sldId="293"/>
        </pc:sldMkLst>
        <pc:spChg chg="del">
          <ac:chgData name="Погожий Руслан" userId="868201061abced2c" providerId="Windows Live" clId="Web-{92FCB637-B2F8-491F-B7C9-4ED845C6637B}" dt="2021-12-20T15:21:45.435" v="134"/>
          <ac:spMkLst>
            <pc:docMk/>
            <pc:sldMk cId="3303262552" sldId="293"/>
            <ac:spMk id="2" creationId="{4A16F59F-96D4-4A87-B21B-D75BA0F37A92}"/>
          </ac:spMkLst>
        </pc:spChg>
        <pc:spChg chg="mod">
          <ac:chgData name="Погожий Руслан" userId="868201061abced2c" providerId="Windows Live" clId="Web-{92FCB637-B2F8-491F-B7C9-4ED845C6637B}" dt="2021-12-20T15:22:05.685" v="137" actId="14100"/>
          <ac:spMkLst>
            <pc:docMk/>
            <pc:sldMk cId="3303262552" sldId="293"/>
            <ac:spMk id="3" creationId="{5138A192-EE02-4008-B575-E8CF6757819B}"/>
          </ac:spMkLst>
        </pc:spChg>
      </pc:sldChg>
      <pc:sldChg chg="delSp modSp">
        <pc:chgData name="Погожий Руслан" userId="868201061abced2c" providerId="Windows Live" clId="Web-{92FCB637-B2F8-491F-B7C9-4ED845C6637B}" dt="2021-12-20T15:22:51.983" v="147" actId="20577"/>
        <pc:sldMkLst>
          <pc:docMk/>
          <pc:sldMk cId="1221167611" sldId="294"/>
        </pc:sldMkLst>
        <pc:spChg chg="del">
          <ac:chgData name="Погожий Руслан" userId="868201061abced2c" providerId="Windows Live" clId="Web-{92FCB637-B2F8-491F-B7C9-4ED845C6637B}" dt="2021-12-20T15:22:13.967" v="138"/>
          <ac:spMkLst>
            <pc:docMk/>
            <pc:sldMk cId="1221167611" sldId="294"/>
            <ac:spMk id="2" creationId="{B66FA3BE-83DF-40C6-A7FA-581033DB7D07}"/>
          </ac:spMkLst>
        </pc:spChg>
        <pc:spChg chg="mod">
          <ac:chgData name="Погожий Руслан" userId="868201061abced2c" providerId="Windows Live" clId="Web-{92FCB637-B2F8-491F-B7C9-4ED845C6637B}" dt="2021-12-20T15:22:51.983" v="147" actId="20577"/>
          <ac:spMkLst>
            <pc:docMk/>
            <pc:sldMk cId="1221167611" sldId="294"/>
            <ac:spMk id="3" creationId="{55D467D4-4FC8-4032-A799-4A04175A26C6}"/>
          </ac:spMkLst>
        </pc:spChg>
      </pc:sldChg>
      <pc:sldChg chg="delSp modSp">
        <pc:chgData name="Погожий Руслан" userId="868201061abced2c" providerId="Windows Live" clId="Web-{92FCB637-B2F8-491F-B7C9-4ED845C6637B}" dt="2021-12-20T15:23:15.781" v="154" actId="20577"/>
        <pc:sldMkLst>
          <pc:docMk/>
          <pc:sldMk cId="4162934517" sldId="295"/>
        </pc:sldMkLst>
        <pc:spChg chg="del">
          <ac:chgData name="Погожий Руслан" userId="868201061abced2c" providerId="Windows Live" clId="Web-{92FCB637-B2F8-491F-B7C9-4ED845C6637B}" dt="2021-12-20T15:22:59.080" v="151"/>
          <ac:spMkLst>
            <pc:docMk/>
            <pc:sldMk cId="4162934517" sldId="295"/>
            <ac:spMk id="2" creationId="{07397190-4514-4FB4-8653-6554A605E71D}"/>
          </ac:spMkLst>
        </pc:spChg>
        <pc:spChg chg="mod">
          <ac:chgData name="Погожий Руслан" userId="868201061abced2c" providerId="Windows Live" clId="Web-{92FCB637-B2F8-491F-B7C9-4ED845C6637B}" dt="2021-12-20T15:23:15.781" v="154" actId="20577"/>
          <ac:spMkLst>
            <pc:docMk/>
            <pc:sldMk cId="4162934517" sldId="295"/>
            <ac:spMk id="3" creationId="{964D735F-3446-46E6-B369-17C3624DE716}"/>
          </ac:spMkLst>
        </pc:spChg>
      </pc:sldChg>
      <pc:sldChg chg="modSp">
        <pc:chgData name="Погожий Руслан" userId="868201061abced2c" providerId="Windows Live" clId="Web-{92FCB637-B2F8-491F-B7C9-4ED845C6637B}" dt="2021-12-20T15:24:29.689" v="170" actId="14100"/>
        <pc:sldMkLst>
          <pc:docMk/>
          <pc:sldMk cId="647417339" sldId="296"/>
        </pc:sldMkLst>
        <pc:spChg chg="mod">
          <ac:chgData name="Погожий Руслан" userId="868201061abced2c" providerId="Windows Live" clId="Web-{92FCB637-B2F8-491F-B7C9-4ED845C6637B}" dt="2021-12-20T15:24:24.595" v="169" actId="20577"/>
          <ac:spMkLst>
            <pc:docMk/>
            <pc:sldMk cId="647417339" sldId="296"/>
            <ac:spMk id="2" creationId="{1E4F3B70-FF4C-46AF-9373-777573A6BCE5}"/>
          </ac:spMkLst>
        </pc:spChg>
        <pc:spChg chg="mod">
          <ac:chgData name="Погожий Руслан" userId="868201061abced2c" providerId="Windows Live" clId="Web-{92FCB637-B2F8-491F-B7C9-4ED845C6637B}" dt="2021-12-20T15:24:29.689" v="170" actId="14100"/>
          <ac:spMkLst>
            <pc:docMk/>
            <pc:sldMk cId="647417339" sldId="296"/>
            <ac:spMk id="3" creationId="{083C988A-107D-4EC6-B5AE-870BAD1874AC}"/>
          </ac:spMkLst>
        </pc:spChg>
      </pc:sldChg>
      <pc:sldChg chg="delSp modSp">
        <pc:chgData name="Погожий Руслан" userId="868201061abced2c" providerId="Windows Live" clId="Web-{92FCB637-B2F8-491F-B7C9-4ED845C6637B}" dt="2021-12-20T15:25:07.081" v="178" actId="1076"/>
        <pc:sldMkLst>
          <pc:docMk/>
          <pc:sldMk cId="1081691191" sldId="297"/>
        </pc:sldMkLst>
        <pc:spChg chg="del">
          <ac:chgData name="Погожий Руслан" userId="868201061abced2c" providerId="Windows Live" clId="Web-{92FCB637-B2F8-491F-B7C9-4ED845C6637B}" dt="2021-12-20T15:24:39.986" v="171"/>
          <ac:spMkLst>
            <pc:docMk/>
            <pc:sldMk cId="1081691191" sldId="297"/>
            <ac:spMk id="2" creationId="{CFDF1041-2352-4552-87E0-C5C226699387}"/>
          </ac:spMkLst>
        </pc:spChg>
        <pc:spChg chg="mod">
          <ac:chgData name="Погожий Руслан" userId="868201061abced2c" providerId="Windows Live" clId="Web-{92FCB637-B2F8-491F-B7C9-4ED845C6637B}" dt="2021-12-20T15:25:07.081" v="178" actId="1076"/>
          <ac:spMkLst>
            <pc:docMk/>
            <pc:sldMk cId="1081691191" sldId="297"/>
            <ac:spMk id="3" creationId="{1365490B-D478-486C-BD55-4654A08A39A3}"/>
          </ac:spMkLst>
        </pc:spChg>
      </pc:sldChg>
      <pc:sldChg chg="delSp modSp">
        <pc:chgData name="Погожий Руслан" userId="868201061abced2c" providerId="Windows Live" clId="Web-{92FCB637-B2F8-491F-B7C9-4ED845C6637B}" dt="2021-12-20T15:24:00.407" v="164" actId="20577"/>
        <pc:sldMkLst>
          <pc:docMk/>
          <pc:sldMk cId="14284538" sldId="298"/>
        </pc:sldMkLst>
        <pc:spChg chg="del">
          <ac:chgData name="Погожий Руслан" userId="868201061abced2c" providerId="Windows Live" clId="Web-{92FCB637-B2F8-491F-B7C9-4ED845C6637B}" dt="2021-12-20T15:23:27.938" v="155"/>
          <ac:spMkLst>
            <pc:docMk/>
            <pc:sldMk cId="14284538" sldId="298"/>
            <ac:spMk id="2" creationId="{DC6AF30E-0FC3-4948-AB5C-AF06911D1391}"/>
          </ac:spMkLst>
        </pc:spChg>
        <pc:spChg chg="mod">
          <ac:chgData name="Погожий Руслан" userId="868201061abced2c" providerId="Windows Live" clId="Web-{92FCB637-B2F8-491F-B7C9-4ED845C6637B}" dt="2021-12-20T15:23:44.172" v="161" actId="20577"/>
          <ac:spMkLst>
            <pc:docMk/>
            <pc:sldMk cId="14284538" sldId="298"/>
            <ac:spMk id="3" creationId="{43FCFD57-1474-463B-B458-67A3B1BC188A}"/>
          </ac:spMkLst>
        </pc:spChg>
        <pc:spChg chg="mod">
          <ac:chgData name="Погожий Руслан" userId="868201061abced2c" providerId="Windows Live" clId="Web-{92FCB637-B2F8-491F-B7C9-4ED845C6637B}" dt="2021-12-20T15:24:00.407" v="164" actId="20577"/>
          <ac:spMkLst>
            <pc:docMk/>
            <pc:sldMk cId="14284538" sldId="298"/>
            <ac:spMk id="4" creationId="{A4E2BBD0-9960-42BD-B310-FA2BDAE0D58D}"/>
          </ac:spMkLst>
        </pc:spChg>
      </pc:sldChg>
      <pc:sldChg chg="addSp delSp modSp">
        <pc:chgData name="Погожий Руслан" userId="868201061abced2c" providerId="Windows Live" clId="Web-{92FCB637-B2F8-491F-B7C9-4ED845C6637B}" dt="2021-12-20T15:24:18.111" v="168" actId="20577"/>
        <pc:sldMkLst>
          <pc:docMk/>
          <pc:sldMk cId="3745362224" sldId="299"/>
        </pc:sldMkLst>
        <pc:spChg chg="del">
          <ac:chgData name="Погожий Руслан" userId="868201061abced2c" providerId="Windows Live" clId="Web-{92FCB637-B2F8-491F-B7C9-4ED845C6637B}" dt="2021-12-20T15:24:14.314" v="167"/>
          <ac:spMkLst>
            <pc:docMk/>
            <pc:sldMk cId="3745362224" sldId="299"/>
            <ac:spMk id="2" creationId="{27C8D1AC-D4C7-40C7-A76D-9C88823A4237}"/>
          </ac:spMkLst>
        </pc:spChg>
        <pc:spChg chg="add del mod">
          <ac:chgData name="Погожий Руслан" userId="868201061abced2c" providerId="Windows Live" clId="Web-{92FCB637-B2F8-491F-B7C9-4ED845C6637B}" dt="2021-12-20T15:24:18.111" v="168" actId="20577"/>
          <ac:spMkLst>
            <pc:docMk/>
            <pc:sldMk cId="3745362224" sldId="299"/>
            <ac:spMk id="3" creationId="{355428E7-5833-4B22-BB82-5879E46C1FCB}"/>
          </ac:spMkLst>
        </pc:spChg>
        <pc:spChg chg="add del mod">
          <ac:chgData name="Погожий Руслан" userId="868201061abced2c" providerId="Windows Live" clId="Web-{92FCB637-B2F8-491F-B7C9-4ED845C6637B}" dt="2021-12-20T15:24:09.986" v="166"/>
          <ac:spMkLst>
            <pc:docMk/>
            <pc:sldMk cId="3745362224" sldId="299"/>
            <ac:spMk id="5" creationId="{E2806E24-7FB0-4E57-883D-55CD4358F059}"/>
          </ac:spMkLst>
        </pc:spChg>
      </pc:sldChg>
      <pc:sldChg chg="delSp modSp new">
        <pc:chgData name="Погожий Руслан" userId="868201061abced2c" providerId="Windows Live" clId="Web-{92FCB637-B2F8-491F-B7C9-4ED845C6637B}" dt="2021-12-20T15:27:25.600" v="197" actId="20577"/>
        <pc:sldMkLst>
          <pc:docMk/>
          <pc:sldMk cId="2739650149" sldId="300"/>
        </pc:sldMkLst>
        <pc:spChg chg="del">
          <ac:chgData name="Погожий Руслан" userId="868201061abced2c" providerId="Windows Live" clId="Web-{92FCB637-B2F8-491F-B7C9-4ED845C6637B}" dt="2021-12-20T15:26:15.598" v="179"/>
          <ac:spMkLst>
            <pc:docMk/>
            <pc:sldMk cId="2739650149" sldId="300"/>
            <ac:spMk id="2" creationId="{E9C85B12-BCCD-44A7-81FC-CAB77CF69165}"/>
          </ac:spMkLst>
        </pc:spChg>
        <pc:spChg chg="mod">
          <ac:chgData name="Погожий Руслан" userId="868201061abced2c" providerId="Windows Live" clId="Web-{92FCB637-B2F8-491F-B7C9-4ED845C6637B}" dt="2021-12-20T15:27:25.600" v="197" actId="20577"/>
          <ac:spMkLst>
            <pc:docMk/>
            <pc:sldMk cId="2739650149" sldId="300"/>
            <ac:spMk id="3" creationId="{86439180-B6B1-427C-B38B-784B6B2B5A16}"/>
          </ac:spMkLst>
        </pc:spChg>
      </pc:sldChg>
      <pc:sldChg chg="modSp new">
        <pc:chgData name="Погожий Руслан" userId="868201061abced2c" providerId="Windows Live" clId="Web-{92FCB637-B2F8-491F-B7C9-4ED845C6637B}" dt="2021-12-20T15:27:51.913" v="200" actId="20577"/>
        <pc:sldMkLst>
          <pc:docMk/>
          <pc:sldMk cId="1290500072" sldId="301"/>
        </pc:sldMkLst>
        <pc:spChg chg="mod">
          <ac:chgData name="Погожий Руслан" userId="868201061abced2c" providerId="Windows Live" clId="Web-{92FCB637-B2F8-491F-B7C9-4ED845C6637B}" dt="2021-12-20T15:27:51.913" v="200" actId="20577"/>
          <ac:spMkLst>
            <pc:docMk/>
            <pc:sldMk cId="1290500072" sldId="301"/>
            <ac:spMk id="2" creationId="{45702F77-564D-49F3-A19E-DA859AD0ED5B}"/>
          </ac:spMkLst>
        </pc:spChg>
        <pc:spChg chg="mod">
          <ac:chgData name="Погожий Руслан" userId="868201061abced2c" providerId="Windows Live" clId="Web-{92FCB637-B2F8-491F-B7C9-4ED845C6637B}" dt="2021-12-20T15:12:11.638" v="25" actId="20577"/>
          <ac:spMkLst>
            <pc:docMk/>
            <pc:sldMk cId="1290500072" sldId="301"/>
            <ac:spMk id="3" creationId="{F7D0801E-28D5-432C-9109-D3AC045DC4C7}"/>
          </ac:spMkLst>
        </pc:spChg>
      </pc:sldChg>
      <pc:sldChg chg="modSp new">
        <pc:chgData name="Погожий Руслан" userId="868201061abced2c" providerId="Windows Live" clId="Web-{92FCB637-B2F8-491F-B7C9-4ED845C6637B}" dt="2021-12-20T15:28:37.196" v="207" actId="20577"/>
        <pc:sldMkLst>
          <pc:docMk/>
          <pc:sldMk cId="88577866" sldId="302"/>
        </pc:sldMkLst>
        <pc:spChg chg="mod">
          <ac:chgData name="Погожий Руслан" userId="868201061abced2c" providerId="Windows Live" clId="Web-{92FCB637-B2F8-491F-B7C9-4ED845C6637B}" dt="2021-12-20T15:28:04.726" v="204" actId="20577"/>
          <ac:spMkLst>
            <pc:docMk/>
            <pc:sldMk cId="88577866" sldId="302"/>
            <ac:spMk id="2" creationId="{006CA7C8-7CF9-421A-8794-2B3C009BDDCC}"/>
          </ac:spMkLst>
        </pc:spChg>
        <pc:spChg chg="mod">
          <ac:chgData name="Погожий Руслан" userId="868201061abced2c" providerId="Windows Live" clId="Web-{92FCB637-B2F8-491F-B7C9-4ED845C6637B}" dt="2021-12-20T15:28:37.196" v="207" actId="20577"/>
          <ac:spMkLst>
            <pc:docMk/>
            <pc:sldMk cId="88577866" sldId="302"/>
            <ac:spMk id="3" creationId="{CAC1E1AB-9397-412E-A017-37536A1A7BEF}"/>
          </ac:spMkLst>
        </pc:spChg>
      </pc:sldChg>
      <pc:sldChg chg="modSp new">
        <pc:chgData name="Погожий Руслан" userId="868201061abced2c" providerId="Windows Live" clId="Web-{92FCB637-B2F8-491F-B7C9-4ED845C6637B}" dt="2021-12-20T15:34:24.424" v="283" actId="20577"/>
        <pc:sldMkLst>
          <pc:docMk/>
          <pc:sldMk cId="431671442" sldId="303"/>
        </pc:sldMkLst>
        <pc:spChg chg="mod">
          <ac:chgData name="Погожий Руслан" userId="868201061abced2c" providerId="Windows Live" clId="Web-{92FCB637-B2F8-491F-B7C9-4ED845C6637B}" dt="2021-12-20T15:28:47.227" v="210" actId="20577"/>
          <ac:spMkLst>
            <pc:docMk/>
            <pc:sldMk cId="431671442" sldId="303"/>
            <ac:spMk id="2" creationId="{AC858C6F-25BB-41DB-B17F-BBB58551F0BD}"/>
          </ac:spMkLst>
        </pc:spChg>
        <pc:spChg chg="mod">
          <ac:chgData name="Погожий Руслан" userId="868201061abced2c" providerId="Windows Live" clId="Web-{92FCB637-B2F8-491F-B7C9-4ED845C6637B}" dt="2021-12-20T15:34:24.424" v="283" actId="20577"/>
          <ac:spMkLst>
            <pc:docMk/>
            <pc:sldMk cId="431671442" sldId="303"/>
            <ac:spMk id="3" creationId="{052283F2-2585-42F7-9EBB-2B7CE45CDEC4}"/>
          </ac:spMkLst>
        </pc:spChg>
      </pc:sldChg>
      <pc:sldChg chg="modSp new">
        <pc:chgData name="Погожий Руслан" userId="868201061abced2c" providerId="Windows Live" clId="Web-{92FCB637-B2F8-491F-B7C9-4ED845C6637B}" dt="2021-12-20T15:35:00.753" v="292" actId="14100"/>
        <pc:sldMkLst>
          <pc:docMk/>
          <pc:sldMk cId="701094621" sldId="304"/>
        </pc:sldMkLst>
        <pc:spChg chg="mod">
          <ac:chgData name="Погожий Руслан" userId="868201061abced2c" providerId="Windows Live" clId="Web-{92FCB637-B2F8-491F-B7C9-4ED845C6637B}" dt="2021-12-20T15:34:40.003" v="287" actId="14100"/>
          <ac:spMkLst>
            <pc:docMk/>
            <pc:sldMk cId="701094621" sldId="304"/>
            <ac:spMk id="2" creationId="{DDF715BD-C625-431C-8F34-03FFDCA5848F}"/>
          </ac:spMkLst>
        </pc:spChg>
        <pc:spChg chg="mod">
          <ac:chgData name="Погожий Руслан" userId="868201061abced2c" providerId="Windows Live" clId="Web-{92FCB637-B2F8-491F-B7C9-4ED845C6637B}" dt="2021-12-20T15:35:00.753" v="292" actId="14100"/>
          <ac:spMkLst>
            <pc:docMk/>
            <pc:sldMk cId="701094621" sldId="304"/>
            <ac:spMk id="3" creationId="{3E7F00F1-FB35-4BDE-B3FA-D1A1AD168744}"/>
          </ac:spMkLst>
        </pc:spChg>
      </pc:sldChg>
    </pc:docChg>
  </pc:docChgLst>
  <pc:docChgLst>
    <pc:chgData name="Погожий Руслан" userId="868201061abced2c" providerId="Windows Live" clId="Web-{9AC9D99B-6C05-451B-8402-2DE65EE5EC82}"/>
    <pc:docChg chg="addSld delSld modSld addMainMaster delMainMaster">
      <pc:chgData name="Погожий Руслан" userId="868201061abced2c" providerId="Windows Live" clId="Web-{9AC9D99B-6C05-451B-8402-2DE65EE5EC82}" dt="2021-12-20T14:14:15.591" v="10"/>
      <pc:docMkLst>
        <pc:docMk/>
      </pc:docMkLst>
      <pc:sldChg chg="addSp modSp del mod setBg modClrScheme chgLayout">
        <pc:chgData name="Погожий Руслан" userId="868201061abced2c" providerId="Windows Live" clId="Web-{9AC9D99B-6C05-451B-8402-2DE65EE5EC82}" dt="2021-12-20T14:14:12.622" v="7"/>
        <pc:sldMkLst>
          <pc:docMk/>
          <pc:sldMk cId="2098586697" sldId="256"/>
        </pc:sldMkLst>
        <pc:spChg chg="mod ord">
          <ac:chgData name="Погожий Руслан" userId="868201061abced2c" providerId="Windows Live" clId="Web-{9AC9D99B-6C05-451B-8402-2DE65EE5EC82}" dt="2021-12-20T14:13:32.418" v="4"/>
          <ac:spMkLst>
            <pc:docMk/>
            <pc:sldMk cId="2098586697" sldId="256"/>
            <ac:spMk id="2" creationId="{236B2C26-15C8-4F15-8605-EFA3ABFAE1EB}"/>
          </ac:spMkLst>
        </pc:spChg>
        <pc:spChg chg="mod ord">
          <ac:chgData name="Погожий Руслан" userId="868201061abced2c" providerId="Windows Live" clId="Web-{9AC9D99B-6C05-451B-8402-2DE65EE5EC82}" dt="2021-12-20T14:13:32.418" v="4"/>
          <ac:spMkLst>
            <pc:docMk/>
            <pc:sldMk cId="2098586697" sldId="256"/>
            <ac:spMk id="3" creationId="{52CDAA2E-A140-47A4-9AD8-CC949B515932}"/>
          </ac:spMkLst>
        </pc:spChg>
        <pc:spChg chg="add">
          <ac:chgData name="Погожий Руслан" userId="868201061abced2c" providerId="Windows Live" clId="Web-{9AC9D99B-6C05-451B-8402-2DE65EE5EC82}" dt="2021-12-20T14:13:32.418" v="4"/>
          <ac:spMkLst>
            <pc:docMk/>
            <pc:sldMk cId="2098586697" sldId="256"/>
            <ac:spMk id="8" creationId="{946E2E74-06CA-4173-B7B0-204D27B19DFF}"/>
          </ac:spMkLst>
        </pc:spChg>
        <pc:spChg chg="add">
          <ac:chgData name="Погожий Руслан" userId="868201061abced2c" providerId="Windows Live" clId="Web-{9AC9D99B-6C05-451B-8402-2DE65EE5EC82}" dt="2021-12-20T14:13:32.418" v="4"/>
          <ac:spMkLst>
            <pc:docMk/>
            <pc:sldMk cId="2098586697" sldId="256"/>
            <ac:spMk id="10" creationId="{6970E1C9-C9F9-481F-894F-6978A15CF586}"/>
          </ac:spMkLst>
        </pc:spChg>
        <pc:spChg chg="add">
          <ac:chgData name="Погожий Руслан" userId="868201061abced2c" providerId="Windows Live" clId="Web-{9AC9D99B-6C05-451B-8402-2DE65EE5EC82}" dt="2021-12-20T14:13:32.418" v="4"/>
          <ac:spMkLst>
            <pc:docMk/>
            <pc:sldMk cId="2098586697" sldId="256"/>
            <ac:spMk id="12" creationId="{A995FB36-9688-49FD-8F26-AD60717627CB}"/>
          </ac:spMkLst>
        </pc:spChg>
        <pc:cxnChg chg="add">
          <ac:chgData name="Погожий Руслан" userId="868201061abced2c" providerId="Windows Live" clId="Web-{9AC9D99B-6C05-451B-8402-2DE65EE5EC82}" dt="2021-12-20T14:13:32.418" v="4"/>
          <ac:cxnSpMkLst>
            <pc:docMk/>
            <pc:sldMk cId="2098586697" sldId="256"/>
            <ac:cxnSpMk id="14" creationId="{DE8DFF79-735F-44E8-8B9C-D1F28BED791D}"/>
          </ac:cxnSpMkLst>
        </pc:cxnChg>
      </pc:sldChg>
      <pc:sldChg chg="modSp new del mod modClrScheme chgLayout">
        <pc:chgData name="Погожий Руслан" userId="868201061abced2c" providerId="Windows Live" clId="Web-{9AC9D99B-6C05-451B-8402-2DE65EE5EC82}" dt="2021-12-20T14:14:14.387" v="9"/>
        <pc:sldMkLst>
          <pc:docMk/>
          <pc:sldMk cId="573269709" sldId="257"/>
        </pc:sldMkLst>
        <pc:spChg chg="mod ord">
          <ac:chgData name="Погожий Руслан" userId="868201061abced2c" providerId="Windows Live" clId="Web-{9AC9D99B-6C05-451B-8402-2DE65EE5EC82}" dt="2021-12-20T14:13:23.449" v="3"/>
          <ac:spMkLst>
            <pc:docMk/>
            <pc:sldMk cId="573269709" sldId="257"/>
            <ac:spMk id="2" creationId="{DA6A97E0-1A8C-430A-BCF6-02DA0CF46A2B}"/>
          </ac:spMkLst>
        </pc:spChg>
        <pc:spChg chg="mod ord">
          <ac:chgData name="Погожий Руслан" userId="868201061abced2c" providerId="Windows Live" clId="Web-{9AC9D99B-6C05-451B-8402-2DE65EE5EC82}" dt="2021-12-20T14:13:23.449" v="3"/>
          <ac:spMkLst>
            <pc:docMk/>
            <pc:sldMk cId="573269709" sldId="257"/>
            <ac:spMk id="3" creationId="{10DC1702-F1F5-4D7C-8567-4C394D247643}"/>
          </ac:spMkLst>
        </pc:spChg>
      </pc:sldChg>
      <pc:sldChg chg="modSp add del mod modClrScheme chgLayout">
        <pc:chgData name="Погожий Руслан" userId="868201061abced2c" providerId="Windows Live" clId="Web-{9AC9D99B-6C05-451B-8402-2DE65EE5EC82}" dt="2021-12-20T14:14:15.591" v="10"/>
        <pc:sldMkLst>
          <pc:docMk/>
          <pc:sldMk cId="632222142" sldId="258"/>
        </pc:sldMkLst>
        <pc:spChg chg="mod ord">
          <ac:chgData name="Погожий Руслан" userId="868201061abced2c" providerId="Windows Live" clId="Web-{9AC9D99B-6C05-451B-8402-2DE65EE5EC82}" dt="2021-12-20T14:13:23.449" v="3"/>
          <ac:spMkLst>
            <pc:docMk/>
            <pc:sldMk cId="632222142" sldId="258"/>
            <ac:spMk id="2" creationId="{74158D8A-BEE6-4F64-9777-8EB18449256F}"/>
          </ac:spMkLst>
        </pc:spChg>
        <pc:spChg chg="mod ord">
          <ac:chgData name="Погожий Руслан" userId="868201061abced2c" providerId="Windows Live" clId="Web-{9AC9D99B-6C05-451B-8402-2DE65EE5EC82}" dt="2021-12-20T14:13:23.449" v="3"/>
          <ac:spMkLst>
            <pc:docMk/>
            <pc:sldMk cId="632222142" sldId="258"/>
            <ac:spMk id="3" creationId="{D77DAB3F-7ACB-4616-ACFD-C6D64C37F908}"/>
          </ac:spMkLst>
        </pc:spChg>
        <pc:spChg chg="mod ord">
          <ac:chgData name="Погожий Руслан" userId="868201061abced2c" providerId="Windows Live" clId="Web-{9AC9D99B-6C05-451B-8402-2DE65EE5EC82}" dt="2021-12-20T14:13:23.449" v="3"/>
          <ac:spMkLst>
            <pc:docMk/>
            <pc:sldMk cId="632222142" sldId="258"/>
            <ac:spMk id="4" creationId="{8E081313-2E71-4678-85E5-A88613472A87}"/>
          </ac:spMkLst>
        </pc:spChg>
      </pc:sldChg>
      <pc:sldChg chg="new del">
        <pc:chgData name="Погожий Руслан" userId="868201061abced2c" providerId="Windows Live" clId="Web-{9AC9D99B-6C05-451B-8402-2DE65EE5EC82}" dt="2021-12-20T14:14:14.231" v="8"/>
        <pc:sldMkLst>
          <pc:docMk/>
          <pc:sldMk cId="2781700371" sldId="259"/>
        </pc:sldMkLst>
      </pc:sldChg>
      <pc:sldChg chg="add">
        <pc:chgData name="Погожий Руслан" userId="868201061abced2c" providerId="Windows Live" clId="Web-{9AC9D99B-6C05-451B-8402-2DE65EE5EC82}" dt="2021-12-20T14:13:59.465" v="6"/>
        <pc:sldMkLst>
          <pc:docMk/>
          <pc:sldMk cId="1952335694" sldId="260"/>
        </pc:sldMkLst>
      </pc:sldChg>
      <pc:sldMasterChg chg="add del addSldLayout delSldLayout">
        <pc:chgData name="Погожий Руслан" userId="868201061abced2c" providerId="Windows Live" clId="Web-{9AC9D99B-6C05-451B-8402-2DE65EE5EC82}" dt="2021-12-20T14:13:59.465" v="6"/>
        <pc:sldMasterMkLst>
          <pc:docMk/>
          <pc:sldMasterMk cId="0" sldId="2147483660"/>
        </pc:sldMasterMkLst>
        <pc:sldLayoutChg chg="add del">
          <pc:chgData name="Погожий Руслан" userId="868201061abced2c" providerId="Windows Live" clId="Web-{9AC9D99B-6C05-451B-8402-2DE65EE5EC82}" dt="2021-12-20T14:13:59.465" v="6"/>
          <pc:sldLayoutMkLst>
            <pc:docMk/>
            <pc:sldMasterMk cId="0" sldId="2147483660"/>
            <pc:sldLayoutMk cId="0" sldId="2147483661"/>
          </pc:sldLayoutMkLst>
        </pc:sldLayoutChg>
        <pc:sldLayoutChg chg="add del">
          <pc:chgData name="Погожий Руслан" userId="868201061abced2c" providerId="Windows Live" clId="Web-{9AC9D99B-6C05-451B-8402-2DE65EE5EC82}" dt="2021-12-20T14:13:59.465" v="6"/>
          <pc:sldLayoutMkLst>
            <pc:docMk/>
            <pc:sldMasterMk cId="0" sldId="2147483660"/>
            <pc:sldLayoutMk cId="0" sldId="2147483662"/>
          </pc:sldLayoutMkLst>
        </pc:sldLayoutChg>
        <pc:sldLayoutChg chg="add del">
          <pc:chgData name="Погожий Руслан" userId="868201061abced2c" providerId="Windows Live" clId="Web-{9AC9D99B-6C05-451B-8402-2DE65EE5EC82}" dt="2021-12-20T14:13:59.465" v="6"/>
          <pc:sldLayoutMkLst>
            <pc:docMk/>
            <pc:sldMasterMk cId="0" sldId="2147483660"/>
            <pc:sldLayoutMk cId="0" sldId="2147483663"/>
          </pc:sldLayoutMkLst>
        </pc:sldLayoutChg>
        <pc:sldLayoutChg chg="add del">
          <pc:chgData name="Погожий Руслан" userId="868201061abced2c" providerId="Windows Live" clId="Web-{9AC9D99B-6C05-451B-8402-2DE65EE5EC82}" dt="2021-12-20T14:13:59.465" v="6"/>
          <pc:sldLayoutMkLst>
            <pc:docMk/>
            <pc:sldMasterMk cId="0" sldId="2147483660"/>
            <pc:sldLayoutMk cId="0" sldId="2147483664"/>
          </pc:sldLayoutMkLst>
        </pc:sldLayoutChg>
        <pc:sldLayoutChg chg="add del">
          <pc:chgData name="Погожий Руслан" userId="868201061abced2c" providerId="Windows Live" clId="Web-{9AC9D99B-6C05-451B-8402-2DE65EE5EC82}" dt="2021-12-20T14:13:59.465" v="6"/>
          <pc:sldLayoutMkLst>
            <pc:docMk/>
            <pc:sldMasterMk cId="0" sldId="2147483660"/>
            <pc:sldLayoutMk cId="0" sldId="2147483665"/>
          </pc:sldLayoutMkLst>
        </pc:sldLayoutChg>
        <pc:sldLayoutChg chg="add del">
          <pc:chgData name="Погожий Руслан" userId="868201061abced2c" providerId="Windows Live" clId="Web-{9AC9D99B-6C05-451B-8402-2DE65EE5EC82}" dt="2021-12-20T14:13:59.465" v="6"/>
          <pc:sldLayoutMkLst>
            <pc:docMk/>
            <pc:sldMasterMk cId="0" sldId="2147483660"/>
            <pc:sldLayoutMk cId="0" sldId="2147483666"/>
          </pc:sldLayoutMkLst>
        </pc:sldLayoutChg>
        <pc:sldLayoutChg chg="add del">
          <pc:chgData name="Погожий Руслан" userId="868201061abced2c" providerId="Windows Live" clId="Web-{9AC9D99B-6C05-451B-8402-2DE65EE5EC82}" dt="2021-12-20T14:13:59.465" v="6"/>
          <pc:sldLayoutMkLst>
            <pc:docMk/>
            <pc:sldMasterMk cId="0" sldId="2147483660"/>
            <pc:sldLayoutMk cId="0" sldId="2147483667"/>
          </pc:sldLayoutMkLst>
        </pc:sldLayoutChg>
        <pc:sldLayoutChg chg="add del">
          <pc:chgData name="Погожий Руслан" userId="868201061abced2c" providerId="Windows Live" clId="Web-{9AC9D99B-6C05-451B-8402-2DE65EE5EC82}" dt="2021-12-20T14:13:59.465" v="6"/>
          <pc:sldLayoutMkLst>
            <pc:docMk/>
            <pc:sldMasterMk cId="0" sldId="2147483660"/>
            <pc:sldLayoutMk cId="0" sldId="2147483668"/>
          </pc:sldLayoutMkLst>
        </pc:sldLayoutChg>
        <pc:sldLayoutChg chg="add del">
          <pc:chgData name="Погожий Руслан" userId="868201061abced2c" providerId="Windows Live" clId="Web-{9AC9D99B-6C05-451B-8402-2DE65EE5EC82}" dt="2021-12-20T14:13:59.465" v="6"/>
          <pc:sldLayoutMkLst>
            <pc:docMk/>
            <pc:sldMasterMk cId="0" sldId="2147483660"/>
            <pc:sldLayoutMk cId="0" sldId="2147483669"/>
          </pc:sldLayoutMkLst>
        </pc:sldLayoutChg>
        <pc:sldLayoutChg chg="add del">
          <pc:chgData name="Погожий Руслан" userId="868201061abced2c" providerId="Windows Live" clId="Web-{9AC9D99B-6C05-451B-8402-2DE65EE5EC82}" dt="2021-12-20T14:13:59.465" v="6"/>
          <pc:sldLayoutMkLst>
            <pc:docMk/>
            <pc:sldMasterMk cId="0" sldId="2147483660"/>
            <pc:sldLayoutMk cId="0" sldId="2147483670"/>
          </pc:sldLayoutMkLst>
        </pc:sldLayoutChg>
        <pc:sldLayoutChg chg="add del">
          <pc:chgData name="Погожий Руслан" userId="868201061abced2c" providerId="Windows Live" clId="Web-{9AC9D99B-6C05-451B-8402-2DE65EE5EC82}" dt="2021-12-20T14:13:59.465" v="6"/>
          <pc:sldLayoutMkLst>
            <pc:docMk/>
            <pc:sldMasterMk cId="0" sldId="2147483660"/>
            <pc:sldLayoutMk cId="0" sldId="2147483671"/>
          </pc:sldLayoutMkLst>
        </pc:sldLayoutChg>
      </pc:sldMasterChg>
      <pc:sldMasterChg chg="del delSldLayout">
        <pc:chgData name="Погожий Руслан" userId="868201061abced2c" providerId="Windows Live" clId="Web-{9AC9D99B-6C05-451B-8402-2DE65EE5EC82}" dt="2021-12-20T14:13:18.073" v="2"/>
        <pc:sldMasterMkLst>
          <pc:docMk/>
          <pc:sldMasterMk cId="3165256179" sldId="2147483818"/>
        </pc:sldMasterMkLst>
        <pc:sldLayoutChg chg="del">
          <pc:chgData name="Погожий Руслан" userId="868201061abced2c" providerId="Windows Live" clId="Web-{9AC9D99B-6C05-451B-8402-2DE65EE5EC82}" dt="2021-12-20T14:13:18.073" v="2"/>
          <pc:sldLayoutMkLst>
            <pc:docMk/>
            <pc:sldMasterMk cId="3165256179" sldId="2147483818"/>
            <pc:sldLayoutMk cId="1375538524" sldId="2147483819"/>
          </pc:sldLayoutMkLst>
        </pc:sldLayoutChg>
        <pc:sldLayoutChg chg="del">
          <pc:chgData name="Погожий Руслан" userId="868201061abced2c" providerId="Windows Live" clId="Web-{9AC9D99B-6C05-451B-8402-2DE65EE5EC82}" dt="2021-12-20T14:13:18.073" v="2"/>
          <pc:sldLayoutMkLst>
            <pc:docMk/>
            <pc:sldMasterMk cId="3165256179" sldId="2147483818"/>
            <pc:sldLayoutMk cId="4287117811" sldId="2147483820"/>
          </pc:sldLayoutMkLst>
        </pc:sldLayoutChg>
        <pc:sldLayoutChg chg="del">
          <pc:chgData name="Погожий Руслан" userId="868201061abced2c" providerId="Windows Live" clId="Web-{9AC9D99B-6C05-451B-8402-2DE65EE5EC82}" dt="2021-12-20T14:13:18.073" v="2"/>
          <pc:sldLayoutMkLst>
            <pc:docMk/>
            <pc:sldMasterMk cId="3165256179" sldId="2147483818"/>
            <pc:sldLayoutMk cId="3404954646" sldId="2147483821"/>
          </pc:sldLayoutMkLst>
        </pc:sldLayoutChg>
        <pc:sldLayoutChg chg="del">
          <pc:chgData name="Погожий Руслан" userId="868201061abced2c" providerId="Windows Live" clId="Web-{9AC9D99B-6C05-451B-8402-2DE65EE5EC82}" dt="2021-12-20T14:13:18.073" v="2"/>
          <pc:sldLayoutMkLst>
            <pc:docMk/>
            <pc:sldMasterMk cId="3165256179" sldId="2147483818"/>
            <pc:sldLayoutMk cId="3114547705" sldId="2147483822"/>
          </pc:sldLayoutMkLst>
        </pc:sldLayoutChg>
        <pc:sldLayoutChg chg="del">
          <pc:chgData name="Погожий Руслан" userId="868201061abced2c" providerId="Windows Live" clId="Web-{9AC9D99B-6C05-451B-8402-2DE65EE5EC82}" dt="2021-12-20T14:13:18.073" v="2"/>
          <pc:sldLayoutMkLst>
            <pc:docMk/>
            <pc:sldMasterMk cId="3165256179" sldId="2147483818"/>
            <pc:sldLayoutMk cId="3971764967" sldId="2147483823"/>
          </pc:sldLayoutMkLst>
        </pc:sldLayoutChg>
        <pc:sldLayoutChg chg="del">
          <pc:chgData name="Погожий Руслан" userId="868201061abced2c" providerId="Windows Live" clId="Web-{9AC9D99B-6C05-451B-8402-2DE65EE5EC82}" dt="2021-12-20T14:13:18.073" v="2"/>
          <pc:sldLayoutMkLst>
            <pc:docMk/>
            <pc:sldMasterMk cId="3165256179" sldId="2147483818"/>
            <pc:sldLayoutMk cId="796780176" sldId="2147483824"/>
          </pc:sldLayoutMkLst>
        </pc:sldLayoutChg>
        <pc:sldLayoutChg chg="del">
          <pc:chgData name="Погожий Руслан" userId="868201061abced2c" providerId="Windows Live" clId="Web-{9AC9D99B-6C05-451B-8402-2DE65EE5EC82}" dt="2021-12-20T14:13:18.073" v="2"/>
          <pc:sldLayoutMkLst>
            <pc:docMk/>
            <pc:sldMasterMk cId="3165256179" sldId="2147483818"/>
            <pc:sldLayoutMk cId="3260628289" sldId="2147483825"/>
          </pc:sldLayoutMkLst>
        </pc:sldLayoutChg>
        <pc:sldLayoutChg chg="del">
          <pc:chgData name="Погожий Руслан" userId="868201061abced2c" providerId="Windows Live" clId="Web-{9AC9D99B-6C05-451B-8402-2DE65EE5EC82}" dt="2021-12-20T14:13:18.073" v="2"/>
          <pc:sldLayoutMkLst>
            <pc:docMk/>
            <pc:sldMasterMk cId="3165256179" sldId="2147483818"/>
            <pc:sldLayoutMk cId="1359318656" sldId="2147483826"/>
          </pc:sldLayoutMkLst>
        </pc:sldLayoutChg>
        <pc:sldLayoutChg chg="del">
          <pc:chgData name="Погожий Руслан" userId="868201061abced2c" providerId="Windows Live" clId="Web-{9AC9D99B-6C05-451B-8402-2DE65EE5EC82}" dt="2021-12-20T14:13:18.073" v="2"/>
          <pc:sldLayoutMkLst>
            <pc:docMk/>
            <pc:sldMasterMk cId="3165256179" sldId="2147483818"/>
            <pc:sldLayoutMk cId="2239392941" sldId="2147483827"/>
          </pc:sldLayoutMkLst>
        </pc:sldLayoutChg>
        <pc:sldLayoutChg chg="del">
          <pc:chgData name="Погожий Руслан" userId="868201061abced2c" providerId="Windows Live" clId="Web-{9AC9D99B-6C05-451B-8402-2DE65EE5EC82}" dt="2021-12-20T14:13:18.073" v="2"/>
          <pc:sldLayoutMkLst>
            <pc:docMk/>
            <pc:sldMasterMk cId="3165256179" sldId="2147483818"/>
            <pc:sldLayoutMk cId="3005754415" sldId="2147483828"/>
          </pc:sldLayoutMkLst>
        </pc:sldLayoutChg>
        <pc:sldLayoutChg chg="del">
          <pc:chgData name="Погожий Руслан" userId="868201061abced2c" providerId="Windows Live" clId="Web-{9AC9D99B-6C05-451B-8402-2DE65EE5EC82}" dt="2021-12-20T14:13:18.073" v="2"/>
          <pc:sldLayoutMkLst>
            <pc:docMk/>
            <pc:sldMasterMk cId="3165256179" sldId="2147483818"/>
            <pc:sldLayoutMk cId="3774537619" sldId="2147483829"/>
          </pc:sldLayoutMkLst>
        </pc:sldLayoutChg>
      </pc:sldMasterChg>
      <pc:sldMasterChg chg="add del addSldLayout delSldLayout modSldLayout">
        <pc:chgData name="Погожий Руслан" userId="868201061abced2c" providerId="Windows Live" clId="Web-{9AC9D99B-6C05-451B-8402-2DE65EE5EC82}" dt="2021-12-20T14:13:23.449" v="3"/>
        <pc:sldMasterMkLst>
          <pc:docMk/>
          <pc:sldMasterMk cId="311205634" sldId="2147483830"/>
        </pc:sldMasterMkLst>
        <pc:sldLayoutChg chg="add del mod replId">
          <pc:chgData name="Погожий Руслан" userId="868201061abced2c" providerId="Windows Live" clId="Web-{9AC9D99B-6C05-451B-8402-2DE65EE5EC82}" dt="2021-12-20T14:13:23.449" v="3"/>
          <pc:sldLayoutMkLst>
            <pc:docMk/>
            <pc:sldMasterMk cId="311205634" sldId="2147483830"/>
            <pc:sldLayoutMk cId="3238508822" sldId="2147483831"/>
          </pc:sldLayoutMkLst>
        </pc:sldLayoutChg>
        <pc:sldLayoutChg chg="add del mod replId">
          <pc:chgData name="Погожий Руслан" userId="868201061abced2c" providerId="Windows Live" clId="Web-{9AC9D99B-6C05-451B-8402-2DE65EE5EC82}" dt="2021-12-20T14:13:23.449" v="3"/>
          <pc:sldLayoutMkLst>
            <pc:docMk/>
            <pc:sldMasterMk cId="311205634" sldId="2147483830"/>
            <pc:sldLayoutMk cId="1334446359" sldId="2147483832"/>
          </pc:sldLayoutMkLst>
        </pc:sldLayoutChg>
        <pc:sldLayoutChg chg="add del mod replId">
          <pc:chgData name="Погожий Руслан" userId="868201061abced2c" providerId="Windows Live" clId="Web-{9AC9D99B-6C05-451B-8402-2DE65EE5EC82}" dt="2021-12-20T14:13:23.449" v="3"/>
          <pc:sldLayoutMkLst>
            <pc:docMk/>
            <pc:sldMasterMk cId="311205634" sldId="2147483830"/>
            <pc:sldLayoutMk cId="2890902260" sldId="2147483833"/>
          </pc:sldLayoutMkLst>
        </pc:sldLayoutChg>
        <pc:sldLayoutChg chg="add del mod replId">
          <pc:chgData name="Погожий Руслан" userId="868201061abced2c" providerId="Windows Live" clId="Web-{9AC9D99B-6C05-451B-8402-2DE65EE5EC82}" dt="2021-12-20T14:13:23.449" v="3"/>
          <pc:sldLayoutMkLst>
            <pc:docMk/>
            <pc:sldMasterMk cId="311205634" sldId="2147483830"/>
            <pc:sldLayoutMk cId="1973488117" sldId="2147483834"/>
          </pc:sldLayoutMkLst>
        </pc:sldLayoutChg>
        <pc:sldLayoutChg chg="add del mod replId">
          <pc:chgData name="Погожий Руслан" userId="868201061abced2c" providerId="Windows Live" clId="Web-{9AC9D99B-6C05-451B-8402-2DE65EE5EC82}" dt="2021-12-20T14:13:23.449" v="3"/>
          <pc:sldLayoutMkLst>
            <pc:docMk/>
            <pc:sldMasterMk cId="311205634" sldId="2147483830"/>
            <pc:sldLayoutMk cId="4026810414" sldId="2147483835"/>
          </pc:sldLayoutMkLst>
        </pc:sldLayoutChg>
        <pc:sldLayoutChg chg="add del mod replId">
          <pc:chgData name="Погожий Руслан" userId="868201061abced2c" providerId="Windows Live" clId="Web-{9AC9D99B-6C05-451B-8402-2DE65EE5EC82}" dt="2021-12-20T14:13:23.449" v="3"/>
          <pc:sldLayoutMkLst>
            <pc:docMk/>
            <pc:sldMasterMk cId="311205634" sldId="2147483830"/>
            <pc:sldLayoutMk cId="1597399910" sldId="2147483836"/>
          </pc:sldLayoutMkLst>
        </pc:sldLayoutChg>
        <pc:sldLayoutChg chg="add del mod replId">
          <pc:chgData name="Погожий Руслан" userId="868201061abced2c" providerId="Windows Live" clId="Web-{9AC9D99B-6C05-451B-8402-2DE65EE5EC82}" dt="2021-12-20T14:13:23.449" v="3"/>
          <pc:sldLayoutMkLst>
            <pc:docMk/>
            <pc:sldMasterMk cId="311205634" sldId="2147483830"/>
            <pc:sldLayoutMk cId="2104145037" sldId="2147483837"/>
          </pc:sldLayoutMkLst>
        </pc:sldLayoutChg>
        <pc:sldLayoutChg chg="add del mod replId">
          <pc:chgData name="Погожий Руслан" userId="868201061abced2c" providerId="Windows Live" clId="Web-{9AC9D99B-6C05-451B-8402-2DE65EE5EC82}" dt="2021-12-20T14:13:23.449" v="3"/>
          <pc:sldLayoutMkLst>
            <pc:docMk/>
            <pc:sldMasterMk cId="311205634" sldId="2147483830"/>
            <pc:sldLayoutMk cId="3194360122" sldId="2147483838"/>
          </pc:sldLayoutMkLst>
        </pc:sldLayoutChg>
        <pc:sldLayoutChg chg="add del mod replId">
          <pc:chgData name="Погожий Руслан" userId="868201061abced2c" providerId="Windows Live" clId="Web-{9AC9D99B-6C05-451B-8402-2DE65EE5EC82}" dt="2021-12-20T14:13:23.449" v="3"/>
          <pc:sldLayoutMkLst>
            <pc:docMk/>
            <pc:sldMasterMk cId="311205634" sldId="2147483830"/>
            <pc:sldLayoutMk cId="4249385912" sldId="2147483839"/>
          </pc:sldLayoutMkLst>
        </pc:sldLayoutChg>
        <pc:sldLayoutChg chg="add del mod replId">
          <pc:chgData name="Погожий Руслан" userId="868201061abced2c" providerId="Windows Live" clId="Web-{9AC9D99B-6C05-451B-8402-2DE65EE5EC82}" dt="2021-12-20T14:13:23.449" v="3"/>
          <pc:sldLayoutMkLst>
            <pc:docMk/>
            <pc:sldMasterMk cId="311205634" sldId="2147483830"/>
            <pc:sldLayoutMk cId="2826517319" sldId="2147483840"/>
          </pc:sldLayoutMkLst>
        </pc:sldLayoutChg>
        <pc:sldLayoutChg chg="add del mod replId">
          <pc:chgData name="Погожий Руслан" userId="868201061abced2c" providerId="Windows Live" clId="Web-{9AC9D99B-6C05-451B-8402-2DE65EE5EC82}" dt="2021-12-20T14:13:23.449" v="3"/>
          <pc:sldLayoutMkLst>
            <pc:docMk/>
            <pc:sldMasterMk cId="311205634" sldId="2147483830"/>
            <pc:sldLayoutMk cId="3596458482" sldId="2147483841"/>
          </pc:sldLayoutMkLst>
        </pc:sldLayoutChg>
        <pc:sldLayoutChg chg="add del mod replId">
          <pc:chgData name="Погожий Руслан" userId="868201061abced2c" providerId="Windows Live" clId="Web-{9AC9D99B-6C05-451B-8402-2DE65EE5EC82}" dt="2021-12-20T14:13:23.449" v="3"/>
          <pc:sldLayoutMkLst>
            <pc:docMk/>
            <pc:sldMasterMk cId="311205634" sldId="2147483830"/>
            <pc:sldLayoutMk cId="2637078353" sldId="2147483842"/>
          </pc:sldLayoutMkLst>
        </pc:sldLayoutChg>
        <pc:sldLayoutChg chg="add del mod replId">
          <pc:chgData name="Погожий Руслан" userId="868201061abced2c" providerId="Windows Live" clId="Web-{9AC9D99B-6C05-451B-8402-2DE65EE5EC82}" dt="2021-12-20T14:13:23.449" v="3"/>
          <pc:sldLayoutMkLst>
            <pc:docMk/>
            <pc:sldMasterMk cId="311205634" sldId="2147483830"/>
            <pc:sldLayoutMk cId="3567213828" sldId="2147483843"/>
          </pc:sldLayoutMkLst>
        </pc:sldLayoutChg>
        <pc:sldLayoutChg chg="add del mod replId">
          <pc:chgData name="Погожий Руслан" userId="868201061abced2c" providerId="Windows Live" clId="Web-{9AC9D99B-6C05-451B-8402-2DE65EE5EC82}" dt="2021-12-20T14:13:23.449" v="3"/>
          <pc:sldLayoutMkLst>
            <pc:docMk/>
            <pc:sldMasterMk cId="311205634" sldId="2147483830"/>
            <pc:sldLayoutMk cId="1395429300" sldId="2147483844"/>
          </pc:sldLayoutMkLst>
        </pc:sldLayoutChg>
        <pc:sldLayoutChg chg="add del mod replId">
          <pc:chgData name="Погожий Руслан" userId="868201061abced2c" providerId="Windows Live" clId="Web-{9AC9D99B-6C05-451B-8402-2DE65EE5EC82}" dt="2021-12-20T14:13:23.449" v="3"/>
          <pc:sldLayoutMkLst>
            <pc:docMk/>
            <pc:sldMasterMk cId="311205634" sldId="2147483830"/>
            <pc:sldLayoutMk cId="3423117692" sldId="2147483845"/>
          </pc:sldLayoutMkLst>
        </pc:sldLayoutChg>
        <pc:sldLayoutChg chg="add del mod replId">
          <pc:chgData name="Погожий Руслан" userId="868201061abced2c" providerId="Windows Live" clId="Web-{9AC9D99B-6C05-451B-8402-2DE65EE5EC82}" dt="2021-12-20T14:13:23.449" v="3"/>
          <pc:sldLayoutMkLst>
            <pc:docMk/>
            <pc:sldMasterMk cId="311205634" sldId="2147483830"/>
            <pc:sldLayoutMk cId="2293808364" sldId="2147483846"/>
          </pc:sldLayoutMkLst>
        </pc:sldLayoutChg>
        <pc:sldLayoutChg chg="add del mod replId">
          <pc:chgData name="Погожий Руслан" userId="868201061abced2c" providerId="Windows Live" clId="Web-{9AC9D99B-6C05-451B-8402-2DE65EE5EC82}" dt="2021-12-20T14:13:23.449" v="3"/>
          <pc:sldLayoutMkLst>
            <pc:docMk/>
            <pc:sldMasterMk cId="311205634" sldId="2147483830"/>
            <pc:sldLayoutMk cId="2534474329" sldId="2147483847"/>
          </pc:sldLayoutMkLst>
        </pc:sldLayoutChg>
      </pc:sldMasterChg>
      <pc:sldMasterChg chg="add addSldLayout modSldLayout">
        <pc:chgData name="Погожий Руслан" userId="868201061abced2c" providerId="Windows Live" clId="Web-{9AC9D99B-6C05-451B-8402-2DE65EE5EC82}" dt="2021-12-20T14:13:23.449" v="3"/>
        <pc:sldMasterMkLst>
          <pc:docMk/>
          <pc:sldMasterMk cId="2179748444" sldId="2147483848"/>
        </pc:sldMasterMkLst>
        <pc:sldLayoutChg chg="add mod replId">
          <pc:chgData name="Погожий Руслан" userId="868201061abced2c" providerId="Windows Live" clId="Web-{9AC9D99B-6C05-451B-8402-2DE65EE5EC82}" dt="2021-12-20T14:13:23.449" v="3"/>
          <pc:sldLayoutMkLst>
            <pc:docMk/>
            <pc:sldMasterMk cId="2179748444" sldId="2147483848"/>
            <pc:sldLayoutMk cId="652916684" sldId="2147483849"/>
          </pc:sldLayoutMkLst>
        </pc:sldLayoutChg>
        <pc:sldLayoutChg chg="add mod replId">
          <pc:chgData name="Погожий Руслан" userId="868201061abced2c" providerId="Windows Live" clId="Web-{9AC9D99B-6C05-451B-8402-2DE65EE5EC82}" dt="2021-12-20T14:13:23.449" v="3"/>
          <pc:sldLayoutMkLst>
            <pc:docMk/>
            <pc:sldMasterMk cId="2179748444" sldId="2147483848"/>
            <pc:sldLayoutMk cId="4113632879" sldId="2147483850"/>
          </pc:sldLayoutMkLst>
        </pc:sldLayoutChg>
        <pc:sldLayoutChg chg="add mod replId">
          <pc:chgData name="Погожий Руслан" userId="868201061abced2c" providerId="Windows Live" clId="Web-{9AC9D99B-6C05-451B-8402-2DE65EE5EC82}" dt="2021-12-20T14:13:23.449" v="3"/>
          <pc:sldLayoutMkLst>
            <pc:docMk/>
            <pc:sldMasterMk cId="2179748444" sldId="2147483848"/>
            <pc:sldLayoutMk cId="1685254518" sldId="2147483851"/>
          </pc:sldLayoutMkLst>
        </pc:sldLayoutChg>
        <pc:sldLayoutChg chg="add mod replId">
          <pc:chgData name="Погожий Руслан" userId="868201061abced2c" providerId="Windows Live" clId="Web-{9AC9D99B-6C05-451B-8402-2DE65EE5EC82}" dt="2021-12-20T14:13:23.449" v="3"/>
          <pc:sldLayoutMkLst>
            <pc:docMk/>
            <pc:sldMasterMk cId="2179748444" sldId="2147483848"/>
            <pc:sldLayoutMk cId="294721101" sldId="2147483852"/>
          </pc:sldLayoutMkLst>
        </pc:sldLayoutChg>
        <pc:sldLayoutChg chg="add mod replId">
          <pc:chgData name="Погожий Руслан" userId="868201061abced2c" providerId="Windows Live" clId="Web-{9AC9D99B-6C05-451B-8402-2DE65EE5EC82}" dt="2021-12-20T14:13:23.449" v="3"/>
          <pc:sldLayoutMkLst>
            <pc:docMk/>
            <pc:sldMasterMk cId="2179748444" sldId="2147483848"/>
            <pc:sldLayoutMk cId="1556811055" sldId="2147483853"/>
          </pc:sldLayoutMkLst>
        </pc:sldLayoutChg>
        <pc:sldLayoutChg chg="add mod replId">
          <pc:chgData name="Погожий Руслан" userId="868201061abced2c" providerId="Windows Live" clId="Web-{9AC9D99B-6C05-451B-8402-2DE65EE5EC82}" dt="2021-12-20T14:13:23.449" v="3"/>
          <pc:sldLayoutMkLst>
            <pc:docMk/>
            <pc:sldMasterMk cId="2179748444" sldId="2147483848"/>
            <pc:sldLayoutMk cId="2111995754" sldId="2147483854"/>
          </pc:sldLayoutMkLst>
        </pc:sldLayoutChg>
        <pc:sldLayoutChg chg="add mod replId">
          <pc:chgData name="Погожий Руслан" userId="868201061abced2c" providerId="Windows Live" clId="Web-{9AC9D99B-6C05-451B-8402-2DE65EE5EC82}" dt="2021-12-20T14:13:23.449" v="3"/>
          <pc:sldLayoutMkLst>
            <pc:docMk/>
            <pc:sldMasterMk cId="2179748444" sldId="2147483848"/>
            <pc:sldLayoutMk cId="3392619419" sldId="2147483855"/>
          </pc:sldLayoutMkLst>
        </pc:sldLayoutChg>
        <pc:sldLayoutChg chg="add mod replId">
          <pc:chgData name="Погожий Руслан" userId="868201061abced2c" providerId="Windows Live" clId="Web-{9AC9D99B-6C05-451B-8402-2DE65EE5EC82}" dt="2021-12-20T14:13:23.449" v="3"/>
          <pc:sldLayoutMkLst>
            <pc:docMk/>
            <pc:sldMasterMk cId="2179748444" sldId="2147483848"/>
            <pc:sldLayoutMk cId="267704718" sldId="2147483856"/>
          </pc:sldLayoutMkLst>
        </pc:sldLayoutChg>
        <pc:sldLayoutChg chg="add mod replId">
          <pc:chgData name="Погожий Руслан" userId="868201061abced2c" providerId="Windows Live" clId="Web-{9AC9D99B-6C05-451B-8402-2DE65EE5EC82}" dt="2021-12-20T14:13:23.449" v="3"/>
          <pc:sldLayoutMkLst>
            <pc:docMk/>
            <pc:sldMasterMk cId="2179748444" sldId="2147483848"/>
            <pc:sldLayoutMk cId="3082860959" sldId="2147483857"/>
          </pc:sldLayoutMkLst>
        </pc:sldLayoutChg>
        <pc:sldLayoutChg chg="add mod replId">
          <pc:chgData name="Погожий Руслан" userId="868201061abced2c" providerId="Windows Live" clId="Web-{9AC9D99B-6C05-451B-8402-2DE65EE5EC82}" dt="2021-12-20T14:13:23.449" v="3"/>
          <pc:sldLayoutMkLst>
            <pc:docMk/>
            <pc:sldMasterMk cId="2179748444" sldId="2147483848"/>
            <pc:sldLayoutMk cId="2865017581" sldId="2147483858"/>
          </pc:sldLayoutMkLst>
        </pc:sldLayoutChg>
        <pc:sldLayoutChg chg="add mod replId">
          <pc:chgData name="Погожий Руслан" userId="868201061abced2c" providerId="Windows Live" clId="Web-{9AC9D99B-6C05-451B-8402-2DE65EE5EC82}" dt="2021-12-20T14:13:23.449" v="3"/>
          <pc:sldLayoutMkLst>
            <pc:docMk/>
            <pc:sldMasterMk cId="2179748444" sldId="2147483848"/>
            <pc:sldLayoutMk cId="1496715900" sldId="2147483859"/>
          </pc:sldLayoutMkLst>
        </pc:sldLayoutChg>
        <pc:sldLayoutChg chg="add mod replId">
          <pc:chgData name="Погожий Руслан" userId="868201061abced2c" providerId="Windows Live" clId="Web-{9AC9D99B-6C05-451B-8402-2DE65EE5EC82}" dt="2021-12-20T14:13:23.449" v="3"/>
          <pc:sldLayoutMkLst>
            <pc:docMk/>
            <pc:sldMasterMk cId="2179748444" sldId="2147483848"/>
            <pc:sldLayoutMk cId="1255344408" sldId="2147483860"/>
          </pc:sldLayoutMkLst>
        </pc:sldLayoutChg>
        <pc:sldLayoutChg chg="add mod replId">
          <pc:chgData name="Погожий Руслан" userId="868201061abced2c" providerId="Windows Live" clId="Web-{9AC9D99B-6C05-451B-8402-2DE65EE5EC82}" dt="2021-12-20T14:13:23.449" v="3"/>
          <pc:sldLayoutMkLst>
            <pc:docMk/>
            <pc:sldMasterMk cId="2179748444" sldId="2147483848"/>
            <pc:sldLayoutMk cId="810765596" sldId="2147483861"/>
          </pc:sldLayoutMkLst>
        </pc:sldLayoutChg>
        <pc:sldLayoutChg chg="add mod replId">
          <pc:chgData name="Погожий Руслан" userId="868201061abced2c" providerId="Windows Live" clId="Web-{9AC9D99B-6C05-451B-8402-2DE65EE5EC82}" dt="2021-12-20T14:13:23.449" v="3"/>
          <pc:sldLayoutMkLst>
            <pc:docMk/>
            <pc:sldMasterMk cId="2179748444" sldId="2147483848"/>
            <pc:sldLayoutMk cId="777969293" sldId="2147483862"/>
          </pc:sldLayoutMkLst>
        </pc:sldLayoutChg>
        <pc:sldLayoutChg chg="add mod replId">
          <pc:chgData name="Погожий Руслан" userId="868201061abced2c" providerId="Windows Live" clId="Web-{9AC9D99B-6C05-451B-8402-2DE65EE5EC82}" dt="2021-12-20T14:13:23.449" v="3"/>
          <pc:sldLayoutMkLst>
            <pc:docMk/>
            <pc:sldMasterMk cId="2179748444" sldId="2147483848"/>
            <pc:sldLayoutMk cId="4148821838" sldId="2147483863"/>
          </pc:sldLayoutMkLst>
        </pc:sldLayoutChg>
        <pc:sldLayoutChg chg="add mod replId">
          <pc:chgData name="Погожий Руслан" userId="868201061abced2c" providerId="Windows Live" clId="Web-{9AC9D99B-6C05-451B-8402-2DE65EE5EC82}" dt="2021-12-20T14:13:23.449" v="3"/>
          <pc:sldLayoutMkLst>
            <pc:docMk/>
            <pc:sldMasterMk cId="2179748444" sldId="2147483848"/>
            <pc:sldLayoutMk cId="795199752" sldId="2147483864"/>
          </pc:sldLayoutMkLst>
        </pc:sldLayoutChg>
        <pc:sldLayoutChg chg="add mod replId">
          <pc:chgData name="Погожий Руслан" userId="868201061abced2c" providerId="Windows Live" clId="Web-{9AC9D99B-6C05-451B-8402-2DE65EE5EC82}" dt="2021-12-20T14:13:23.449" v="3"/>
          <pc:sldLayoutMkLst>
            <pc:docMk/>
            <pc:sldMasterMk cId="2179748444" sldId="2147483848"/>
            <pc:sldLayoutMk cId="3416969184" sldId="2147483865"/>
          </pc:sldLayoutMkLst>
        </pc:sldLayoutChg>
      </pc:sldMasterChg>
    </pc:docChg>
  </pc:docChgLst>
  <pc:docChgLst>
    <pc:chgData name="Погожий Руслан" userId="868201061abced2c" providerId="Windows Live" clId="Web-{2A9EDE71-50CB-4CD4-9C19-BE649BC6E659}"/>
    <pc:docChg chg="addSld delSld modSld sldOrd">
      <pc:chgData name="Погожий Руслан" userId="868201061abced2c" providerId="Windows Live" clId="Web-{2A9EDE71-50CB-4CD4-9C19-BE649BC6E659}" dt="2021-12-20T15:06:55.595" v="352" actId="20577"/>
      <pc:docMkLst>
        <pc:docMk/>
      </pc:docMkLst>
      <pc:sldChg chg="del">
        <pc:chgData name="Погожий Руслан" userId="868201061abced2c" providerId="Windows Live" clId="Web-{2A9EDE71-50CB-4CD4-9C19-BE649BC6E659}" dt="2021-12-20T14:22:45.249" v="27"/>
        <pc:sldMkLst>
          <pc:docMk/>
          <pc:sldMk cId="1952335694" sldId="260"/>
        </pc:sldMkLst>
      </pc:sldChg>
      <pc:sldChg chg="add">
        <pc:chgData name="Погожий Руслан" userId="868201061abced2c" providerId="Windows Live" clId="Web-{2A9EDE71-50CB-4CD4-9C19-BE649BC6E659}" dt="2021-12-20T14:21:25.529" v="0"/>
        <pc:sldMkLst>
          <pc:docMk/>
          <pc:sldMk cId="997790640" sldId="261"/>
        </pc:sldMkLst>
      </pc:sldChg>
      <pc:sldChg chg="add">
        <pc:chgData name="Погожий Руслан" userId="868201061abced2c" providerId="Windows Live" clId="Web-{2A9EDE71-50CB-4CD4-9C19-BE649BC6E659}" dt="2021-12-20T14:21:25.685" v="1"/>
        <pc:sldMkLst>
          <pc:docMk/>
          <pc:sldMk cId="3932386698" sldId="262"/>
        </pc:sldMkLst>
      </pc:sldChg>
      <pc:sldChg chg="add">
        <pc:chgData name="Погожий Руслан" userId="868201061abced2c" providerId="Windows Live" clId="Web-{2A9EDE71-50CB-4CD4-9C19-BE649BC6E659}" dt="2021-12-20T14:21:25.794" v="2"/>
        <pc:sldMkLst>
          <pc:docMk/>
          <pc:sldMk cId="3675466129" sldId="263"/>
        </pc:sldMkLst>
      </pc:sldChg>
      <pc:sldChg chg="add">
        <pc:chgData name="Погожий Руслан" userId="868201061abced2c" providerId="Windows Live" clId="Web-{2A9EDE71-50CB-4CD4-9C19-BE649BC6E659}" dt="2021-12-20T14:21:25.935" v="3"/>
        <pc:sldMkLst>
          <pc:docMk/>
          <pc:sldMk cId="24779437" sldId="264"/>
        </pc:sldMkLst>
      </pc:sldChg>
      <pc:sldChg chg="add">
        <pc:chgData name="Погожий Руслан" userId="868201061abced2c" providerId="Windows Live" clId="Web-{2A9EDE71-50CB-4CD4-9C19-BE649BC6E659}" dt="2021-12-20T14:21:26.013" v="4"/>
        <pc:sldMkLst>
          <pc:docMk/>
          <pc:sldMk cId="4001672027" sldId="265"/>
        </pc:sldMkLst>
      </pc:sldChg>
      <pc:sldChg chg="add">
        <pc:chgData name="Погожий Руслан" userId="868201061abced2c" providerId="Windows Live" clId="Web-{2A9EDE71-50CB-4CD4-9C19-BE649BC6E659}" dt="2021-12-20T14:21:26.107" v="5"/>
        <pc:sldMkLst>
          <pc:docMk/>
          <pc:sldMk cId="3575279055" sldId="266"/>
        </pc:sldMkLst>
      </pc:sldChg>
      <pc:sldChg chg="delSp add">
        <pc:chgData name="Погожий Руслан" userId="868201061abced2c" providerId="Windows Live" clId="Web-{2A9EDE71-50CB-4CD4-9C19-BE649BC6E659}" dt="2021-12-20T14:21:53.248" v="20"/>
        <pc:sldMkLst>
          <pc:docMk/>
          <pc:sldMk cId="1550242029" sldId="267"/>
        </pc:sldMkLst>
        <pc:spChg chg="del">
          <ac:chgData name="Погожий Руслан" userId="868201061abced2c" providerId="Windows Live" clId="Web-{2A9EDE71-50CB-4CD4-9C19-BE649BC6E659}" dt="2021-12-20T14:21:53.248" v="20"/>
          <ac:spMkLst>
            <pc:docMk/>
            <pc:sldMk cId="1550242029" sldId="267"/>
            <ac:spMk id="2" creationId="{00000000-0000-0000-0000-000000000000}"/>
          </ac:spMkLst>
        </pc:spChg>
      </pc:sldChg>
      <pc:sldChg chg="delSp add">
        <pc:chgData name="Погожий Руслан" userId="868201061abced2c" providerId="Windows Live" clId="Web-{2A9EDE71-50CB-4CD4-9C19-BE649BC6E659}" dt="2021-12-20T14:21:57.045" v="21"/>
        <pc:sldMkLst>
          <pc:docMk/>
          <pc:sldMk cId="1117214114" sldId="268"/>
        </pc:sldMkLst>
        <pc:spChg chg="del">
          <ac:chgData name="Погожий Руслан" userId="868201061abced2c" providerId="Windows Live" clId="Web-{2A9EDE71-50CB-4CD4-9C19-BE649BC6E659}" dt="2021-12-20T14:21:57.045" v="21"/>
          <ac:spMkLst>
            <pc:docMk/>
            <pc:sldMk cId="1117214114" sldId="268"/>
            <ac:spMk id="2" creationId="{00000000-0000-0000-0000-000000000000}"/>
          </ac:spMkLst>
        </pc:spChg>
      </pc:sldChg>
      <pc:sldChg chg="add">
        <pc:chgData name="Погожий Руслан" userId="868201061abced2c" providerId="Windows Live" clId="Web-{2A9EDE71-50CB-4CD4-9C19-BE649BC6E659}" dt="2021-12-20T14:21:26.482" v="8"/>
        <pc:sldMkLst>
          <pc:docMk/>
          <pc:sldMk cId="1059656953" sldId="269"/>
        </pc:sldMkLst>
      </pc:sldChg>
      <pc:sldChg chg="add">
        <pc:chgData name="Погожий Руслан" userId="868201061abced2c" providerId="Windows Live" clId="Web-{2A9EDE71-50CB-4CD4-9C19-BE649BC6E659}" dt="2021-12-20T14:21:26.654" v="9"/>
        <pc:sldMkLst>
          <pc:docMk/>
          <pc:sldMk cId="832120776" sldId="270"/>
        </pc:sldMkLst>
      </pc:sldChg>
      <pc:sldChg chg="add">
        <pc:chgData name="Погожий Руслан" userId="868201061abced2c" providerId="Windows Live" clId="Web-{2A9EDE71-50CB-4CD4-9C19-BE649BC6E659}" dt="2021-12-20T14:21:26.779" v="10"/>
        <pc:sldMkLst>
          <pc:docMk/>
          <pc:sldMk cId="59080935" sldId="271"/>
        </pc:sldMkLst>
      </pc:sldChg>
      <pc:sldChg chg="delSp add">
        <pc:chgData name="Погожий Руслан" userId="868201061abced2c" providerId="Windows Live" clId="Web-{2A9EDE71-50CB-4CD4-9C19-BE649BC6E659}" dt="2021-12-20T14:22:05.327" v="22"/>
        <pc:sldMkLst>
          <pc:docMk/>
          <pc:sldMk cId="561685755" sldId="272"/>
        </pc:sldMkLst>
        <pc:spChg chg="del">
          <ac:chgData name="Погожий Руслан" userId="868201061abced2c" providerId="Windows Live" clId="Web-{2A9EDE71-50CB-4CD4-9C19-BE649BC6E659}" dt="2021-12-20T14:22:05.327" v="22"/>
          <ac:spMkLst>
            <pc:docMk/>
            <pc:sldMk cId="561685755" sldId="272"/>
            <ac:spMk id="2" creationId="{00000000-0000-0000-0000-000000000000}"/>
          </ac:spMkLst>
        </pc:spChg>
      </pc:sldChg>
      <pc:sldChg chg="delSp add">
        <pc:chgData name="Погожий Руслан" userId="868201061abced2c" providerId="Windows Live" clId="Web-{2A9EDE71-50CB-4CD4-9C19-BE649BC6E659}" dt="2021-12-20T14:22:08.795" v="23"/>
        <pc:sldMkLst>
          <pc:docMk/>
          <pc:sldMk cId="270720023" sldId="273"/>
        </pc:sldMkLst>
        <pc:spChg chg="del">
          <ac:chgData name="Погожий Руслан" userId="868201061abced2c" providerId="Windows Live" clId="Web-{2A9EDE71-50CB-4CD4-9C19-BE649BC6E659}" dt="2021-12-20T14:22:08.795" v="23"/>
          <ac:spMkLst>
            <pc:docMk/>
            <pc:sldMk cId="270720023" sldId="273"/>
            <ac:spMk id="2" creationId="{00000000-0000-0000-0000-000000000000}"/>
          </ac:spMkLst>
        </pc:spChg>
      </pc:sldChg>
      <pc:sldChg chg="add">
        <pc:chgData name="Погожий Руслан" userId="868201061abced2c" providerId="Windows Live" clId="Web-{2A9EDE71-50CB-4CD4-9C19-BE649BC6E659}" dt="2021-12-20T14:21:27.435" v="13"/>
        <pc:sldMkLst>
          <pc:docMk/>
          <pc:sldMk cId="1539527781" sldId="274"/>
        </pc:sldMkLst>
      </pc:sldChg>
      <pc:sldChg chg="add">
        <pc:chgData name="Погожий Руслан" userId="868201061abced2c" providerId="Windows Live" clId="Web-{2A9EDE71-50CB-4CD4-9C19-BE649BC6E659}" dt="2021-12-20T14:21:27.513" v="14"/>
        <pc:sldMkLst>
          <pc:docMk/>
          <pc:sldMk cId="622695935" sldId="275"/>
        </pc:sldMkLst>
      </pc:sldChg>
      <pc:sldChg chg="add">
        <pc:chgData name="Погожий Руслан" userId="868201061abced2c" providerId="Windows Live" clId="Web-{2A9EDE71-50CB-4CD4-9C19-BE649BC6E659}" dt="2021-12-20T14:21:27.654" v="15"/>
        <pc:sldMkLst>
          <pc:docMk/>
          <pc:sldMk cId="1327100630" sldId="276"/>
        </pc:sldMkLst>
      </pc:sldChg>
      <pc:sldChg chg="add">
        <pc:chgData name="Погожий Руслан" userId="868201061abced2c" providerId="Windows Live" clId="Web-{2A9EDE71-50CB-4CD4-9C19-BE649BC6E659}" dt="2021-12-20T14:21:27.857" v="16"/>
        <pc:sldMkLst>
          <pc:docMk/>
          <pc:sldMk cId="2214796316" sldId="277"/>
        </pc:sldMkLst>
      </pc:sldChg>
      <pc:sldChg chg="add">
        <pc:chgData name="Погожий Руслан" userId="868201061abced2c" providerId="Windows Live" clId="Web-{2A9EDE71-50CB-4CD4-9C19-BE649BC6E659}" dt="2021-12-20T14:21:27.982" v="17"/>
        <pc:sldMkLst>
          <pc:docMk/>
          <pc:sldMk cId="2208751326" sldId="278"/>
        </pc:sldMkLst>
      </pc:sldChg>
      <pc:sldChg chg="modSp add">
        <pc:chgData name="Погожий Руслан" userId="868201061abced2c" providerId="Windows Live" clId="Web-{2A9EDE71-50CB-4CD4-9C19-BE649BC6E659}" dt="2021-12-20T14:22:22.921" v="24" actId="20577"/>
        <pc:sldMkLst>
          <pc:docMk/>
          <pc:sldMk cId="1347643923" sldId="279"/>
        </pc:sldMkLst>
        <pc:spChg chg="mod">
          <ac:chgData name="Погожий Руслан" userId="868201061abced2c" providerId="Windows Live" clId="Web-{2A9EDE71-50CB-4CD4-9C19-BE649BC6E659}" dt="2021-12-20T14:22:22.921" v="24" actId="20577"/>
          <ac:spMkLst>
            <pc:docMk/>
            <pc:sldMk cId="1347643923" sldId="279"/>
            <ac:spMk id="2" creationId="{00000000-0000-0000-0000-000000000000}"/>
          </ac:spMkLst>
        </pc:spChg>
      </pc:sldChg>
      <pc:sldChg chg="modSp add">
        <pc:chgData name="Погожий Руслан" userId="868201061abced2c" providerId="Windows Live" clId="Web-{2A9EDE71-50CB-4CD4-9C19-BE649BC6E659}" dt="2021-12-20T14:33:47.891" v="167" actId="20577"/>
        <pc:sldMkLst>
          <pc:docMk/>
          <pc:sldMk cId="545001972" sldId="280"/>
        </pc:sldMkLst>
        <pc:spChg chg="mod">
          <ac:chgData name="Погожий Руслан" userId="868201061abced2c" providerId="Windows Live" clId="Web-{2A9EDE71-50CB-4CD4-9C19-BE649BC6E659}" dt="2021-12-20T14:33:47.891" v="167" actId="20577"/>
          <ac:spMkLst>
            <pc:docMk/>
            <pc:sldMk cId="545001972" sldId="280"/>
            <ac:spMk id="2" creationId="{00000000-0000-0000-0000-000000000000}"/>
          </ac:spMkLst>
        </pc:spChg>
      </pc:sldChg>
      <pc:sldChg chg="delSp modSp new mod modClrScheme chgLayout">
        <pc:chgData name="Погожий Руслан" userId="868201061abced2c" providerId="Windows Live" clId="Web-{2A9EDE71-50CB-4CD4-9C19-BE649BC6E659}" dt="2021-12-20T14:32:42.623" v="162" actId="20577"/>
        <pc:sldMkLst>
          <pc:docMk/>
          <pc:sldMk cId="3389953815" sldId="281"/>
        </pc:sldMkLst>
        <pc:spChg chg="mod ord">
          <ac:chgData name="Погожий Руслан" userId="868201061abced2c" providerId="Windows Live" clId="Web-{2A9EDE71-50CB-4CD4-9C19-BE649BC6E659}" dt="2021-12-20T14:23:39.079" v="61" actId="20577"/>
          <ac:spMkLst>
            <pc:docMk/>
            <pc:sldMk cId="3389953815" sldId="281"/>
            <ac:spMk id="2" creationId="{15004757-EF29-4366-A3E2-C57C17DFEBA0}"/>
          </ac:spMkLst>
        </pc:spChg>
        <pc:spChg chg="mod ord">
          <ac:chgData name="Погожий Руслан" userId="868201061abced2c" providerId="Windows Live" clId="Web-{2A9EDE71-50CB-4CD4-9C19-BE649BC6E659}" dt="2021-12-20T14:32:42.623" v="162" actId="20577"/>
          <ac:spMkLst>
            <pc:docMk/>
            <pc:sldMk cId="3389953815" sldId="281"/>
            <ac:spMk id="3" creationId="{E9109D06-4C75-4EE1-ABFF-037B907E229D}"/>
          </ac:spMkLst>
        </pc:spChg>
        <pc:spChg chg="del">
          <ac:chgData name="Погожий Руслан" userId="868201061abced2c" providerId="Windows Live" clId="Web-{2A9EDE71-50CB-4CD4-9C19-BE649BC6E659}" dt="2021-12-20T14:22:34.030" v="26"/>
          <ac:spMkLst>
            <pc:docMk/>
            <pc:sldMk cId="3389953815" sldId="281"/>
            <ac:spMk id="4" creationId="{436A6351-5E2D-4503-92C1-35B02A659674}"/>
          </ac:spMkLst>
        </pc:spChg>
      </pc:sldChg>
      <pc:sldChg chg="new del">
        <pc:chgData name="Погожий Руслан" userId="868201061abced2c" providerId="Windows Live" clId="Web-{2A9EDE71-50CB-4CD4-9C19-BE649BC6E659}" dt="2021-12-20T14:34:29.235" v="168"/>
        <pc:sldMkLst>
          <pc:docMk/>
          <pc:sldMk cId="1920462383" sldId="282"/>
        </pc:sldMkLst>
      </pc:sldChg>
      <pc:sldChg chg="modSp new">
        <pc:chgData name="Погожий Руслан" userId="868201061abced2c" providerId="Windows Live" clId="Web-{2A9EDE71-50CB-4CD4-9C19-BE649BC6E659}" dt="2021-12-20T14:40:05.775" v="213" actId="20577"/>
        <pc:sldMkLst>
          <pc:docMk/>
          <pc:sldMk cId="4096826751" sldId="282"/>
        </pc:sldMkLst>
        <pc:spChg chg="mod">
          <ac:chgData name="Погожий Руслан" userId="868201061abced2c" providerId="Windows Live" clId="Web-{2A9EDE71-50CB-4CD4-9C19-BE649BC6E659}" dt="2021-12-20T14:40:00.431" v="211" actId="20577"/>
          <ac:spMkLst>
            <pc:docMk/>
            <pc:sldMk cId="4096826751" sldId="282"/>
            <ac:spMk id="2" creationId="{93F16442-ECF5-46ED-9AEF-BCE27875017D}"/>
          </ac:spMkLst>
        </pc:spChg>
        <pc:spChg chg="mod">
          <ac:chgData name="Погожий Руслан" userId="868201061abced2c" providerId="Windows Live" clId="Web-{2A9EDE71-50CB-4CD4-9C19-BE649BC6E659}" dt="2021-12-20T14:40:05.775" v="213" actId="20577"/>
          <ac:spMkLst>
            <pc:docMk/>
            <pc:sldMk cId="4096826751" sldId="282"/>
            <ac:spMk id="3" creationId="{44754424-35D7-4A60-AC48-CDC0DCA066F7}"/>
          </ac:spMkLst>
        </pc:spChg>
      </pc:sldChg>
      <pc:sldChg chg="new del">
        <pc:chgData name="Погожий Руслан" userId="868201061abced2c" providerId="Windows Live" clId="Web-{2A9EDE71-50CB-4CD4-9C19-BE649BC6E659}" dt="2021-12-20T14:36:53.145" v="189"/>
        <pc:sldMkLst>
          <pc:docMk/>
          <pc:sldMk cId="1136001534" sldId="283"/>
        </pc:sldMkLst>
      </pc:sldChg>
      <pc:sldChg chg="delSp modSp new del">
        <pc:chgData name="Погожий Руслан" userId="868201061abced2c" providerId="Windows Live" clId="Web-{2A9EDE71-50CB-4CD4-9C19-BE649BC6E659}" dt="2021-12-20T14:36:05.957" v="180"/>
        <pc:sldMkLst>
          <pc:docMk/>
          <pc:sldMk cId="1241095683" sldId="283"/>
        </pc:sldMkLst>
        <pc:spChg chg="del">
          <ac:chgData name="Погожий Руслан" userId="868201061abced2c" providerId="Windows Live" clId="Web-{2A9EDE71-50CB-4CD4-9C19-BE649BC6E659}" dt="2021-12-20T14:35:32.768" v="176"/>
          <ac:spMkLst>
            <pc:docMk/>
            <pc:sldMk cId="1241095683" sldId="283"/>
            <ac:spMk id="2" creationId="{CCD57272-B5CE-4EBC-8874-D7E06C59D93F}"/>
          </ac:spMkLst>
        </pc:spChg>
        <pc:spChg chg="mod">
          <ac:chgData name="Погожий Руслан" userId="868201061abced2c" providerId="Windows Live" clId="Web-{2A9EDE71-50CB-4CD4-9C19-BE649BC6E659}" dt="2021-12-20T14:35:40.925" v="179" actId="1076"/>
          <ac:spMkLst>
            <pc:docMk/>
            <pc:sldMk cId="1241095683" sldId="283"/>
            <ac:spMk id="3" creationId="{1050037E-1D17-4FBB-85AC-B69160C272E5}"/>
          </ac:spMkLst>
        </pc:spChg>
      </pc:sldChg>
      <pc:sldChg chg="delSp modSp new ord">
        <pc:chgData name="Погожий Руслан" userId="868201061abced2c" providerId="Windows Live" clId="Web-{2A9EDE71-50CB-4CD4-9C19-BE649BC6E659}" dt="2021-12-20T14:56:22.330" v="253" actId="20577"/>
        <pc:sldMkLst>
          <pc:docMk/>
          <pc:sldMk cId="2061910748" sldId="283"/>
        </pc:sldMkLst>
        <pc:spChg chg="del">
          <ac:chgData name="Погожий Руслан" userId="868201061abced2c" providerId="Windows Live" clId="Web-{2A9EDE71-50CB-4CD4-9C19-BE649BC6E659}" dt="2021-12-20T14:37:09.192" v="196"/>
          <ac:spMkLst>
            <pc:docMk/>
            <pc:sldMk cId="2061910748" sldId="283"/>
            <ac:spMk id="2" creationId="{BD20F2F8-DE54-460E-A7EF-490E9928F73D}"/>
          </ac:spMkLst>
        </pc:spChg>
        <pc:spChg chg="mod">
          <ac:chgData name="Погожий Руслан" userId="868201061abced2c" providerId="Windows Live" clId="Web-{2A9EDE71-50CB-4CD4-9C19-BE649BC6E659}" dt="2021-12-20T14:56:22.330" v="253" actId="20577"/>
          <ac:spMkLst>
            <pc:docMk/>
            <pc:sldMk cId="2061910748" sldId="283"/>
            <ac:spMk id="3" creationId="{96A09149-6CC2-41B4-B43A-99349A2202F4}"/>
          </ac:spMkLst>
        </pc:spChg>
      </pc:sldChg>
      <pc:sldChg chg="modSp new">
        <pc:chgData name="Погожий Руслан" userId="868201061abced2c" providerId="Windows Live" clId="Web-{2A9EDE71-50CB-4CD4-9C19-BE649BC6E659}" dt="2021-12-20T14:52:23.887" v="220" actId="20577"/>
        <pc:sldMkLst>
          <pc:docMk/>
          <pc:sldMk cId="3935696542" sldId="284"/>
        </pc:sldMkLst>
        <pc:spChg chg="mod">
          <ac:chgData name="Погожий Руслан" userId="868201061abced2c" providerId="Windows Live" clId="Web-{2A9EDE71-50CB-4CD4-9C19-BE649BC6E659}" dt="2021-12-20T14:52:23.887" v="220" actId="20577"/>
          <ac:spMkLst>
            <pc:docMk/>
            <pc:sldMk cId="3935696542" sldId="284"/>
            <ac:spMk id="3" creationId="{2CBC0212-1975-424D-8203-5EA40FC4F3A9}"/>
          </ac:spMkLst>
        </pc:spChg>
      </pc:sldChg>
      <pc:sldChg chg="new del">
        <pc:chgData name="Погожий Руслан" userId="868201061abced2c" providerId="Windows Live" clId="Web-{2A9EDE71-50CB-4CD4-9C19-BE649BC6E659}" dt="2021-12-20T14:36:50.739" v="188"/>
        <pc:sldMkLst>
          <pc:docMk/>
          <pc:sldMk cId="4074761351" sldId="284"/>
        </pc:sldMkLst>
      </pc:sldChg>
      <pc:sldChg chg="new ord">
        <pc:chgData name="Погожий Руслан" userId="868201061abced2c" providerId="Windows Live" clId="Web-{2A9EDE71-50CB-4CD4-9C19-BE649BC6E659}" dt="2021-12-20T14:40:12.400" v="216"/>
        <pc:sldMkLst>
          <pc:docMk/>
          <pc:sldMk cId="689062304" sldId="285"/>
        </pc:sldMkLst>
      </pc:sldChg>
      <pc:sldChg chg="modSp new">
        <pc:chgData name="Погожий Руслан" userId="868201061abced2c" providerId="Windows Live" clId="Web-{2A9EDE71-50CB-4CD4-9C19-BE649BC6E659}" dt="2021-12-20T14:53:18.888" v="232" actId="20577"/>
        <pc:sldMkLst>
          <pc:docMk/>
          <pc:sldMk cId="2847542697" sldId="286"/>
        </pc:sldMkLst>
        <pc:spChg chg="mod">
          <ac:chgData name="Погожий Руслан" userId="868201061abced2c" providerId="Windows Live" clId="Web-{2A9EDE71-50CB-4CD4-9C19-BE649BC6E659}" dt="2021-12-20T14:53:00.575" v="227" actId="14100"/>
          <ac:spMkLst>
            <pc:docMk/>
            <pc:sldMk cId="2847542697" sldId="286"/>
            <ac:spMk id="2" creationId="{AE5482E0-EBD6-4A0C-82BD-6B2E84CBB46D}"/>
          </ac:spMkLst>
        </pc:spChg>
        <pc:spChg chg="mod">
          <ac:chgData name="Погожий Руслан" userId="868201061abced2c" providerId="Windows Live" clId="Web-{2A9EDE71-50CB-4CD4-9C19-BE649BC6E659}" dt="2021-12-20T14:53:18.888" v="232" actId="20577"/>
          <ac:spMkLst>
            <pc:docMk/>
            <pc:sldMk cId="2847542697" sldId="286"/>
            <ac:spMk id="3" creationId="{FBE7BFD9-4004-4669-86CC-779C128577D9}"/>
          </ac:spMkLst>
        </pc:spChg>
      </pc:sldChg>
      <pc:sldChg chg="addSp delSp modSp new">
        <pc:chgData name="Погожий Руслан" userId="868201061abced2c" providerId="Windows Live" clId="Web-{2A9EDE71-50CB-4CD4-9C19-BE649BC6E659}" dt="2021-12-20T14:54:33.609" v="242"/>
        <pc:sldMkLst>
          <pc:docMk/>
          <pc:sldMk cId="1519285466" sldId="287"/>
        </pc:sldMkLst>
        <pc:spChg chg="mod">
          <ac:chgData name="Погожий Руслан" userId="868201061abced2c" providerId="Windows Live" clId="Web-{2A9EDE71-50CB-4CD4-9C19-BE649BC6E659}" dt="2021-12-20T14:53:48.889" v="235" actId="20577"/>
          <ac:spMkLst>
            <pc:docMk/>
            <pc:sldMk cId="1519285466" sldId="287"/>
            <ac:spMk id="2" creationId="{9F28BA6D-1180-487F-8971-6FB617498C25}"/>
          </ac:spMkLst>
        </pc:spChg>
        <pc:spChg chg="del">
          <ac:chgData name="Погожий Руслан" userId="868201061abced2c" providerId="Windows Live" clId="Web-{2A9EDE71-50CB-4CD4-9C19-BE649BC6E659}" dt="2021-12-20T14:53:51.186" v="236"/>
          <ac:spMkLst>
            <pc:docMk/>
            <pc:sldMk cId="1519285466" sldId="287"/>
            <ac:spMk id="3" creationId="{09C79A23-C225-417B-81B9-FA32C6ABAD53}"/>
          </ac:spMkLst>
        </pc:spChg>
        <pc:graphicFrameChg chg="add mod ord modGraphic">
          <ac:chgData name="Погожий Руслан" userId="868201061abced2c" providerId="Windows Live" clId="Web-{2A9EDE71-50CB-4CD4-9C19-BE649BC6E659}" dt="2021-12-20T14:54:33.609" v="242"/>
          <ac:graphicFrameMkLst>
            <pc:docMk/>
            <pc:sldMk cId="1519285466" sldId="287"/>
            <ac:graphicFrameMk id="5" creationId="{6A603C60-05A0-4F32-89AB-DC32E97109BE}"/>
          </ac:graphicFrameMkLst>
        </pc:graphicFrameChg>
      </pc:sldChg>
      <pc:sldChg chg="modSp new">
        <pc:chgData name="Погожий Руслан" userId="868201061abced2c" providerId="Windows Live" clId="Web-{2A9EDE71-50CB-4CD4-9C19-BE649BC6E659}" dt="2021-12-20T14:57:11.925" v="264" actId="20577"/>
        <pc:sldMkLst>
          <pc:docMk/>
          <pc:sldMk cId="2652023179" sldId="288"/>
        </pc:sldMkLst>
        <pc:spChg chg="mod">
          <ac:chgData name="Погожий Руслан" userId="868201061abced2c" providerId="Windows Live" clId="Web-{2A9EDE71-50CB-4CD4-9C19-BE649BC6E659}" dt="2021-12-20T14:56:57.737" v="262" actId="14100"/>
          <ac:spMkLst>
            <pc:docMk/>
            <pc:sldMk cId="2652023179" sldId="288"/>
            <ac:spMk id="2" creationId="{AE380E85-E99A-45DE-9305-CAF4B68CA026}"/>
          </ac:spMkLst>
        </pc:spChg>
        <pc:spChg chg="mod">
          <ac:chgData name="Погожий Руслан" userId="868201061abced2c" providerId="Windows Live" clId="Web-{2A9EDE71-50CB-4CD4-9C19-BE649BC6E659}" dt="2021-12-20T14:57:11.925" v="264" actId="20577"/>
          <ac:spMkLst>
            <pc:docMk/>
            <pc:sldMk cId="2652023179" sldId="288"/>
            <ac:spMk id="3" creationId="{AF689836-5EC2-4C81-BB2A-E2F79E2F8719}"/>
          </ac:spMkLst>
        </pc:spChg>
      </pc:sldChg>
      <pc:sldChg chg="delSp modSp new">
        <pc:chgData name="Погожий Руслан" userId="868201061abced2c" providerId="Windows Live" clId="Web-{2A9EDE71-50CB-4CD4-9C19-BE649BC6E659}" dt="2021-12-20T14:56:32.158" v="255" actId="14100"/>
        <pc:sldMkLst>
          <pc:docMk/>
          <pc:sldMk cId="4081600926" sldId="289"/>
        </pc:sldMkLst>
        <pc:spChg chg="del">
          <ac:chgData name="Погожий Руслан" userId="868201061abced2c" providerId="Windows Live" clId="Web-{2A9EDE71-50CB-4CD4-9C19-BE649BC6E659}" dt="2021-12-20T14:56:04.345" v="248"/>
          <ac:spMkLst>
            <pc:docMk/>
            <pc:sldMk cId="4081600926" sldId="289"/>
            <ac:spMk id="2" creationId="{B7996DC3-6739-4B76-B948-403F0CF25FF8}"/>
          </ac:spMkLst>
        </pc:spChg>
        <pc:spChg chg="mod">
          <ac:chgData name="Погожий Руслан" userId="868201061abced2c" providerId="Windows Live" clId="Web-{2A9EDE71-50CB-4CD4-9C19-BE649BC6E659}" dt="2021-12-20T14:56:32.158" v="255" actId="14100"/>
          <ac:spMkLst>
            <pc:docMk/>
            <pc:sldMk cId="4081600926" sldId="289"/>
            <ac:spMk id="3" creationId="{75223F60-1955-4492-B9B0-F3502A8D1EFB}"/>
          </ac:spMkLst>
        </pc:spChg>
      </pc:sldChg>
      <pc:sldChg chg="delSp modSp new">
        <pc:chgData name="Погожий Руслан" userId="868201061abced2c" providerId="Windows Live" clId="Web-{2A9EDE71-50CB-4CD4-9C19-BE649BC6E659}" dt="2021-12-20T15:00:09.648" v="314" actId="1076"/>
        <pc:sldMkLst>
          <pc:docMk/>
          <pc:sldMk cId="3956981424" sldId="290"/>
        </pc:sldMkLst>
        <pc:spChg chg="del">
          <ac:chgData name="Погожий Руслан" userId="868201061abced2c" providerId="Windows Live" clId="Web-{2A9EDE71-50CB-4CD4-9C19-BE649BC6E659}" dt="2021-12-20T15:00:05.632" v="313"/>
          <ac:spMkLst>
            <pc:docMk/>
            <pc:sldMk cId="3956981424" sldId="290"/>
            <ac:spMk id="2" creationId="{5E915BD6-05BF-4C1A-A935-02B9185B707C}"/>
          </ac:spMkLst>
        </pc:spChg>
        <pc:spChg chg="mod">
          <ac:chgData name="Погожий Руслан" userId="868201061abced2c" providerId="Windows Live" clId="Web-{2A9EDE71-50CB-4CD4-9C19-BE649BC6E659}" dt="2021-12-20T15:00:09.648" v="314" actId="1076"/>
          <ac:spMkLst>
            <pc:docMk/>
            <pc:sldMk cId="3956981424" sldId="290"/>
            <ac:spMk id="3" creationId="{07EC6D9E-1BEB-4B10-A20B-150350F51416}"/>
          </ac:spMkLst>
        </pc:spChg>
      </pc:sldChg>
      <pc:sldChg chg="delSp modSp new ord">
        <pc:chgData name="Погожий Руслан" userId="868201061abced2c" providerId="Windows Live" clId="Web-{2A9EDE71-50CB-4CD4-9C19-BE649BC6E659}" dt="2021-12-20T15:00:24.742" v="316" actId="1076"/>
        <pc:sldMkLst>
          <pc:docMk/>
          <pc:sldMk cId="3768623336" sldId="291"/>
        </pc:sldMkLst>
        <pc:spChg chg="del">
          <ac:chgData name="Погожий Руслан" userId="868201061abced2c" providerId="Windows Live" clId="Web-{2A9EDE71-50CB-4CD4-9C19-BE649BC6E659}" dt="2021-12-20T14:57:50.926" v="276"/>
          <ac:spMkLst>
            <pc:docMk/>
            <pc:sldMk cId="3768623336" sldId="291"/>
            <ac:spMk id="2" creationId="{D8FCDBB8-0181-4F1E-A477-CB2EC32D3527}"/>
          </ac:spMkLst>
        </pc:spChg>
        <pc:spChg chg="mod">
          <ac:chgData name="Погожий Руслан" userId="868201061abced2c" providerId="Windows Live" clId="Web-{2A9EDE71-50CB-4CD4-9C19-BE649BC6E659}" dt="2021-12-20T15:00:24.742" v="316" actId="1076"/>
          <ac:spMkLst>
            <pc:docMk/>
            <pc:sldMk cId="3768623336" sldId="291"/>
            <ac:spMk id="3" creationId="{B846C1A2-4507-4D37-AB20-824C390083A2}"/>
          </ac:spMkLst>
        </pc:spChg>
        <pc:spChg chg="mod">
          <ac:chgData name="Погожий Руслан" userId="868201061abced2c" providerId="Windows Live" clId="Web-{2A9EDE71-50CB-4CD4-9C19-BE649BC6E659}" dt="2021-12-20T15:00:18.804" v="315" actId="1076"/>
          <ac:spMkLst>
            <pc:docMk/>
            <pc:sldMk cId="3768623336" sldId="291"/>
            <ac:spMk id="4" creationId="{11F4163A-A3C4-4B9A-BDBC-C375F01D74A7}"/>
          </ac:spMkLst>
        </pc:spChg>
      </pc:sldChg>
      <pc:sldChg chg="modSp new">
        <pc:chgData name="Погожий Руслан" userId="868201061abced2c" providerId="Windows Live" clId="Web-{2A9EDE71-50CB-4CD4-9C19-BE649BC6E659}" dt="2021-12-20T15:01:09.915" v="325" actId="20577"/>
        <pc:sldMkLst>
          <pc:docMk/>
          <pc:sldMk cId="1791331070" sldId="292"/>
        </pc:sldMkLst>
        <pc:spChg chg="mod">
          <ac:chgData name="Погожий Руслан" userId="868201061abced2c" providerId="Windows Live" clId="Web-{2A9EDE71-50CB-4CD4-9C19-BE649BC6E659}" dt="2021-12-20T15:01:02.493" v="321" actId="20577"/>
          <ac:spMkLst>
            <pc:docMk/>
            <pc:sldMk cId="1791331070" sldId="292"/>
            <ac:spMk id="2" creationId="{3FEF4971-86E2-40C9-8616-DE2DB3403C19}"/>
          </ac:spMkLst>
        </pc:spChg>
        <pc:spChg chg="mod">
          <ac:chgData name="Погожий Руслан" userId="868201061abced2c" providerId="Windows Live" clId="Web-{2A9EDE71-50CB-4CD4-9C19-BE649BC6E659}" dt="2021-12-20T15:01:09.915" v="325" actId="20577"/>
          <ac:spMkLst>
            <pc:docMk/>
            <pc:sldMk cId="1791331070" sldId="292"/>
            <ac:spMk id="3" creationId="{B89FCF00-12D5-4012-BA67-B27F42AB9806}"/>
          </ac:spMkLst>
        </pc:spChg>
      </pc:sldChg>
      <pc:sldChg chg="modSp new">
        <pc:chgData name="Погожий Руслан" userId="868201061abced2c" providerId="Windows Live" clId="Web-{2A9EDE71-50CB-4CD4-9C19-BE649BC6E659}" dt="2021-12-20T15:01:37.650" v="328" actId="20577"/>
        <pc:sldMkLst>
          <pc:docMk/>
          <pc:sldMk cId="3303262552" sldId="293"/>
        </pc:sldMkLst>
        <pc:spChg chg="mod">
          <ac:chgData name="Погожий Руслан" userId="868201061abced2c" providerId="Windows Live" clId="Web-{2A9EDE71-50CB-4CD4-9C19-BE649BC6E659}" dt="2021-12-20T15:01:37.650" v="328" actId="20577"/>
          <ac:spMkLst>
            <pc:docMk/>
            <pc:sldMk cId="3303262552" sldId="293"/>
            <ac:spMk id="3" creationId="{5138A192-EE02-4008-B575-E8CF6757819B}"/>
          </ac:spMkLst>
        </pc:spChg>
      </pc:sldChg>
      <pc:sldChg chg="modSp new">
        <pc:chgData name="Погожий Руслан" userId="868201061abced2c" providerId="Windows Live" clId="Web-{2A9EDE71-50CB-4CD4-9C19-BE649BC6E659}" dt="2021-12-20T15:01:49.807" v="331" actId="20577"/>
        <pc:sldMkLst>
          <pc:docMk/>
          <pc:sldMk cId="1221167611" sldId="294"/>
        </pc:sldMkLst>
        <pc:spChg chg="mod">
          <ac:chgData name="Погожий Руслан" userId="868201061abced2c" providerId="Windows Live" clId="Web-{2A9EDE71-50CB-4CD4-9C19-BE649BC6E659}" dt="2021-12-20T15:01:49.807" v="331" actId="20577"/>
          <ac:spMkLst>
            <pc:docMk/>
            <pc:sldMk cId="1221167611" sldId="294"/>
            <ac:spMk id="3" creationId="{55D467D4-4FC8-4032-A799-4A04175A26C6}"/>
          </ac:spMkLst>
        </pc:spChg>
      </pc:sldChg>
      <pc:sldChg chg="modSp new">
        <pc:chgData name="Погожий Руслан" userId="868201061abced2c" providerId="Windows Live" clId="Web-{2A9EDE71-50CB-4CD4-9C19-BE649BC6E659}" dt="2021-12-20T15:02:52.339" v="339" actId="20577"/>
        <pc:sldMkLst>
          <pc:docMk/>
          <pc:sldMk cId="4162934517" sldId="295"/>
        </pc:sldMkLst>
        <pc:spChg chg="mod">
          <ac:chgData name="Погожий Руслан" userId="868201061abced2c" providerId="Windows Live" clId="Web-{2A9EDE71-50CB-4CD4-9C19-BE649BC6E659}" dt="2021-12-20T15:02:52.339" v="339" actId="20577"/>
          <ac:spMkLst>
            <pc:docMk/>
            <pc:sldMk cId="4162934517" sldId="295"/>
            <ac:spMk id="3" creationId="{964D735F-3446-46E6-B369-17C3624DE716}"/>
          </ac:spMkLst>
        </pc:spChg>
      </pc:sldChg>
      <pc:sldChg chg="modSp new">
        <pc:chgData name="Погожий Руслан" userId="868201061abced2c" providerId="Windows Live" clId="Web-{2A9EDE71-50CB-4CD4-9C19-BE649BC6E659}" dt="2021-12-20T15:06:55.595" v="352" actId="20577"/>
        <pc:sldMkLst>
          <pc:docMk/>
          <pc:sldMk cId="647417339" sldId="296"/>
        </pc:sldMkLst>
        <pc:spChg chg="mod">
          <ac:chgData name="Погожий Руслан" userId="868201061abced2c" providerId="Windows Live" clId="Web-{2A9EDE71-50CB-4CD4-9C19-BE649BC6E659}" dt="2021-12-20T15:06:52.486" v="351" actId="20577"/>
          <ac:spMkLst>
            <pc:docMk/>
            <pc:sldMk cId="647417339" sldId="296"/>
            <ac:spMk id="2" creationId="{1E4F3B70-FF4C-46AF-9373-777573A6BCE5}"/>
          </ac:spMkLst>
        </pc:spChg>
        <pc:spChg chg="mod">
          <ac:chgData name="Погожий Руслан" userId="868201061abced2c" providerId="Windows Live" clId="Web-{2A9EDE71-50CB-4CD4-9C19-BE649BC6E659}" dt="2021-12-20T15:06:55.595" v="352" actId="20577"/>
          <ac:spMkLst>
            <pc:docMk/>
            <pc:sldMk cId="647417339" sldId="296"/>
            <ac:spMk id="3" creationId="{083C988A-107D-4EC6-B5AE-870BAD1874AC}"/>
          </ac:spMkLst>
        </pc:spChg>
      </pc:sldChg>
      <pc:sldChg chg="new">
        <pc:chgData name="Погожий Руслан" userId="868201061abced2c" providerId="Windows Live" clId="Web-{2A9EDE71-50CB-4CD4-9C19-BE649BC6E659}" dt="2021-12-20T15:03:10.027" v="340"/>
        <pc:sldMkLst>
          <pc:docMk/>
          <pc:sldMk cId="1081691191" sldId="297"/>
        </pc:sldMkLst>
      </pc:sldChg>
      <pc:sldChg chg="modSp new">
        <pc:chgData name="Погожий Руслан" userId="868201061abced2c" providerId="Windows Live" clId="Web-{2A9EDE71-50CB-4CD4-9C19-BE649BC6E659}" dt="2021-12-20T15:06:14.016" v="346" actId="20577"/>
        <pc:sldMkLst>
          <pc:docMk/>
          <pc:sldMk cId="14284538" sldId="298"/>
        </pc:sldMkLst>
        <pc:spChg chg="mod">
          <ac:chgData name="Погожий Руслан" userId="868201061abced2c" providerId="Windows Live" clId="Web-{2A9EDE71-50CB-4CD4-9C19-BE649BC6E659}" dt="2021-12-20T15:03:23.918" v="343" actId="20577"/>
          <ac:spMkLst>
            <pc:docMk/>
            <pc:sldMk cId="14284538" sldId="298"/>
            <ac:spMk id="3" creationId="{43FCFD57-1474-463B-B458-67A3B1BC188A}"/>
          </ac:spMkLst>
        </pc:spChg>
        <pc:spChg chg="mod">
          <ac:chgData name="Погожий Руслан" userId="868201061abced2c" providerId="Windows Live" clId="Web-{2A9EDE71-50CB-4CD4-9C19-BE649BC6E659}" dt="2021-12-20T15:06:14.016" v="346" actId="20577"/>
          <ac:spMkLst>
            <pc:docMk/>
            <pc:sldMk cId="14284538" sldId="298"/>
            <ac:spMk id="4" creationId="{A4E2BBD0-9960-42BD-B310-FA2BDAE0D58D}"/>
          </ac:spMkLst>
        </pc:spChg>
      </pc:sldChg>
      <pc:sldChg chg="modSp new">
        <pc:chgData name="Погожий Руслан" userId="868201061abced2c" providerId="Windows Live" clId="Web-{2A9EDE71-50CB-4CD4-9C19-BE649BC6E659}" dt="2021-12-20T15:06:29.282" v="349" actId="20577"/>
        <pc:sldMkLst>
          <pc:docMk/>
          <pc:sldMk cId="3745362224" sldId="299"/>
        </pc:sldMkLst>
        <pc:spChg chg="mod">
          <ac:chgData name="Погожий Руслан" userId="868201061abced2c" providerId="Windows Live" clId="Web-{2A9EDE71-50CB-4CD4-9C19-BE649BC6E659}" dt="2021-12-20T15:06:29.282" v="349" actId="20577"/>
          <ac:spMkLst>
            <pc:docMk/>
            <pc:sldMk cId="3745362224" sldId="299"/>
            <ac:spMk id="3" creationId="{355428E7-5833-4B22-BB82-5879E46C1FCB}"/>
          </ac:spMkLst>
        </pc:spChg>
      </pc:sldChg>
    </pc:docChg>
  </pc:docChgLst>
  <pc:docChgLst>
    <pc:chgData name="Погожий Руслан" userId="868201061abced2c" providerId="Windows Live" clId="Web-{93E2AA76-E2F1-45F7-B88C-CF5A886BB2B6}"/>
    <pc:docChg chg="addSld delSld modSld addMainMaster delMainMaster">
      <pc:chgData name="Погожий Руслан" userId="868201061abced2c" providerId="Windows Live" clId="Web-{93E2AA76-E2F1-45F7-B88C-CF5A886BB2B6}" dt="2021-12-20T08:23:39.825" v="12"/>
      <pc:docMkLst>
        <pc:docMk/>
      </pc:docMkLst>
      <pc:sldChg chg="addSp delSp modSp del mod setBg modClrScheme delDesignElem chgLayout">
        <pc:chgData name="Погожий Руслан" userId="868201061abced2c" providerId="Windows Live" clId="Web-{93E2AA76-E2F1-45F7-B88C-CF5A886BB2B6}" dt="2021-12-20T08:23:14.824" v="9"/>
        <pc:sldMkLst>
          <pc:docMk/>
          <pc:sldMk cId="1194440229" sldId="256"/>
        </pc:sldMkLst>
        <pc:spChg chg="mod ord">
          <ac:chgData name="Погожий Руслан" userId="868201061abced2c" providerId="Windows Live" clId="Web-{93E2AA76-E2F1-45F7-B88C-CF5A886BB2B6}" dt="2021-12-20T08:22:51.995" v="8"/>
          <ac:spMkLst>
            <pc:docMk/>
            <pc:sldMk cId="1194440229" sldId="256"/>
            <ac:spMk id="2" creationId="{00000000-0000-0000-0000-000000000000}"/>
          </ac:spMkLst>
        </pc:spChg>
        <pc:spChg chg="mod ord">
          <ac:chgData name="Погожий Руслан" userId="868201061abced2c" providerId="Windows Live" clId="Web-{93E2AA76-E2F1-45F7-B88C-CF5A886BB2B6}" dt="2021-12-20T08:22:51.995" v="8"/>
          <ac:spMkLst>
            <pc:docMk/>
            <pc:sldMk cId="1194440229" sldId="256"/>
            <ac:spMk id="3" creationId="{00000000-0000-0000-0000-000000000000}"/>
          </ac:spMkLst>
        </pc:spChg>
        <pc:spChg chg="add del">
          <ac:chgData name="Погожий Руслан" userId="868201061abced2c" providerId="Windows Live" clId="Web-{93E2AA76-E2F1-45F7-B88C-CF5A886BB2B6}" dt="2021-12-20T08:22:37.697" v="6"/>
          <ac:spMkLst>
            <pc:docMk/>
            <pc:sldMk cId="1194440229" sldId="256"/>
            <ac:spMk id="6" creationId="{0E2D3DCD-4716-40AA-90C0-6F2F9F116CF3}"/>
          </ac:spMkLst>
        </pc:spChg>
        <pc:spChg chg="add del">
          <ac:chgData name="Погожий Руслан" userId="868201061abced2c" providerId="Windows Live" clId="Web-{93E2AA76-E2F1-45F7-B88C-CF5A886BB2B6}" dt="2021-12-20T08:22:37.697" v="6"/>
          <ac:spMkLst>
            <pc:docMk/>
            <pc:sldMk cId="1194440229" sldId="256"/>
            <ac:spMk id="7" creationId="{037BACED-9574-4AAE-9D04-5100308350B6}"/>
          </ac:spMkLst>
        </pc:spChg>
        <pc:spChg chg="add del">
          <ac:chgData name="Погожий Руслан" userId="868201061abced2c" providerId="Windows Live" clId="Web-{93E2AA76-E2F1-45F7-B88C-CF5A886BB2B6}" dt="2021-12-20T08:22:16.836" v="3"/>
          <ac:spMkLst>
            <pc:docMk/>
            <pc:sldMk cId="1194440229" sldId="256"/>
            <ac:spMk id="9" creationId="{D3F794D0-2982-490E-88DA-93D48975085F}"/>
          </ac:spMkLst>
        </pc:spChg>
        <pc:spChg chg="add">
          <ac:chgData name="Погожий Руслан" userId="868201061abced2c" providerId="Windows Live" clId="Web-{93E2AA76-E2F1-45F7-B88C-CF5A886BB2B6}" dt="2021-12-20T08:22:51.995" v="8"/>
          <ac:spMkLst>
            <pc:docMk/>
            <pc:sldMk cId="1194440229" sldId="256"/>
            <ac:spMk id="10" creationId="{758048B4-3F65-4EB9-ABA8-099353BE870F}"/>
          </ac:spMkLst>
        </pc:spChg>
        <pc:spChg chg="add del">
          <ac:chgData name="Погожий Руслан" userId="868201061abced2c" providerId="Windows Live" clId="Web-{93E2AA76-E2F1-45F7-B88C-CF5A886BB2B6}" dt="2021-12-20T08:22:16.836" v="3"/>
          <ac:spMkLst>
            <pc:docMk/>
            <pc:sldMk cId="1194440229" sldId="256"/>
            <ac:spMk id="11" creationId="{AFD24A3D-F07A-44A9-BE55-5576292E152D}"/>
          </ac:spMkLst>
        </pc:spChg>
        <pc:spChg chg="add">
          <ac:chgData name="Погожий Руслан" userId="868201061abced2c" providerId="Windows Live" clId="Web-{93E2AA76-E2F1-45F7-B88C-CF5A886BB2B6}" dt="2021-12-20T08:22:51.995" v="8"/>
          <ac:spMkLst>
            <pc:docMk/>
            <pc:sldMk cId="1194440229" sldId="256"/>
            <ac:spMk id="12" creationId="{1AE2FDE4-8ECB-4D0B-B871-D4EE526064C4}"/>
          </ac:spMkLst>
        </pc:spChg>
        <pc:spChg chg="add del">
          <ac:chgData name="Погожий Руслан" userId="868201061abced2c" providerId="Windows Live" clId="Web-{93E2AA76-E2F1-45F7-B88C-CF5A886BB2B6}" dt="2021-12-20T08:22:16.836" v="3"/>
          <ac:spMkLst>
            <pc:docMk/>
            <pc:sldMk cId="1194440229" sldId="256"/>
            <ac:spMk id="13" creationId="{204441C9-FD2D-4031-B5C5-67478196CCCF}"/>
          </ac:spMkLst>
        </pc:spChg>
        <pc:spChg chg="add del">
          <ac:chgData name="Погожий Руслан" userId="868201061abced2c" providerId="Windows Live" clId="Web-{93E2AA76-E2F1-45F7-B88C-CF5A886BB2B6}" dt="2021-12-20T08:22:16.836" v="3"/>
          <ac:spMkLst>
            <pc:docMk/>
            <pc:sldMk cId="1194440229" sldId="256"/>
            <ac:spMk id="15" creationId="{EBF09AEC-6E6E-418F-9974-8730F1B2B6EF}"/>
          </ac:spMkLst>
        </pc:spChg>
        <pc:spChg chg="add del">
          <ac:chgData name="Погожий Руслан" userId="868201061abced2c" providerId="Windows Live" clId="Web-{93E2AA76-E2F1-45F7-B88C-CF5A886BB2B6}" dt="2021-12-20T08:22:16.836" v="3"/>
          <ac:spMkLst>
            <pc:docMk/>
            <pc:sldMk cId="1194440229" sldId="256"/>
            <ac:spMk id="17" creationId="{3D9D3989-3E00-4727-914E-959DFE8FACE9}"/>
          </ac:spMkLst>
        </pc:spChg>
        <pc:grpChg chg="add del">
          <ac:chgData name="Погожий Руслан" userId="868201061abced2c" providerId="Windows Live" clId="Web-{93E2AA76-E2F1-45F7-B88C-CF5A886BB2B6}" dt="2021-12-20T08:22:37.697" v="6"/>
          <ac:grpSpMkLst>
            <pc:docMk/>
            <pc:sldMk cId="1194440229" sldId="256"/>
            <ac:grpSpMk id="8" creationId="{FA08BC01-A289-44B6-9133-2814052F97D2}"/>
          </ac:grpSpMkLst>
        </pc:grpChg>
        <pc:grpChg chg="add">
          <ac:chgData name="Погожий Руслан" userId="868201061abced2c" providerId="Windows Live" clId="Web-{93E2AA76-E2F1-45F7-B88C-CF5A886BB2B6}" dt="2021-12-20T08:22:51.995" v="8"/>
          <ac:grpSpMkLst>
            <pc:docMk/>
            <pc:sldMk cId="1194440229" sldId="256"/>
            <ac:grpSpMk id="20" creationId="{18488D89-E3BB-4E60-BF44-5F0BE92E3F13}"/>
          </ac:grpSpMkLst>
        </pc:grpChg>
        <pc:picChg chg="add mod">
          <ac:chgData name="Погожий Руслан" userId="868201061abced2c" providerId="Windows Live" clId="Web-{93E2AA76-E2F1-45F7-B88C-CF5A886BB2B6}" dt="2021-12-20T08:22:51.995" v="8"/>
          <ac:picMkLst>
            <pc:docMk/>
            <pc:sldMk cId="1194440229" sldId="256"/>
            <ac:picMk id="4" creationId="{37080DC7-F623-4237-9082-DC998BA95442}"/>
          </ac:picMkLst>
        </pc:picChg>
        <pc:cxnChg chg="add">
          <ac:chgData name="Погожий Руслан" userId="868201061abced2c" providerId="Windows Live" clId="Web-{93E2AA76-E2F1-45F7-B88C-CF5A886BB2B6}" dt="2021-12-20T08:22:51.995" v="8"/>
          <ac:cxnSpMkLst>
            <pc:docMk/>
            <pc:sldMk cId="1194440229" sldId="256"/>
            <ac:cxnSpMk id="14" creationId="{3C86DB23-FEFE-4C3A-88FA-8E855AB1EEBB}"/>
          </ac:cxnSpMkLst>
        </pc:cxnChg>
        <pc:cxnChg chg="add">
          <ac:chgData name="Погожий Руслан" userId="868201061abced2c" providerId="Windows Live" clId="Web-{93E2AA76-E2F1-45F7-B88C-CF5A886BB2B6}" dt="2021-12-20T08:22:51.995" v="8"/>
          <ac:cxnSpMkLst>
            <pc:docMk/>
            <pc:sldMk cId="1194440229" sldId="256"/>
            <ac:cxnSpMk id="16" creationId="{3BB22FAF-4B4F-40B1-97FF-67CD036C89D0}"/>
          </ac:cxnSpMkLst>
        </pc:cxnChg>
      </pc:sldChg>
      <pc:sldChg chg="modSp new mod modClrScheme chgLayout">
        <pc:chgData name="Погожий Руслан" userId="868201061abced2c" providerId="Windows Live" clId="Web-{93E2AA76-E2F1-45F7-B88C-CF5A886BB2B6}" dt="2021-12-20T08:23:39.825" v="12"/>
        <pc:sldMkLst>
          <pc:docMk/>
          <pc:sldMk cId="2098586697" sldId="256"/>
        </pc:sldMkLst>
        <pc:spChg chg="mod ord">
          <ac:chgData name="Погожий Руслан" userId="868201061abced2c" providerId="Windows Live" clId="Web-{93E2AA76-E2F1-45F7-B88C-CF5A886BB2B6}" dt="2021-12-20T08:23:39.825" v="12"/>
          <ac:spMkLst>
            <pc:docMk/>
            <pc:sldMk cId="2098586697" sldId="256"/>
            <ac:spMk id="2" creationId="{236B2C26-15C8-4F15-8605-EFA3ABFAE1EB}"/>
          </ac:spMkLst>
        </pc:spChg>
        <pc:spChg chg="mod ord">
          <ac:chgData name="Погожий Руслан" userId="868201061abced2c" providerId="Windows Live" clId="Web-{93E2AA76-E2F1-45F7-B88C-CF5A886BB2B6}" dt="2021-12-20T08:23:39.825" v="12"/>
          <ac:spMkLst>
            <pc:docMk/>
            <pc:sldMk cId="2098586697" sldId="256"/>
            <ac:spMk id="3" creationId="{52CDAA2E-A140-47A4-9AD8-CC949B515932}"/>
          </ac:spMkLst>
        </pc:spChg>
      </pc:sldChg>
      <pc:sldMasterChg chg="del delSldLayout">
        <pc:chgData name="Погожий Руслан" userId="868201061abced2c" providerId="Windows Live" clId="Web-{93E2AA76-E2F1-45F7-B88C-CF5A886BB2B6}" dt="2021-12-20T08:18:52.699" v="0"/>
        <pc:sldMasterMkLst>
          <pc:docMk/>
          <pc:sldMasterMk cId="0" sldId="2147483696"/>
        </pc:sldMasterMkLst>
        <pc:sldLayoutChg chg="del">
          <pc:chgData name="Погожий Руслан" userId="868201061abced2c" providerId="Windows Live" clId="Web-{93E2AA76-E2F1-45F7-B88C-CF5A886BB2B6}" dt="2021-12-20T08:18:52.699" v="0"/>
          <pc:sldLayoutMkLst>
            <pc:docMk/>
            <pc:sldMasterMk cId="0" sldId="2147483696"/>
            <pc:sldLayoutMk cId="0" sldId="2147483697"/>
          </pc:sldLayoutMkLst>
        </pc:sldLayoutChg>
        <pc:sldLayoutChg chg="del">
          <pc:chgData name="Погожий Руслан" userId="868201061abced2c" providerId="Windows Live" clId="Web-{93E2AA76-E2F1-45F7-B88C-CF5A886BB2B6}" dt="2021-12-20T08:18:52.699" v="0"/>
          <pc:sldLayoutMkLst>
            <pc:docMk/>
            <pc:sldMasterMk cId="0" sldId="2147483696"/>
            <pc:sldLayoutMk cId="0" sldId="2147483698"/>
          </pc:sldLayoutMkLst>
        </pc:sldLayoutChg>
        <pc:sldLayoutChg chg="del">
          <pc:chgData name="Погожий Руслан" userId="868201061abced2c" providerId="Windows Live" clId="Web-{93E2AA76-E2F1-45F7-B88C-CF5A886BB2B6}" dt="2021-12-20T08:18:52.699" v="0"/>
          <pc:sldLayoutMkLst>
            <pc:docMk/>
            <pc:sldMasterMk cId="0" sldId="2147483696"/>
            <pc:sldLayoutMk cId="0" sldId="2147483699"/>
          </pc:sldLayoutMkLst>
        </pc:sldLayoutChg>
        <pc:sldLayoutChg chg="del">
          <pc:chgData name="Погожий Руслан" userId="868201061abced2c" providerId="Windows Live" clId="Web-{93E2AA76-E2F1-45F7-B88C-CF5A886BB2B6}" dt="2021-12-20T08:18:52.699" v="0"/>
          <pc:sldLayoutMkLst>
            <pc:docMk/>
            <pc:sldMasterMk cId="0" sldId="2147483696"/>
            <pc:sldLayoutMk cId="0" sldId="2147483700"/>
          </pc:sldLayoutMkLst>
        </pc:sldLayoutChg>
        <pc:sldLayoutChg chg="del">
          <pc:chgData name="Погожий Руслан" userId="868201061abced2c" providerId="Windows Live" clId="Web-{93E2AA76-E2F1-45F7-B88C-CF5A886BB2B6}" dt="2021-12-20T08:18:52.699" v="0"/>
          <pc:sldLayoutMkLst>
            <pc:docMk/>
            <pc:sldMasterMk cId="0" sldId="2147483696"/>
            <pc:sldLayoutMk cId="0" sldId="2147483701"/>
          </pc:sldLayoutMkLst>
        </pc:sldLayoutChg>
        <pc:sldLayoutChg chg="del">
          <pc:chgData name="Погожий Руслан" userId="868201061abced2c" providerId="Windows Live" clId="Web-{93E2AA76-E2F1-45F7-B88C-CF5A886BB2B6}" dt="2021-12-20T08:18:52.699" v="0"/>
          <pc:sldLayoutMkLst>
            <pc:docMk/>
            <pc:sldMasterMk cId="0" sldId="2147483696"/>
            <pc:sldLayoutMk cId="0" sldId="2147483702"/>
          </pc:sldLayoutMkLst>
        </pc:sldLayoutChg>
        <pc:sldLayoutChg chg="del">
          <pc:chgData name="Погожий Руслан" userId="868201061abced2c" providerId="Windows Live" clId="Web-{93E2AA76-E2F1-45F7-B88C-CF5A886BB2B6}" dt="2021-12-20T08:18:52.699" v="0"/>
          <pc:sldLayoutMkLst>
            <pc:docMk/>
            <pc:sldMasterMk cId="0" sldId="2147483696"/>
            <pc:sldLayoutMk cId="0" sldId="2147483703"/>
          </pc:sldLayoutMkLst>
        </pc:sldLayoutChg>
        <pc:sldLayoutChg chg="del">
          <pc:chgData name="Погожий Руслан" userId="868201061abced2c" providerId="Windows Live" clId="Web-{93E2AA76-E2F1-45F7-B88C-CF5A886BB2B6}" dt="2021-12-20T08:18:52.699" v="0"/>
          <pc:sldLayoutMkLst>
            <pc:docMk/>
            <pc:sldMasterMk cId="0" sldId="2147483696"/>
            <pc:sldLayoutMk cId="0" sldId="2147483704"/>
          </pc:sldLayoutMkLst>
        </pc:sldLayoutChg>
        <pc:sldLayoutChg chg="del">
          <pc:chgData name="Погожий Руслан" userId="868201061abced2c" providerId="Windows Live" clId="Web-{93E2AA76-E2F1-45F7-B88C-CF5A886BB2B6}" dt="2021-12-20T08:18:52.699" v="0"/>
          <pc:sldLayoutMkLst>
            <pc:docMk/>
            <pc:sldMasterMk cId="0" sldId="2147483696"/>
            <pc:sldLayoutMk cId="0" sldId="2147483705"/>
          </pc:sldLayoutMkLst>
        </pc:sldLayoutChg>
        <pc:sldLayoutChg chg="del">
          <pc:chgData name="Погожий Руслан" userId="868201061abced2c" providerId="Windows Live" clId="Web-{93E2AA76-E2F1-45F7-B88C-CF5A886BB2B6}" dt="2021-12-20T08:18:52.699" v="0"/>
          <pc:sldLayoutMkLst>
            <pc:docMk/>
            <pc:sldMasterMk cId="0" sldId="2147483696"/>
            <pc:sldLayoutMk cId="0" sldId="2147483706"/>
          </pc:sldLayoutMkLst>
        </pc:sldLayoutChg>
        <pc:sldLayoutChg chg="del">
          <pc:chgData name="Погожий Руслан" userId="868201061abced2c" providerId="Windows Live" clId="Web-{93E2AA76-E2F1-45F7-B88C-CF5A886BB2B6}" dt="2021-12-20T08:18:52.699" v="0"/>
          <pc:sldLayoutMkLst>
            <pc:docMk/>
            <pc:sldMasterMk cId="0" sldId="2147483696"/>
            <pc:sldLayoutMk cId="0" sldId="2147483707"/>
          </pc:sldLayoutMkLst>
        </pc:sldLayoutChg>
      </pc:sldMasterChg>
      <pc:sldMasterChg chg="add del addSldLayout delSldLayout modSldLayout">
        <pc:chgData name="Погожий Руслан" userId="868201061abced2c" providerId="Windows Live" clId="Web-{93E2AA76-E2F1-45F7-B88C-CF5A886BB2B6}" dt="2021-12-20T08:19:00.794" v="1"/>
        <pc:sldMasterMkLst>
          <pc:docMk/>
          <pc:sldMasterMk cId="2879183884" sldId="2147483708"/>
        </pc:sldMasterMkLst>
        <pc:sldLayoutChg chg="add del mod replId">
          <pc:chgData name="Погожий Руслан" userId="868201061abced2c" providerId="Windows Live" clId="Web-{93E2AA76-E2F1-45F7-B88C-CF5A886BB2B6}" dt="2021-12-20T08:19:00.794" v="1"/>
          <pc:sldLayoutMkLst>
            <pc:docMk/>
            <pc:sldMasterMk cId="2879183884" sldId="2147483708"/>
            <pc:sldLayoutMk cId="2069777470" sldId="2147483709"/>
          </pc:sldLayoutMkLst>
        </pc:sldLayoutChg>
        <pc:sldLayoutChg chg="add del mod replId">
          <pc:chgData name="Погожий Руслан" userId="868201061abced2c" providerId="Windows Live" clId="Web-{93E2AA76-E2F1-45F7-B88C-CF5A886BB2B6}" dt="2021-12-20T08:19:00.794" v="1"/>
          <pc:sldLayoutMkLst>
            <pc:docMk/>
            <pc:sldMasterMk cId="2879183884" sldId="2147483708"/>
            <pc:sldLayoutMk cId="3688820831" sldId="2147483710"/>
          </pc:sldLayoutMkLst>
        </pc:sldLayoutChg>
        <pc:sldLayoutChg chg="add del mod replId">
          <pc:chgData name="Погожий Руслан" userId="868201061abced2c" providerId="Windows Live" clId="Web-{93E2AA76-E2F1-45F7-B88C-CF5A886BB2B6}" dt="2021-12-20T08:19:00.794" v="1"/>
          <pc:sldLayoutMkLst>
            <pc:docMk/>
            <pc:sldMasterMk cId="2879183884" sldId="2147483708"/>
            <pc:sldLayoutMk cId="4153857052" sldId="2147483711"/>
          </pc:sldLayoutMkLst>
        </pc:sldLayoutChg>
        <pc:sldLayoutChg chg="add del mod replId">
          <pc:chgData name="Погожий Руслан" userId="868201061abced2c" providerId="Windows Live" clId="Web-{93E2AA76-E2F1-45F7-B88C-CF5A886BB2B6}" dt="2021-12-20T08:19:00.794" v="1"/>
          <pc:sldLayoutMkLst>
            <pc:docMk/>
            <pc:sldMasterMk cId="2879183884" sldId="2147483708"/>
            <pc:sldLayoutMk cId="1823975672" sldId="2147483712"/>
          </pc:sldLayoutMkLst>
        </pc:sldLayoutChg>
        <pc:sldLayoutChg chg="add del mod replId">
          <pc:chgData name="Погожий Руслан" userId="868201061abced2c" providerId="Windows Live" clId="Web-{93E2AA76-E2F1-45F7-B88C-CF5A886BB2B6}" dt="2021-12-20T08:19:00.794" v="1"/>
          <pc:sldLayoutMkLst>
            <pc:docMk/>
            <pc:sldMasterMk cId="2879183884" sldId="2147483708"/>
            <pc:sldLayoutMk cId="993478987" sldId="2147483713"/>
          </pc:sldLayoutMkLst>
        </pc:sldLayoutChg>
        <pc:sldLayoutChg chg="add del mod replId">
          <pc:chgData name="Погожий Руслан" userId="868201061abced2c" providerId="Windows Live" clId="Web-{93E2AA76-E2F1-45F7-B88C-CF5A886BB2B6}" dt="2021-12-20T08:19:00.794" v="1"/>
          <pc:sldLayoutMkLst>
            <pc:docMk/>
            <pc:sldMasterMk cId="2879183884" sldId="2147483708"/>
            <pc:sldLayoutMk cId="426848668" sldId="2147483714"/>
          </pc:sldLayoutMkLst>
        </pc:sldLayoutChg>
        <pc:sldLayoutChg chg="add del mod replId">
          <pc:chgData name="Погожий Руслан" userId="868201061abced2c" providerId="Windows Live" clId="Web-{93E2AA76-E2F1-45F7-B88C-CF5A886BB2B6}" dt="2021-12-20T08:19:00.794" v="1"/>
          <pc:sldLayoutMkLst>
            <pc:docMk/>
            <pc:sldMasterMk cId="2879183884" sldId="2147483708"/>
            <pc:sldLayoutMk cId="80489264" sldId="2147483715"/>
          </pc:sldLayoutMkLst>
        </pc:sldLayoutChg>
        <pc:sldLayoutChg chg="add del mod replId">
          <pc:chgData name="Погожий Руслан" userId="868201061abced2c" providerId="Windows Live" clId="Web-{93E2AA76-E2F1-45F7-B88C-CF5A886BB2B6}" dt="2021-12-20T08:19:00.794" v="1"/>
          <pc:sldLayoutMkLst>
            <pc:docMk/>
            <pc:sldMasterMk cId="2879183884" sldId="2147483708"/>
            <pc:sldLayoutMk cId="298123352" sldId="2147483716"/>
          </pc:sldLayoutMkLst>
        </pc:sldLayoutChg>
        <pc:sldLayoutChg chg="add del mod replId">
          <pc:chgData name="Погожий Руслан" userId="868201061abced2c" providerId="Windows Live" clId="Web-{93E2AA76-E2F1-45F7-B88C-CF5A886BB2B6}" dt="2021-12-20T08:19:00.794" v="1"/>
          <pc:sldLayoutMkLst>
            <pc:docMk/>
            <pc:sldMasterMk cId="2879183884" sldId="2147483708"/>
            <pc:sldLayoutMk cId="1460613959" sldId="2147483717"/>
          </pc:sldLayoutMkLst>
        </pc:sldLayoutChg>
        <pc:sldLayoutChg chg="add del mod replId">
          <pc:chgData name="Погожий Руслан" userId="868201061abced2c" providerId="Windows Live" clId="Web-{93E2AA76-E2F1-45F7-B88C-CF5A886BB2B6}" dt="2021-12-20T08:19:00.794" v="1"/>
          <pc:sldLayoutMkLst>
            <pc:docMk/>
            <pc:sldMasterMk cId="2879183884" sldId="2147483708"/>
            <pc:sldLayoutMk cId="1753706956" sldId="2147483718"/>
          </pc:sldLayoutMkLst>
        </pc:sldLayoutChg>
        <pc:sldLayoutChg chg="add del mod replId">
          <pc:chgData name="Погожий Руслан" userId="868201061abced2c" providerId="Windows Live" clId="Web-{93E2AA76-E2F1-45F7-B88C-CF5A886BB2B6}" dt="2021-12-20T08:19:00.794" v="1"/>
          <pc:sldLayoutMkLst>
            <pc:docMk/>
            <pc:sldMasterMk cId="2879183884" sldId="2147483708"/>
            <pc:sldLayoutMk cId="3003592363" sldId="2147483719"/>
          </pc:sldLayoutMkLst>
        </pc:sldLayoutChg>
        <pc:sldLayoutChg chg="add del mod replId">
          <pc:chgData name="Погожий Руслан" userId="868201061abced2c" providerId="Windows Live" clId="Web-{93E2AA76-E2F1-45F7-B88C-CF5A886BB2B6}" dt="2021-12-20T08:19:00.794" v="1"/>
          <pc:sldLayoutMkLst>
            <pc:docMk/>
            <pc:sldMasterMk cId="2879183884" sldId="2147483708"/>
            <pc:sldLayoutMk cId="783872016" sldId="2147483720"/>
          </pc:sldLayoutMkLst>
        </pc:sldLayoutChg>
        <pc:sldLayoutChg chg="add del mod replId">
          <pc:chgData name="Погожий Руслан" userId="868201061abced2c" providerId="Windows Live" clId="Web-{93E2AA76-E2F1-45F7-B88C-CF5A886BB2B6}" dt="2021-12-20T08:19:00.794" v="1"/>
          <pc:sldLayoutMkLst>
            <pc:docMk/>
            <pc:sldMasterMk cId="2879183884" sldId="2147483708"/>
            <pc:sldLayoutMk cId="2241160146" sldId="2147483721"/>
          </pc:sldLayoutMkLst>
        </pc:sldLayoutChg>
        <pc:sldLayoutChg chg="add del mod replId">
          <pc:chgData name="Погожий Руслан" userId="868201061abced2c" providerId="Windows Live" clId="Web-{93E2AA76-E2F1-45F7-B88C-CF5A886BB2B6}" dt="2021-12-20T08:19:00.794" v="1"/>
          <pc:sldLayoutMkLst>
            <pc:docMk/>
            <pc:sldMasterMk cId="2879183884" sldId="2147483708"/>
            <pc:sldLayoutMk cId="2655710551" sldId="2147483722"/>
          </pc:sldLayoutMkLst>
        </pc:sldLayoutChg>
        <pc:sldLayoutChg chg="add del mod replId">
          <pc:chgData name="Погожий Руслан" userId="868201061abced2c" providerId="Windows Live" clId="Web-{93E2AA76-E2F1-45F7-B88C-CF5A886BB2B6}" dt="2021-12-20T08:19:00.794" v="1"/>
          <pc:sldLayoutMkLst>
            <pc:docMk/>
            <pc:sldMasterMk cId="2879183884" sldId="2147483708"/>
            <pc:sldLayoutMk cId="1337034695" sldId="2147483723"/>
          </pc:sldLayoutMkLst>
        </pc:sldLayoutChg>
        <pc:sldLayoutChg chg="add del mod replId">
          <pc:chgData name="Погожий Руслан" userId="868201061abced2c" providerId="Windows Live" clId="Web-{93E2AA76-E2F1-45F7-B88C-CF5A886BB2B6}" dt="2021-12-20T08:19:00.794" v="1"/>
          <pc:sldLayoutMkLst>
            <pc:docMk/>
            <pc:sldMasterMk cId="2879183884" sldId="2147483708"/>
            <pc:sldLayoutMk cId="3121371260" sldId="2147483724"/>
          </pc:sldLayoutMkLst>
        </pc:sldLayoutChg>
        <pc:sldLayoutChg chg="add del mod replId">
          <pc:chgData name="Погожий Руслан" userId="868201061abced2c" providerId="Windows Live" clId="Web-{93E2AA76-E2F1-45F7-B88C-CF5A886BB2B6}" dt="2021-12-20T08:19:00.794" v="1"/>
          <pc:sldLayoutMkLst>
            <pc:docMk/>
            <pc:sldMasterMk cId="2879183884" sldId="2147483708"/>
            <pc:sldLayoutMk cId="3229722968" sldId="2147483725"/>
          </pc:sldLayoutMkLst>
        </pc:sldLayoutChg>
      </pc:sldMasterChg>
      <pc:sldMasterChg chg="add del addSldLayout delSldLayout modSldLayout">
        <pc:chgData name="Погожий Руслан" userId="868201061abced2c" providerId="Windows Live" clId="Web-{93E2AA76-E2F1-45F7-B88C-CF5A886BB2B6}" dt="2021-12-20T08:21:59.288" v="2"/>
        <pc:sldMasterMkLst>
          <pc:docMk/>
          <pc:sldMasterMk cId="3408342341" sldId="2147483726"/>
        </pc:sldMasterMkLst>
        <pc:sldLayoutChg chg="add del mod replId">
          <pc:chgData name="Погожий Руслан" userId="868201061abced2c" providerId="Windows Live" clId="Web-{93E2AA76-E2F1-45F7-B88C-CF5A886BB2B6}" dt="2021-12-20T08:21:59.288" v="2"/>
          <pc:sldLayoutMkLst>
            <pc:docMk/>
            <pc:sldMasterMk cId="3408342341" sldId="2147483726"/>
            <pc:sldLayoutMk cId="1022659183" sldId="2147483727"/>
          </pc:sldLayoutMkLst>
        </pc:sldLayoutChg>
        <pc:sldLayoutChg chg="add del mod replId">
          <pc:chgData name="Погожий Руслан" userId="868201061abced2c" providerId="Windows Live" clId="Web-{93E2AA76-E2F1-45F7-B88C-CF5A886BB2B6}" dt="2021-12-20T08:21:59.288" v="2"/>
          <pc:sldLayoutMkLst>
            <pc:docMk/>
            <pc:sldMasterMk cId="3408342341" sldId="2147483726"/>
            <pc:sldLayoutMk cId="4041418695" sldId="2147483728"/>
          </pc:sldLayoutMkLst>
        </pc:sldLayoutChg>
        <pc:sldLayoutChg chg="add del mod replId">
          <pc:chgData name="Погожий Руслан" userId="868201061abced2c" providerId="Windows Live" clId="Web-{93E2AA76-E2F1-45F7-B88C-CF5A886BB2B6}" dt="2021-12-20T08:21:59.288" v="2"/>
          <pc:sldLayoutMkLst>
            <pc:docMk/>
            <pc:sldMasterMk cId="3408342341" sldId="2147483726"/>
            <pc:sldLayoutMk cId="3361369764" sldId="2147483729"/>
          </pc:sldLayoutMkLst>
        </pc:sldLayoutChg>
        <pc:sldLayoutChg chg="add del mod replId">
          <pc:chgData name="Погожий Руслан" userId="868201061abced2c" providerId="Windows Live" clId="Web-{93E2AA76-E2F1-45F7-B88C-CF5A886BB2B6}" dt="2021-12-20T08:21:59.288" v="2"/>
          <pc:sldLayoutMkLst>
            <pc:docMk/>
            <pc:sldMasterMk cId="3408342341" sldId="2147483726"/>
            <pc:sldLayoutMk cId="3193277136" sldId="2147483730"/>
          </pc:sldLayoutMkLst>
        </pc:sldLayoutChg>
        <pc:sldLayoutChg chg="add del mod replId">
          <pc:chgData name="Погожий Руслан" userId="868201061abced2c" providerId="Windows Live" clId="Web-{93E2AA76-E2F1-45F7-B88C-CF5A886BB2B6}" dt="2021-12-20T08:21:59.288" v="2"/>
          <pc:sldLayoutMkLst>
            <pc:docMk/>
            <pc:sldMasterMk cId="3408342341" sldId="2147483726"/>
            <pc:sldLayoutMk cId="2323340689" sldId="2147483731"/>
          </pc:sldLayoutMkLst>
        </pc:sldLayoutChg>
        <pc:sldLayoutChg chg="add del mod replId">
          <pc:chgData name="Погожий Руслан" userId="868201061abced2c" providerId="Windows Live" clId="Web-{93E2AA76-E2F1-45F7-B88C-CF5A886BB2B6}" dt="2021-12-20T08:21:59.288" v="2"/>
          <pc:sldLayoutMkLst>
            <pc:docMk/>
            <pc:sldMasterMk cId="3408342341" sldId="2147483726"/>
            <pc:sldLayoutMk cId="733584043" sldId="2147483732"/>
          </pc:sldLayoutMkLst>
        </pc:sldLayoutChg>
        <pc:sldLayoutChg chg="add del mod replId">
          <pc:chgData name="Погожий Руслан" userId="868201061abced2c" providerId="Windows Live" clId="Web-{93E2AA76-E2F1-45F7-B88C-CF5A886BB2B6}" dt="2021-12-20T08:21:59.288" v="2"/>
          <pc:sldLayoutMkLst>
            <pc:docMk/>
            <pc:sldMasterMk cId="3408342341" sldId="2147483726"/>
            <pc:sldLayoutMk cId="460624325" sldId="2147483733"/>
          </pc:sldLayoutMkLst>
        </pc:sldLayoutChg>
        <pc:sldLayoutChg chg="add del mod replId">
          <pc:chgData name="Погожий Руслан" userId="868201061abced2c" providerId="Windows Live" clId="Web-{93E2AA76-E2F1-45F7-B88C-CF5A886BB2B6}" dt="2021-12-20T08:21:59.288" v="2"/>
          <pc:sldLayoutMkLst>
            <pc:docMk/>
            <pc:sldMasterMk cId="3408342341" sldId="2147483726"/>
            <pc:sldLayoutMk cId="2122865066" sldId="2147483734"/>
          </pc:sldLayoutMkLst>
        </pc:sldLayoutChg>
        <pc:sldLayoutChg chg="add del mod replId">
          <pc:chgData name="Погожий Руслан" userId="868201061abced2c" providerId="Windows Live" clId="Web-{93E2AA76-E2F1-45F7-B88C-CF5A886BB2B6}" dt="2021-12-20T08:21:59.288" v="2"/>
          <pc:sldLayoutMkLst>
            <pc:docMk/>
            <pc:sldMasterMk cId="3408342341" sldId="2147483726"/>
            <pc:sldLayoutMk cId="1229692915" sldId="2147483735"/>
          </pc:sldLayoutMkLst>
        </pc:sldLayoutChg>
        <pc:sldLayoutChg chg="add del mod replId">
          <pc:chgData name="Погожий Руслан" userId="868201061abced2c" providerId="Windows Live" clId="Web-{93E2AA76-E2F1-45F7-B88C-CF5A886BB2B6}" dt="2021-12-20T08:21:59.288" v="2"/>
          <pc:sldLayoutMkLst>
            <pc:docMk/>
            <pc:sldMasterMk cId="3408342341" sldId="2147483726"/>
            <pc:sldLayoutMk cId="2306854091" sldId="2147483736"/>
          </pc:sldLayoutMkLst>
        </pc:sldLayoutChg>
        <pc:sldLayoutChg chg="add del mod replId">
          <pc:chgData name="Погожий Руслан" userId="868201061abced2c" providerId="Windows Live" clId="Web-{93E2AA76-E2F1-45F7-B88C-CF5A886BB2B6}" dt="2021-12-20T08:21:59.288" v="2"/>
          <pc:sldLayoutMkLst>
            <pc:docMk/>
            <pc:sldMasterMk cId="3408342341" sldId="2147483726"/>
            <pc:sldLayoutMk cId="257670459" sldId="2147483737"/>
          </pc:sldLayoutMkLst>
        </pc:sldLayoutChg>
      </pc:sldMasterChg>
      <pc:sldMasterChg chg="add del addSldLayout delSldLayout">
        <pc:chgData name="Погожий Руслан" userId="868201061abced2c" providerId="Windows Live" clId="Web-{93E2AA76-E2F1-45F7-B88C-CF5A886BB2B6}" dt="2021-12-20T08:22:16.836" v="3"/>
        <pc:sldMasterMkLst>
          <pc:docMk/>
          <pc:sldMasterMk cId="3948900452" sldId="2147483751"/>
        </pc:sldMasterMkLst>
        <pc:sldLayoutChg chg="add del">
          <pc:chgData name="Погожий Руслан" userId="868201061abced2c" providerId="Windows Live" clId="Web-{93E2AA76-E2F1-45F7-B88C-CF5A886BB2B6}" dt="2021-12-20T08:22:16.836" v="3"/>
          <pc:sldLayoutMkLst>
            <pc:docMk/>
            <pc:sldMasterMk cId="3948900452" sldId="2147483751"/>
            <pc:sldLayoutMk cId="2671836396" sldId="2147483740"/>
          </pc:sldLayoutMkLst>
        </pc:sldLayoutChg>
        <pc:sldLayoutChg chg="add del">
          <pc:chgData name="Погожий Руслан" userId="868201061abced2c" providerId="Windows Live" clId="Web-{93E2AA76-E2F1-45F7-B88C-CF5A886BB2B6}" dt="2021-12-20T08:22:16.836" v="3"/>
          <pc:sldLayoutMkLst>
            <pc:docMk/>
            <pc:sldMasterMk cId="3948900452" sldId="2147483751"/>
            <pc:sldLayoutMk cId="1251421041" sldId="2147483741"/>
          </pc:sldLayoutMkLst>
        </pc:sldLayoutChg>
        <pc:sldLayoutChg chg="add del">
          <pc:chgData name="Погожий Руслан" userId="868201061abced2c" providerId="Windows Live" clId="Web-{93E2AA76-E2F1-45F7-B88C-CF5A886BB2B6}" dt="2021-12-20T08:22:16.836" v="3"/>
          <pc:sldLayoutMkLst>
            <pc:docMk/>
            <pc:sldMasterMk cId="3948900452" sldId="2147483751"/>
            <pc:sldLayoutMk cId="390508132" sldId="2147483742"/>
          </pc:sldLayoutMkLst>
        </pc:sldLayoutChg>
        <pc:sldLayoutChg chg="add del">
          <pc:chgData name="Погожий Руслан" userId="868201061abced2c" providerId="Windows Live" clId="Web-{93E2AA76-E2F1-45F7-B88C-CF5A886BB2B6}" dt="2021-12-20T08:22:16.836" v="3"/>
          <pc:sldLayoutMkLst>
            <pc:docMk/>
            <pc:sldMasterMk cId="3948900452" sldId="2147483751"/>
            <pc:sldLayoutMk cId="2896549146" sldId="2147483743"/>
          </pc:sldLayoutMkLst>
        </pc:sldLayoutChg>
        <pc:sldLayoutChg chg="add del">
          <pc:chgData name="Погожий Руслан" userId="868201061abced2c" providerId="Windows Live" clId="Web-{93E2AA76-E2F1-45F7-B88C-CF5A886BB2B6}" dt="2021-12-20T08:22:16.836" v="3"/>
          <pc:sldLayoutMkLst>
            <pc:docMk/>
            <pc:sldMasterMk cId="3948900452" sldId="2147483751"/>
            <pc:sldLayoutMk cId="1292272205" sldId="2147483744"/>
          </pc:sldLayoutMkLst>
        </pc:sldLayoutChg>
        <pc:sldLayoutChg chg="add del">
          <pc:chgData name="Погожий Руслан" userId="868201061abced2c" providerId="Windows Live" clId="Web-{93E2AA76-E2F1-45F7-B88C-CF5A886BB2B6}" dt="2021-12-20T08:22:16.836" v="3"/>
          <pc:sldLayoutMkLst>
            <pc:docMk/>
            <pc:sldMasterMk cId="3948900452" sldId="2147483751"/>
            <pc:sldLayoutMk cId="645867623" sldId="2147483745"/>
          </pc:sldLayoutMkLst>
        </pc:sldLayoutChg>
        <pc:sldLayoutChg chg="add del">
          <pc:chgData name="Погожий Руслан" userId="868201061abced2c" providerId="Windows Live" clId="Web-{93E2AA76-E2F1-45F7-B88C-CF5A886BB2B6}" dt="2021-12-20T08:22:16.836" v="3"/>
          <pc:sldLayoutMkLst>
            <pc:docMk/>
            <pc:sldMasterMk cId="3948900452" sldId="2147483751"/>
            <pc:sldLayoutMk cId="4181067918" sldId="2147483746"/>
          </pc:sldLayoutMkLst>
        </pc:sldLayoutChg>
        <pc:sldLayoutChg chg="add del">
          <pc:chgData name="Погожий Руслан" userId="868201061abced2c" providerId="Windows Live" clId="Web-{93E2AA76-E2F1-45F7-B88C-CF5A886BB2B6}" dt="2021-12-20T08:22:16.836" v="3"/>
          <pc:sldLayoutMkLst>
            <pc:docMk/>
            <pc:sldMasterMk cId="3948900452" sldId="2147483751"/>
            <pc:sldLayoutMk cId="2157131846" sldId="2147483747"/>
          </pc:sldLayoutMkLst>
        </pc:sldLayoutChg>
        <pc:sldLayoutChg chg="add del">
          <pc:chgData name="Погожий Руслан" userId="868201061abced2c" providerId="Windows Live" clId="Web-{93E2AA76-E2F1-45F7-B88C-CF5A886BB2B6}" dt="2021-12-20T08:22:16.836" v="3"/>
          <pc:sldLayoutMkLst>
            <pc:docMk/>
            <pc:sldMasterMk cId="3948900452" sldId="2147483751"/>
            <pc:sldLayoutMk cId="732735891" sldId="2147483748"/>
          </pc:sldLayoutMkLst>
        </pc:sldLayoutChg>
        <pc:sldLayoutChg chg="add del">
          <pc:chgData name="Погожий Руслан" userId="868201061abced2c" providerId="Windows Live" clId="Web-{93E2AA76-E2F1-45F7-B88C-CF5A886BB2B6}" dt="2021-12-20T08:22:16.836" v="3"/>
          <pc:sldLayoutMkLst>
            <pc:docMk/>
            <pc:sldMasterMk cId="3948900452" sldId="2147483751"/>
            <pc:sldLayoutMk cId="592587768" sldId="2147483749"/>
          </pc:sldLayoutMkLst>
        </pc:sldLayoutChg>
        <pc:sldLayoutChg chg="add del">
          <pc:chgData name="Погожий Руслан" userId="868201061abced2c" providerId="Windows Live" clId="Web-{93E2AA76-E2F1-45F7-B88C-CF5A886BB2B6}" dt="2021-12-20T08:22:16.836" v="3"/>
          <pc:sldLayoutMkLst>
            <pc:docMk/>
            <pc:sldMasterMk cId="3948900452" sldId="2147483751"/>
            <pc:sldLayoutMk cId="1263456040" sldId="2147483750"/>
          </pc:sldLayoutMkLst>
        </pc:sldLayoutChg>
      </pc:sldMasterChg>
      <pc:sldMasterChg chg="add del addSldLayout delSldLayout modSldLayout">
        <pc:chgData name="Погожий Руслан" userId="868201061abced2c" providerId="Windows Live" clId="Web-{93E2AA76-E2F1-45F7-B88C-CF5A886BB2B6}" dt="2021-12-20T08:22:24.665" v="4"/>
        <pc:sldMasterMkLst>
          <pc:docMk/>
          <pc:sldMasterMk cId="3945134879" sldId="2147483752"/>
        </pc:sldMasterMkLst>
        <pc:sldLayoutChg chg="add del mod replId">
          <pc:chgData name="Погожий Руслан" userId="868201061abced2c" providerId="Windows Live" clId="Web-{93E2AA76-E2F1-45F7-B88C-CF5A886BB2B6}" dt="2021-12-20T08:22:24.665" v="4"/>
          <pc:sldLayoutMkLst>
            <pc:docMk/>
            <pc:sldMasterMk cId="3945134879" sldId="2147483752"/>
            <pc:sldLayoutMk cId="3016456432" sldId="2147483753"/>
          </pc:sldLayoutMkLst>
        </pc:sldLayoutChg>
        <pc:sldLayoutChg chg="add del mod replId">
          <pc:chgData name="Погожий Руслан" userId="868201061abced2c" providerId="Windows Live" clId="Web-{93E2AA76-E2F1-45F7-B88C-CF5A886BB2B6}" dt="2021-12-20T08:22:24.665" v="4"/>
          <pc:sldLayoutMkLst>
            <pc:docMk/>
            <pc:sldMasterMk cId="3945134879" sldId="2147483752"/>
            <pc:sldLayoutMk cId="374146548" sldId="2147483754"/>
          </pc:sldLayoutMkLst>
        </pc:sldLayoutChg>
        <pc:sldLayoutChg chg="add del mod replId">
          <pc:chgData name="Погожий Руслан" userId="868201061abced2c" providerId="Windows Live" clId="Web-{93E2AA76-E2F1-45F7-B88C-CF5A886BB2B6}" dt="2021-12-20T08:22:24.665" v="4"/>
          <pc:sldLayoutMkLst>
            <pc:docMk/>
            <pc:sldMasterMk cId="3945134879" sldId="2147483752"/>
            <pc:sldLayoutMk cId="3617327743" sldId="2147483755"/>
          </pc:sldLayoutMkLst>
        </pc:sldLayoutChg>
        <pc:sldLayoutChg chg="add del mod replId">
          <pc:chgData name="Погожий Руслан" userId="868201061abced2c" providerId="Windows Live" clId="Web-{93E2AA76-E2F1-45F7-B88C-CF5A886BB2B6}" dt="2021-12-20T08:22:24.665" v="4"/>
          <pc:sldLayoutMkLst>
            <pc:docMk/>
            <pc:sldMasterMk cId="3945134879" sldId="2147483752"/>
            <pc:sldLayoutMk cId="874968804" sldId="2147483756"/>
          </pc:sldLayoutMkLst>
        </pc:sldLayoutChg>
        <pc:sldLayoutChg chg="add del mod replId">
          <pc:chgData name="Погожий Руслан" userId="868201061abced2c" providerId="Windows Live" clId="Web-{93E2AA76-E2F1-45F7-B88C-CF5A886BB2B6}" dt="2021-12-20T08:22:24.665" v="4"/>
          <pc:sldLayoutMkLst>
            <pc:docMk/>
            <pc:sldMasterMk cId="3945134879" sldId="2147483752"/>
            <pc:sldLayoutMk cId="1584026406" sldId="2147483757"/>
          </pc:sldLayoutMkLst>
        </pc:sldLayoutChg>
        <pc:sldLayoutChg chg="add del mod replId">
          <pc:chgData name="Погожий Руслан" userId="868201061abced2c" providerId="Windows Live" clId="Web-{93E2AA76-E2F1-45F7-B88C-CF5A886BB2B6}" dt="2021-12-20T08:22:24.665" v="4"/>
          <pc:sldLayoutMkLst>
            <pc:docMk/>
            <pc:sldMasterMk cId="3945134879" sldId="2147483752"/>
            <pc:sldLayoutMk cId="938587193" sldId="2147483758"/>
          </pc:sldLayoutMkLst>
        </pc:sldLayoutChg>
        <pc:sldLayoutChg chg="add del mod replId">
          <pc:chgData name="Погожий Руслан" userId="868201061abced2c" providerId="Windows Live" clId="Web-{93E2AA76-E2F1-45F7-B88C-CF5A886BB2B6}" dt="2021-12-20T08:22:24.665" v="4"/>
          <pc:sldLayoutMkLst>
            <pc:docMk/>
            <pc:sldMasterMk cId="3945134879" sldId="2147483752"/>
            <pc:sldLayoutMk cId="1603349633" sldId="2147483759"/>
          </pc:sldLayoutMkLst>
        </pc:sldLayoutChg>
        <pc:sldLayoutChg chg="add del mod replId">
          <pc:chgData name="Погожий Руслан" userId="868201061abced2c" providerId="Windows Live" clId="Web-{93E2AA76-E2F1-45F7-B88C-CF5A886BB2B6}" dt="2021-12-20T08:22:24.665" v="4"/>
          <pc:sldLayoutMkLst>
            <pc:docMk/>
            <pc:sldMasterMk cId="3945134879" sldId="2147483752"/>
            <pc:sldLayoutMk cId="1426077297" sldId="2147483760"/>
          </pc:sldLayoutMkLst>
        </pc:sldLayoutChg>
        <pc:sldLayoutChg chg="add del mod replId">
          <pc:chgData name="Погожий Руслан" userId="868201061abced2c" providerId="Windows Live" clId="Web-{93E2AA76-E2F1-45F7-B88C-CF5A886BB2B6}" dt="2021-12-20T08:22:24.665" v="4"/>
          <pc:sldLayoutMkLst>
            <pc:docMk/>
            <pc:sldMasterMk cId="3945134879" sldId="2147483752"/>
            <pc:sldLayoutMk cId="4052378998" sldId="2147483761"/>
          </pc:sldLayoutMkLst>
        </pc:sldLayoutChg>
        <pc:sldLayoutChg chg="add del mod replId">
          <pc:chgData name="Погожий Руслан" userId="868201061abced2c" providerId="Windows Live" clId="Web-{93E2AA76-E2F1-45F7-B88C-CF5A886BB2B6}" dt="2021-12-20T08:22:24.665" v="4"/>
          <pc:sldLayoutMkLst>
            <pc:docMk/>
            <pc:sldMasterMk cId="3945134879" sldId="2147483752"/>
            <pc:sldLayoutMk cId="2740765812" sldId="2147483762"/>
          </pc:sldLayoutMkLst>
        </pc:sldLayoutChg>
        <pc:sldLayoutChg chg="add del mod replId">
          <pc:chgData name="Погожий Руслан" userId="868201061abced2c" providerId="Windows Live" clId="Web-{93E2AA76-E2F1-45F7-B88C-CF5A886BB2B6}" dt="2021-12-20T08:22:24.665" v="4"/>
          <pc:sldLayoutMkLst>
            <pc:docMk/>
            <pc:sldMasterMk cId="3945134879" sldId="2147483752"/>
            <pc:sldLayoutMk cId="1345295327" sldId="2147483763"/>
          </pc:sldLayoutMkLst>
        </pc:sldLayoutChg>
      </pc:sldMasterChg>
      <pc:sldMasterChg chg="add del addSldLayout delSldLayout modSldLayout">
        <pc:chgData name="Погожий Руслан" userId="868201061abced2c" providerId="Windows Live" clId="Web-{93E2AA76-E2F1-45F7-B88C-CF5A886BB2B6}" dt="2021-12-20T08:22:37.697" v="6"/>
        <pc:sldMasterMkLst>
          <pc:docMk/>
          <pc:sldMasterMk cId="412504125" sldId="2147483764"/>
        </pc:sldMasterMkLst>
        <pc:sldLayoutChg chg="add del mod replId">
          <pc:chgData name="Погожий Руслан" userId="868201061abced2c" providerId="Windows Live" clId="Web-{93E2AA76-E2F1-45F7-B88C-CF5A886BB2B6}" dt="2021-12-20T08:22:37.697" v="6"/>
          <pc:sldLayoutMkLst>
            <pc:docMk/>
            <pc:sldMasterMk cId="412504125" sldId="2147483764"/>
            <pc:sldLayoutMk cId="32580733" sldId="2147483765"/>
          </pc:sldLayoutMkLst>
        </pc:sldLayoutChg>
        <pc:sldLayoutChg chg="add del mod replId">
          <pc:chgData name="Погожий Руслан" userId="868201061abced2c" providerId="Windows Live" clId="Web-{93E2AA76-E2F1-45F7-B88C-CF5A886BB2B6}" dt="2021-12-20T08:22:37.697" v="6"/>
          <pc:sldLayoutMkLst>
            <pc:docMk/>
            <pc:sldMasterMk cId="412504125" sldId="2147483764"/>
            <pc:sldLayoutMk cId="3254848157" sldId="2147483766"/>
          </pc:sldLayoutMkLst>
        </pc:sldLayoutChg>
        <pc:sldLayoutChg chg="add del mod replId">
          <pc:chgData name="Погожий Руслан" userId="868201061abced2c" providerId="Windows Live" clId="Web-{93E2AA76-E2F1-45F7-B88C-CF5A886BB2B6}" dt="2021-12-20T08:22:37.697" v="6"/>
          <pc:sldLayoutMkLst>
            <pc:docMk/>
            <pc:sldMasterMk cId="412504125" sldId="2147483764"/>
            <pc:sldLayoutMk cId="3730548458" sldId="2147483767"/>
          </pc:sldLayoutMkLst>
        </pc:sldLayoutChg>
        <pc:sldLayoutChg chg="add del mod replId">
          <pc:chgData name="Погожий Руслан" userId="868201061abced2c" providerId="Windows Live" clId="Web-{93E2AA76-E2F1-45F7-B88C-CF5A886BB2B6}" dt="2021-12-20T08:22:37.697" v="6"/>
          <pc:sldLayoutMkLst>
            <pc:docMk/>
            <pc:sldMasterMk cId="412504125" sldId="2147483764"/>
            <pc:sldLayoutMk cId="3939072389" sldId="2147483768"/>
          </pc:sldLayoutMkLst>
        </pc:sldLayoutChg>
        <pc:sldLayoutChg chg="add del mod replId">
          <pc:chgData name="Погожий Руслан" userId="868201061abced2c" providerId="Windows Live" clId="Web-{93E2AA76-E2F1-45F7-B88C-CF5A886BB2B6}" dt="2021-12-20T08:22:37.697" v="6"/>
          <pc:sldLayoutMkLst>
            <pc:docMk/>
            <pc:sldMasterMk cId="412504125" sldId="2147483764"/>
            <pc:sldLayoutMk cId="829461981" sldId="2147483769"/>
          </pc:sldLayoutMkLst>
        </pc:sldLayoutChg>
        <pc:sldLayoutChg chg="add del mod replId">
          <pc:chgData name="Погожий Руслан" userId="868201061abced2c" providerId="Windows Live" clId="Web-{93E2AA76-E2F1-45F7-B88C-CF5A886BB2B6}" dt="2021-12-20T08:22:37.697" v="6"/>
          <pc:sldLayoutMkLst>
            <pc:docMk/>
            <pc:sldMasterMk cId="412504125" sldId="2147483764"/>
            <pc:sldLayoutMk cId="1048179792" sldId="2147483770"/>
          </pc:sldLayoutMkLst>
        </pc:sldLayoutChg>
        <pc:sldLayoutChg chg="add del mod replId">
          <pc:chgData name="Погожий Руслан" userId="868201061abced2c" providerId="Windows Live" clId="Web-{93E2AA76-E2F1-45F7-B88C-CF5A886BB2B6}" dt="2021-12-20T08:22:37.697" v="6"/>
          <pc:sldLayoutMkLst>
            <pc:docMk/>
            <pc:sldMasterMk cId="412504125" sldId="2147483764"/>
            <pc:sldLayoutMk cId="25928492" sldId="2147483771"/>
          </pc:sldLayoutMkLst>
        </pc:sldLayoutChg>
        <pc:sldLayoutChg chg="add del mod replId">
          <pc:chgData name="Погожий Руслан" userId="868201061abced2c" providerId="Windows Live" clId="Web-{93E2AA76-E2F1-45F7-B88C-CF5A886BB2B6}" dt="2021-12-20T08:22:37.697" v="6"/>
          <pc:sldLayoutMkLst>
            <pc:docMk/>
            <pc:sldMasterMk cId="412504125" sldId="2147483764"/>
            <pc:sldLayoutMk cId="692646103" sldId="2147483772"/>
          </pc:sldLayoutMkLst>
        </pc:sldLayoutChg>
        <pc:sldLayoutChg chg="add del mod replId">
          <pc:chgData name="Погожий Руслан" userId="868201061abced2c" providerId="Windows Live" clId="Web-{93E2AA76-E2F1-45F7-B88C-CF5A886BB2B6}" dt="2021-12-20T08:22:37.697" v="6"/>
          <pc:sldLayoutMkLst>
            <pc:docMk/>
            <pc:sldMasterMk cId="412504125" sldId="2147483764"/>
            <pc:sldLayoutMk cId="3046657928" sldId="2147483773"/>
          </pc:sldLayoutMkLst>
        </pc:sldLayoutChg>
        <pc:sldLayoutChg chg="add del mod replId">
          <pc:chgData name="Погожий Руслан" userId="868201061abced2c" providerId="Windows Live" clId="Web-{93E2AA76-E2F1-45F7-B88C-CF5A886BB2B6}" dt="2021-12-20T08:22:37.697" v="6"/>
          <pc:sldLayoutMkLst>
            <pc:docMk/>
            <pc:sldMasterMk cId="412504125" sldId="2147483764"/>
            <pc:sldLayoutMk cId="1811034490" sldId="2147483774"/>
          </pc:sldLayoutMkLst>
        </pc:sldLayoutChg>
        <pc:sldLayoutChg chg="add del mod replId">
          <pc:chgData name="Погожий Руслан" userId="868201061abced2c" providerId="Windows Live" clId="Web-{93E2AA76-E2F1-45F7-B88C-CF5A886BB2B6}" dt="2021-12-20T08:22:37.697" v="6"/>
          <pc:sldLayoutMkLst>
            <pc:docMk/>
            <pc:sldMasterMk cId="412504125" sldId="2147483764"/>
            <pc:sldLayoutMk cId="736667920" sldId="2147483775"/>
          </pc:sldLayoutMkLst>
        </pc:sldLayoutChg>
      </pc:sldMasterChg>
      <pc:sldMasterChg chg="add del addSldLayout delSldLayout modSldLayout">
        <pc:chgData name="Погожий Руслан" userId="868201061abced2c" providerId="Windows Live" clId="Web-{93E2AA76-E2F1-45F7-B88C-CF5A886BB2B6}" dt="2021-12-20T08:22:43.135" v="7"/>
        <pc:sldMasterMkLst>
          <pc:docMk/>
          <pc:sldMasterMk cId="1089676254" sldId="2147483776"/>
        </pc:sldMasterMkLst>
        <pc:sldLayoutChg chg="add del mod replId">
          <pc:chgData name="Погожий Руслан" userId="868201061abced2c" providerId="Windows Live" clId="Web-{93E2AA76-E2F1-45F7-B88C-CF5A886BB2B6}" dt="2021-12-20T08:22:43.135" v="7"/>
          <pc:sldLayoutMkLst>
            <pc:docMk/>
            <pc:sldMasterMk cId="1089676254" sldId="2147483776"/>
            <pc:sldLayoutMk cId="2741066813" sldId="2147483777"/>
          </pc:sldLayoutMkLst>
        </pc:sldLayoutChg>
        <pc:sldLayoutChg chg="add del mod replId">
          <pc:chgData name="Погожий Руслан" userId="868201061abced2c" providerId="Windows Live" clId="Web-{93E2AA76-E2F1-45F7-B88C-CF5A886BB2B6}" dt="2021-12-20T08:22:43.135" v="7"/>
          <pc:sldLayoutMkLst>
            <pc:docMk/>
            <pc:sldMasterMk cId="1089676254" sldId="2147483776"/>
            <pc:sldLayoutMk cId="4231089139" sldId="2147483778"/>
          </pc:sldLayoutMkLst>
        </pc:sldLayoutChg>
        <pc:sldLayoutChg chg="add del mod replId">
          <pc:chgData name="Погожий Руслан" userId="868201061abced2c" providerId="Windows Live" clId="Web-{93E2AA76-E2F1-45F7-B88C-CF5A886BB2B6}" dt="2021-12-20T08:22:43.135" v="7"/>
          <pc:sldLayoutMkLst>
            <pc:docMk/>
            <pc:sldMasterMk cId="1089676254" sldId="2147483776"/>
            <pc:sldLayoutMk cId="1265106302" sldId="2147483779"/>
          </pc:sldLayoutMkLst>
        </pc:sldLayoutChg>
        <pc:sldLayoutChg chg="add del mod replId">
          <pc:chgData name="Погожий Руслан" userId="868201061abced2c" providerId="Windows Live" clId="Web-{93E2AA76-E2F1-45F7-B88C-CF5A886BB2B6}" dt="2021-12-20T08:22:43.135" v="7"/>
          <pc:sldLayoutMkLst>
            <pc:docMk/>
            <pc:sldMasterMk cId="1089676254" sldId="2147483776"/>
            <pc:sldLayoutMk cId="3331784537" sldId="2147483780"/>
          </pc:sldLayoutMkLst>
        </pc:sldLayoutChg>
        <pc:sldLayoutChg chg="add del mod replId">
          <pc:chgData name="Погожий Руслан" userId="868201061abced2c" providerId="Windows Live" clId="Web-{93E2AA76-E2F1-45F7-B88C-CF5A886BB2B6}" dt="2021-12-20T08:22:43.135" v="7"/>
          <pc:sldLayoutMkLst>
            <pc:docMk/>
            <pc:sldMasterMk cId="1089676254" sldId="2147483776"/>
            <pc:sldLayoutMk cId="4044959799" sldId="2147483781"/>
          </pc:sldLayoutMkLst>
        </pc:sldLayoutChg>
        <pc:sldLayoutChg chg="add del mod replId">
          <pc:chgData name="Погожий Руслан" userId="868201061abced2c" providerId="Windows Live" clId="Web-{93E2AA76-E2F1-45F7-B88C-CF5A886BB2B6}" dt="2021-12-20T08:22:43.135" v="7"/>
          <pc:sldLayoutMkLst>
            <pc:docMk/>
            <pc:sldMasterMk cId="1089676254" sldId="2147483776"/>
            <pc:sldLayoutMk cId="2912494168" sldId="2147483782"/>
          </pc:sldLayoutMkLst>
        </pc:sldLayoutChg>
        <pc:sldLayoutChg chg="add del mod replId">
          <pc:chgData name="Погожий Руслан" userId="868201061abced2c" providerId="Windows Live" clId="Web-{93E2AA76-E2F1-45F7-B88C-CF5A886BB2B6}" dt="2021-12-20T08:22:43.135" v="7"/>
          <pc:sldLayoutMkLst>
            <pc:docMk/>
            <pc:sldMasterMk cId="1089676254" sldId="2147483776"/>
            <pc:sldLayoutMk cId="2222621315" sldId="2147483783"/>
          </pc:sldLayoutMkLst>
        </pc:sldLayoutChg>
        <pc:sldLayoutChg chg="add del mod replId">
          <pc:chgData name="Погожий Руслан" userId="868201061abced2c" providerId="Windows Live" clId="Web-{93E2AA76-E2F1-45F7-B88C-CF5A886BB2B6}" dt="2021-12-20T08:22:43.135" v="7"/>
          <pc:sldLayoutMkLst>
            <pc:docMk/>
            <pc:sldMasterMk cId="1089676254" sldId="2147483776"/>
            <pc:sldLayoutMk cId="2265410762" sldId="2147483784"/>
          </pc:sldLayoutMkLst>
        </pc:sldLayoutChg>
        <pc:sldLayoutChg chg="add del mod replId">
          <pc:chgData name="Погожий Руслан" userId="868201061abced2c" providerId="Windows Live" clId="Web-{93E2AA76-E2F1-45F7-B88C-CF5A886BB2B6}" dt="2021-12-20T08:22:43.135" v="7"/>
          <pc:sldLayoutMkLst>
            <pc:docMk/>
            <pc:sldMasterMk cId="1089676254" sldId="2147483776"/>
            <pc:sldLayoutMk cId="1084819986" sldId="2147483785"/>
          </pc:sldLayoutMkLst>
        </pc:sldLayoutChg>
        <pc:sldLayoutChg chg="add del mod replId">
          <pc:chgData name="Погожий Руслан" userId="868201061abced2c" providerId="Windows Live" clId="Web-{93E2AA76-E2F1-45F7-B88C-CF5A886BB2B6}" dt="2021-12-20T08:22:43.135" v="7"/>
          <pc:sldLayoutMkLst>
            <pc:docMk/>
            <pc:sldMasterMk cId="1089676254" sldId="2147483776"/>
            <pc:sldLayoutMk cId="2713235933" sldId="2147483786"/>
          </pc:sldLayoutMkLst>
        </pc:sldLayoutChg>
        <pc:sldLayoutChg chg="add del mod replId">
          <pc:chgData name="Погожий Руслан" userId="868201061abced2c" providerId="Windows Live" clId="Web-{93E2AA76-E2F1-45F7-B88C-CF5A886BB2B6}" dt="2021-12-20T08:22:43.135" v="7"/>
          <pc:sldLayoutMkLst>
            <pc:docMk/>
            <pc:sldMasterMk cId="1089676254" sldId="2147483776"/>
            <pc:sldLayoutMk cId="1035644789" sldId="2147483787"/>
          </pc:sldLayoutMkLst>
        </pc:sldLayoutChg>
      </pc:sldMasterChg>
      <pc:sldMasterChg chg="add del addSldLayout delSldLayout modSldLayout">
        <pc:chgData name="Погожий Руслан" userId="868201061abced2c" providerId="Windows Live" clId="Web-{93E2AA76-E2F1-45F7-B88C-CF5A886BB2B6}" dt="2021-12-20T08:23:29.981" v="11"/>
        <pc:sldMasterMkLst>
          <pc:docMk/>
          <pc:sldMasterMk cId="525861899" sldId="2147483788"/>
        </pc:sldMasterMkLst>
        <pc:sldLayoutChg chg="add del mod replId">
          <pc:chgData name="Погожий Руслан" userId="868201061abced2c" providerId="Windows Live" clId="Web-{93E2AA76-E2F1-45F7-B88C-CF5A886BB2B6}" dt="2021-12-20T08:23:29.981" v="11"/>
          <pc:sldLayoutMkLst>
            <pc:docMk/>
            <pc:sldMasterMk cId="525861899" sldId="2147483788"/>
            <pc:sldLayoutMk cId="342589644" sldId="2147483789"/>
          </pc:sldLayoutMkLst>
        </pc:sldLayoutChg>
        <pc:sldLayoutChg chg="add del mod replId">
          <pc:chgData name="Погожий Руслан" userId="868201061abced2c" providerId="Windows Live" clId="Web-{93E2AA76-E2F1-45F7-B88C-CF5A886BB2B6}" dt="2021-12-20T08:23:29.981" v="11"/>
          <pc:sldLayoutMkLst>
            <pc:docMk/>
            <pc:sldMasterMk cId="525861899" sldId="2147483788"/>
            <pc:sldLayoutMk cId="667396829" sldId="2147483790"/>
          </pc:sldLayoutMkLst>
        </pc:sldLayoutChg>
        <pc:sldLayoutChg chg="add del mod replId">
          <pc:chgData name="Погожий Руслан" userId="868201061abced2c" providerId="Windows Live" clId="Web-{93E2AA76-E2F1-45F7-B88C-CF5A886BB2B6}" dt="2021-12-20T08:23:29.981" v="11"/>
          <pc:sldLayoutMkLst>
            <pc:docMk/>
            <pc:sldMasterMk cId="525861899" sldId="2147483788"/>
            <pc:sldLayoutMk cId="2929889246" sldId="2147483791"/>
          </pc:sldLayoutMkLst>
        </pc:sldLayoutChg>
        <pc:sldLayoutChg chg="add del mod replId">
          <pc:chgData name="Погожий Руслан" userId="868201061abced2c" providerId="Windows Live" clId="Web-{93E2AA76-E2F1-45F7-B88C-CF5A886BB2B6}" dt="2021-12-20T08:23:29.981" v="11"/>
          <pc:sldLayoutMkLst>
            <pc:docMk/>
            <pc:sldMasterMk cId="525861899" sldId="2147483788"/>
            <pc:sldLayoutMk cId="1118525880" sldId="2147483792"/>
          </pc:sldLayoutMkLst>
        </pc:sldLayoutChg>
        <pc:sldLayoutChg chg="add del mod replId">
          <pc:chgData name="Погожий Руслан" userId="868201061abced2c" providerId="Windows Live" clId="Web-{93E2AA76-E2F1-45F7-B88C-CF5A886BB2B6}" dt="2021-12-20T08:23:29.981" v="11"/>
          <pc:sldLayoutMkLst>
            <pc:docMk/>
            <pc:sldMasterMk cId="525861899" sldId="2147483788"/>
            <pc:sldLayoutMk cId="164674008" sldId="2147483793"/>
          </pc:sldLayoutMkLst>
        </pc:sldLayoutChg>
        <pc:sldLayoutChg chg="add del mod replId">
          <pc:chgData name="Погожий Руслан" userId="868201061abced2c" providerId="Windows Live" clId="Web-{93E2AA76-E2F1-45F7-B88C-CF5A886BB2B6}" dt="2021-12-20T08:23:29.981" v="11"/>
          <pc:sldLayoutMkLst>
            <pc:docMk/>
            <pc:sldMasterMk cId="525861899" sldId="2147483788"/>
            <pc:sldLayoutMk cId="2903253286" sldId="2147483794"/>
          </pc:sldLayoutMkLst>
        </pc:sldLayoutChg>
        <pc:sldLayoutChg chg="add del mod replId">
          <pc:chgData name="Погожий Руслан" userId="868201061abced2c" providerId="Windows Live" clId="Web-{93E2AA76-E2F1-45F7-B88C-CF5A886BB2B6}" dt="2021-12-20T08:23:29.981" v="11"/>
          <pc:sldLayoutMkLst>
            <pc:docMk/>
            <pc:sldMasterMk cId="525861899" sldId="2147483788"/>
            <pc:sldLayoutMk cId="735349535" sldId="2147483795"/>
          </pc:sldLayoutMkLst>
        </pc:sldLayoutChg>
        <pc:sldLayoutChg chg="add del mod replId">
          <pc:chgData name="Погожий Руслан" userId="868201061abced2c" providerId="Windows Live" clId="Web-{93E2AA76-E2F1-45F7-B88C-CF5A886BB2B6}" dt="2021-12-20T08:23:29.981" v="11"/>
          <pc:sldLayoutMkLst>
            <pc:docMk/>
            <pc:sldMasterMk cId="525861899" sldId="2147483788"/>
            <pc:sldLayoutMk cId="3602862724" sldId="2147483796"/>
          </pc:sldLayoutMkLst>
        </pc:sldLayoutChg>
        <pc:sldLayoutChg chg="add del mod replId">
          <pc:chgData name="Погожий Руслан" userId="868201061abced2c" providerId="Windows Live" clId="Web-{93E2AA76-E2F1-45F7-B88C-CF5A886BB2B6}" dt="2021-12-20T08:23:29.981" v="11"/>
          <pc:sldLayoutMkLst>
            <pc:docMk/>
            <pc:sldMasterMk cId="525861899" sldId="2147483788"/>
            <pc:sldLayoutMk cId="177881992" sldId="2147483797"/>
          </pc:sldLayoutMkLst>
        </pc:sldLayoutChg>
        <pc:sldLayoutChg chg="add del mod replId">
          <pc:chgData name="Погожий Руслан" userId="868201061abced2c" providerId="Windows Live" clId="Web-{93E2AA76-E2F1-45F7-B88C-CF5A886BB2B6}" dt="2021-12-20T08:23:29.981" v="11"/>
          <pc:sldLayoutMkLst>
            <pc:docMk/>
            <pc:sldMasterMk cId="525861899" sldId="2147483788"/>
            <pc:sldLayoutMk cId="3781139854" sldId="2147483798"/>
          </pc:sldLayoutMkLst>
        </pc:sldLayoutChg>
        <pc:sldLayoutChg chg="add del mod replId">
          <pc:chgData name="Погожий Руслан" userId="868201061abced2c" providerId="Windows Live" clId="Web-{93E2AA76-E2F1-45F7-B88C-CF5A886BB2B6}" dt="2021-12-20T08:23:29.981" v="11"/>
          <pc:sldLayoutMkLst>
            <pc:docMk/>
            <pc:sldMasterMk cId="525861899" sldId="2147483788"/>
            <pc:sldLayoutMk cId="4224639720" sldId="2147483799"/>
          </pc:sldLayoutMkLst>
        </pc:sldLayoutChg>
      </pc:sldMasterChg>
      <pc:sldMasterChg chg="add del addSldLayout delSldLayout modSldLayout">
        <pc:chgData name="Погожий Руслан" userId="868201061abced2c" providerId="Windows Live" clId="Web-{93E2AA76-E2F1-45F7-B88C-CF5A886BB2B6}" dt="2021-12-20T08:23:39.825" v="12"/>
        <pc:sldMasterMkLst>
          <pc:docMk/>
          <pc:sldMasterMk cId="434873835" sldId="2147483800"/>
        </pc:sldMasterMkLst>
        <pc:sldLayoutChg chg="add del mod replId">
          <pc:chgData name="Погожий Руслан" userId="868201061abced2c" providerId="Windows Live" clId="Web-{93E2AA76-E2F1-45F7-B88C-CF5A886BB2B6}" dt="2021-12-20T08:23:39.825" v="12"/>
          <pc:sldLayoutMkLst>
            <pc:docMk/>
            <pc:sldMasterMk cId="434873835" sldId="2147483800"/>
            <pc:sldLayoutMk cId="2821629523" sldId="2147483801"/>
          </pc:sldLayoutMkLst>
        </pc:sldLayoutChg>
        <pc:sldLayoutChg chg="add del mod replId">
          <pc:chgData name="Погожий Руслан" userId="868201061abced2c" providerId="Windows Live" clId="Web-{93E2AA76-E2F1-45F7-B88C-CF5A886BB2B6}" dt="2021-12-20T08:23:39.825" v="12"/>
          <pc:sldLayoutMkLst>
            <pc:docMk/>
            <pc:sldMasterMk cId="434873835" sldId="2147483800"/>
            <pc:sldLayoutMk cId="3346969994" sldId="2147483802"/>
          </pc:sldLayoutMkLst>
        </pc:sldLayoutChg>
        <pc:sldLayoutChg chg="add del mod replId">
          <pc:chgData name="Погожий Руслан" userId="868201061abced2c" providerId="Windows Live" clId="Web-{93E2AA76-E2F1-45F7-B88C-CF5A886BB2B6}" dt="2021-12-20T08:23:39.825" v="12"/>
          <pc:sldLayoutMkLst>
            <pc:docMk/>
            <pc:sldMasterMk cId="434873835" sldId="2147483800"/>
            <pc:sldLayoutMk cId="1042255082" sldId="2147483803"/>
          </pc:sldLayoutMkLst>
        </pc:sldLayoutChg>
        <pc:sldLayoutChg chg="add del mod replId">
          <pc:chgData name="Погожий Руслан" userId="868201061abced2c" providerId="Windows Live" clId="Web-{93E2AA76-E2F1-45F7-B88C-CF5A886BB2B6}" dt="2021-12-20T08:23:39.825" v="12"/>
          <pc:sldLayoutMkLst>
            <pc:docMk/>
            <pc:sldMasterMk cId="434873835" sldId="2147483800"/>
            <pc:sldLayoutMk cId="328794526" sldId="2147483804"/>
          </pc:sldLayoutMkLst>
        </pc:sldLayoutChg>
        <pc:sldLayoutChg chg="add del mod replId">
          <pc:chgData name="Погожий Руслан" userId="868201061abced2c" providerId="Windows Live" clId="Web-{93E2AA76-E2F1-45F7-B88C-CF5A886BB2B6}" dt="2021-12-20T08:23:39.825" v="12"/>
          <pc:sldLayoutMkLst>
            <pc:docMk/>
            <pc:sldMasterMk cId="434873835" sldId="2147483800"/>
            <pc:sldLayoutMk cId="109270949" sldId="2147483805"/>
          </pc:sldLayoutMkLst>
        </pc:sldLayoutChg>
        <pc:sldLayoutChg chg="add del mod replId">
          <pc:chgData name="Погожий Руслан" userId="868201061abced2c" providerId="Windows Live" clId="Web-{93E2AA76-E2F1-45F7-B88C-CF5A886BB2B6}" dt="2021-12-20T08:23:39.825" v="12"/>
          <pc:sldLayoutMkLst>
            <pc:docMk/>
            <pc:sldMasterMk cId="434873835" sldId="2147483800"/>
            <pc:sldLayoutMk cId="2616080745" sldId="2147483806"/>
          </pc:sldLayoutMkLst>
        </pc:sldLayoutChg>
        <pc:sldLayoutChg chg="add del mod replId">
          <pc:chgData name="Погожий Руслан" userId="868201061abced2c" providerId="Windows Live" clId="Web-{93E2AA76-E2F1-45F7-B88C-CF5A886BB2B6}" dt="2021-12-20T08:23:39.825" v="12"/>
          <pc:sldLayoutMkLst>
            <pc:docMk/>
            <pc:sldMasterMk cId="434873835" sldId="2147483800"/>
            <pc:sldLayoutMk cId="2422848136" sldId="2147483807"/>
          </pc:sldLayoutMkLst>
        </pc:sldLayoutChg>
        <pc:sldLayoutChg chg="add del mod replId">
          <pc:chgData name="Погожий Руслан" userId="868201061abced2c" providerId="Windows Live" clId="Web-{93E2AA76-E2F1-45F7-B88C-CF5A886BB2B6}" dt="2021-12-20T08:23:39.825" v="12"/>
          <pc:sldLayoutMkLst>
            <pc:docMk/>
            <pc:sldMasterMk cId="434873835" sldId="2147483800"/>
            <pc:sldLayoutMk cId="3384130765" sldId="2147483808"/>
          </pc:sldLayoutMkLst>
        </pc:sldLayoutChg>
        <pc:sldLayoutChg chg="add del mod replId">
          <pc:chgData name="Погожий Руслан" userId="868201061abced2c" providerId="Windows Live" clId="Web-{93E2AA76-E2F1-45F7-B88C-CF5A886BB2B6}" dt="2021-12-20T08:23:39.825" v="12"/>
          <pc:sldLayoutMkLst>
            <pc:docMk/>
            <pc:sldMasterMk cId="434873835" sldId="2147483800"/>
            <pc:sldLayoutMk cId="2090908235" sldId="2147483809"/>
          </pc:sldLayoutMkLst>
        </pc:sldLayoutChg>
        <pc:sldLayoutChg chg="add del mod replId">
          <pc:chgData name="Погожий Руслан" userId="868201061abced2c" providerId="Windows Live" clId="Web-{93E2AA76-E2F1-45F7-B88C-CF5A886BB2B6}" dt="2021-12-20T08:23:39.825" v="12"/>
          <pc:sldLayoutMkLst>
            <pc:docMk/>
            <pc:sldMasterMk cId="434873835" sldId="2147483800"/>
            <pc:sldLayoutMk cId="1854255778" sldId="2147483810"/>
          </pc:sldLayoutMkLst>
        </pc:sldLayoutChg>
        <pc:sldLayoutChg chg="add del mod replId">
          <pc:chgData name="Погожий Руслан" userId="868201061abced2c" providerId="Windows Live" clId="Web-{93E2AA76-E2F1-45F7-B88C-CF5A886BB2B6}" dt="2021-12-20T08:23:39.825" v="12"/>
          <pc:sldLayoutMkLst>
            <pc:docMk/>
            <pc:sldMasterMk cId="434873835" sldId="2147483800"/>
            <pc:sldLayoutMk cId="945576887" sldId="2147483811"/>
          </pc:sldLayoutMkLst>
        </pc:sldLayoutChg>
        <pc:sldLayoutChg chg="add del mod replId">
          <pc:chgData name="Погожий Руслан" userId="868201061abced2c" providerId="Windows Live" clId="Web-{93E2AA76-E2F1-45F7-B88C-CF5A886BB2B6}" dt="2021-12-20T08:23:39.825" v="12"/>
          <pc:sldLayoutMkLst>
            <pc:docMk/>
            <pc:sldMasterMk cId="434873835" sldId="2147483800"/>
            <pc:sldLayoutMk cId="3678097803" sldId="2147483812"/>
          </pc:sldLayoutMkLst>
        </pc:sldLayoutChg>
        <pc:sldLayoutChg chg="add del mod replId">
          <pc:chgData name="Погожий Руслан" userId="868201061abced2c" providerId="Windows Live" clId="Web-{93E2AA76-E2F1-45F7-B88C-CF5A886BB2B6}" dt="2021-12-20T08:23:39.825" v="12"/>
          <pc:sldLayoutMkLst>
            <pc:docMk/>
            <pc:sldMasterMk cId="434873835" sldId="2147483800"/>
            <pc:sldLayoutMk cId="3111354562" sldId="2147483813"/>
          </pc:sldLayoutMkLst>
        </pc:sldLayoutChg>
        <pc:sldLayoutChg chg="add del mod replId">
          <pc:chgData name="Погожий Руслан" userId="868201061abced2c" providerId="Windows Live" clId="Web-{93E2AA76-E2F1-45F7-B88C-CF5A886BB2B6}" dt="2021-12-20T08:23:39.825" v="12"/>
          <pc:sldLayoutMkLst>
            <pc:docMk/>
            <pc:sldMasterMk cId="434873835" sldId="2147483800"/>
            <pc:sldLayoutMk cId="3175941880" sldId="2147483814"/>
          </pc:sldLayoutMkLst>
        </pc:sldLayoutChg>
        <pc:sldLayoutChg chg="add del mod replId">
          <pc:chgData name="Погожий Руслан" userId="868201061abced2c" providerId="Windows Live" clId="Web-{93E2AA76-E2F1-45F7-B88C-CF5A886BB2B6}" dt="2021-12-20T08:23:39.825" v="12"/>
          <pc:sldLayoutMkLst>
            <pc:docMk/>
            <pc:sldMasterMk cId="434873835" sldId="2147483800"/>
            <pc:sldLayoutMk cId="3291701773" sldId="2147483815"/>
          </pc:sldLayoutMkLst>
        </pc:sldLayoutChg>
        <pc:sldLayoutChg chg="add del mod replId">
          <pc:chgData name="Погожий Руслан" userId="868201061abced2c" providerId="Windows Live" clId="Web-{93E2AA76-E2F1-45F7-B88C-CF5A886BB2B6}" dt="2021-12-20T08:23:39.825" v="12"/>
          <pc:sldLayoutMkLst>
            <pc:docMk/>
            <pc:sldMasterMk cId="434873835" sldId="2147483800"/>
            <pc:sldLayoutMk cId="252982590" sldId="2147483816"/>
          </pc:sldLayoutMkLst>
        </pc:sldLayoutChg>
        <pc:sldLayoutChg chg="add del mod replId">
          <pc:chgData name="Погожий Руслан" userId="868201061abced2c" providerId="Windows Live" clId="Web-{93E2AA76-E2F1-45F7-B88C-CF5A886BB2B6}" dt="2021-12-20T08:23:39.825" v="12"/>
          <pc:sldLayoutMkLst>
            <pc:docMk/>
            <pc:sldMasterMk cId="434873835" sldId="2147483800"/>
            <pc:sldLayoutMk cId="914528179" sldId="2147483817"/>
          </pc:sldLayoutMkLst>
        </pc:sldLayoutChg>
      </pc:sldMasterChg>
      <pc:sldMasterChg chg="add addSldLayout modSldLayout">
        <pc:chgData name="Погожий Руслан" userId="868201061abced2c" providerId="Windows Live" clId="Web-{93E2AA76-E2F1-45F7-B88C-CF5A886BB2B6}" dt="2021-12-20T08:23:39.825" v="12"/>
        <pc:sldMasterMkLst>
          <pc:docMk/>
          <pc:sldMasterMk cId="3165256179" sldId="2147483818"/>
        </pc:sldMasterMkLst>
        <pc:sldLayoutChg chg="add mod replId">
          <pc:chgData name="Погожий Руслан" userId="868201061abced2c" providerId="Windows Live" clId="Web-{93E2AA76-E2F1-45F7-B88C-CF5A886BB2B6}" dt="2021-12-20T08:23:39.825" v="12"/>
          <pc:sldLayoutMkLst>
            <pc:docMk/>
            <pc:sldMasterMk cId="3165256179" sldId="2147483818"/>
            <pc:sldLayoutMk cId="1375538524" sldId="2147483819"/>
          </pc:sldLayoutMkLst>
        </pc:sldLayoutChg>
        <pc:sldLayoutChg chg="add mod replId">
          <pc:chgData name="Погожий Руслан" userId="868201061abced2c" providerId="Windows Live" clId="Web-{93E2AA76-E2F1-45F7-B88C-CF5A886BB2B6}" dt="2021-12-20T08:23:39.825" v="12"/>
          <pc:sldLayoutMkLst>
            <pc:docMk/>
            <pc:sldMasterMk cId="3165256179" sldId="2147483818"/>
            <pc:sldLayoutMk cId="4287117811" sldId="2147483820"/>
          </pc:sldLayoutMkLst>
        </pc:sldLayoutChg>
        <pc:sldLayoutChg chg="add mod replId">
          <pc:chgData name="Погожий Руслан" userId="868201061abced2c" providerId="Windows Live" clId="Web-{93E2AA76-E2F1-45F7-B88C-CF5A886BB2B6}" dt="2021-12-20T08:23:39.825" v="12"/>
          <pc:sldLayoutMkLst>
            <pc:docMk/>
            <pc:sldMasterMk cId="3165256179" sldId="2147483818"/>
            <pc:sldLayoutMk cId="3404954646" sldId="2147483821"/>
          </pc:sldLayoutMkLst>
        </pc:sldLayoutChg>
        <pc:sldLayoutChg chg="add mod replId">
          <pc:chgData name="Погожий Руслан" userId="868201061abced2c" providerId="Windows Live" clId="Web-{93E2AA76-E2F1-45F7-B88C-CF5A886BB2B6}" dt="2021-12-20T08:23:39.825" v="12"/>
          <pc:sldLayoutMkLst>
            <pc:docMk/>
            <pc:sldMasterMk cId="3165256179" sldId="2147483818"/>
            <pc:sldLayoutMk cId="3114547705" sldId="2147483822"/>
          </pc:sldLayoutMkLst>
        </pc:sldLayoutChg>
        <pc:sldLayoutChg chg="add mod replId">
          <pc:chgData name="Погожий Руслан" userId="868201061abced2c" providerId="Windows Live" clId="Web-{93E2AA76-E2F1-45F7-B88C-CF5A886BB2B6}" dt="2021-12-20T08:23:39.825" v="12"/>
          <pc:sldLayoutMkLst>
            <pc:docMk/>
            <pc:sldMasterMk cId="3165256179" sldId="2147483818"/>
            <pc:sldLayoutMk cId="3971764967" sldId="2147483823"/>
          </pc:sldLayoutMkLst>
        </pc:sldLayoutChg>
        <pc:sldLayoutChg chg="add mod replId">
          <pc:chgData name="Погожий Руслан" userId="868201061abced2c" providerId="Windows Live" clId="Web-{93E2AA76-E2F1-45F7-B88C-CF5A886BB2B6}" dt="2021-12-20T08:23:39.825" v="12"/>
          <pc:sldLayoutMkLst>
            <pc:docMk/>
            <pc:sldMasterMk cId="3165256179" sldId="2147483818"/>
            <pc:sldLayoutMk cId="796780176" sldId="2147483824"/>
          </pc:sldLayoutMkLst>
        </pc:sldLayoutChg>
        <pc:sldLayoutChg chg="add mod replId">
          <pc:chgData name="Погожий Руслан" userId="868201061abced2c" providerId="Windows Live" clId="Web-{93E2AA76-E2F1-45F7-B88C-CF5A886BB2B6}" dt="2021-12-20T08:23:39.825" v="12"/>
          <pc:sldLayoutMkLst>
            <pc:docMk/>
            <pc:sldMasterMk cId="3165256179" sldId="2147483818"/>
            <pc:sldLayoutMk cId="3260628289" sldId="2147483825"/>
          </pc:sldLayoutMkLst>
        </pc:sldLayoutChg>
        <pc:sldLayoutChg chg="add mod replId">
          <pc:chgData name="Погожий Руслан" userId="868201061abced2c" providerId="Windows Live" clId="Web-{93E2AA76-E2F1-45F7-B88C-CF5A886BB2B6}" dt="2021-12-20T08:23:39.825" v="12"/>
          <pc:sldLayoutMkLst>
            <pc:docMk/>
            <pc:sldMasterMk cId="3165256179" sldId="2147483818"/>
            <pc:sldLayoutMk cId="1359318656" sldId="2147483826"/>
          </pc:sldLayoutMkLst>
        </pc:sldLayoutChg>
        <pc:sldLayoutChg chg="add mod replId">
          <pc:chgData name="Погожий Руслан" userId="868201061abced2c" providerId="Windows Live" clId="Web-{93E2AA76-E2F1-45F7-B88C-CF5A886BB2B6}" dt="2021-12-20T08:23:39.825" v="12"/>
          <pc:sldLayoutMkLst>
            <pc:docMk/>
            <pc:sldMasterMk cId="3165256179" sldId="2147483818"/>
            <pc:sldLayoutMk cId="2239392941" sldId="2147483827"/>
          </pc:sldLayoutMkLst>
        </pc:sldLayoutChg>
        <pc:sldLayoutChg chg="add mod replId">
          <pc:chgData name="Погожий Руслан" userId="868201061abced2c" providerId="Windows Live" clId="Web-{93E2AA76-E2F1-45F7-B88C-CF5A886BB2B6}" dt="2021-12-20T08:23:39.825" v="12"/>
          <pc:sldLayoutMkLst>
            <pc:docMk/>
            <pc:sldMasterMk cId="3165256179" sldId="2147483818"/>
            <pc:sldLayoutMk cId="3005754415" sldId="2147483828"/>
          </pc:sldLayoutMkLst>
        </pc:sldLayoutChg>
        <pc:sldLayoutChg chg="add mod replId">
          <pc:chgData name="Погожий Руслан" userId="868201061abced2c" providerId="Windows Live" clId="Web-{93E2AA76-E2F1-45F7-B88C-CF5A886BB2B6}" dt="2021-12-20T08:23:39.825" v="12"/>
          <pc:sldLayoutMkLst>
            <pc:docMk/>
            <pc:sldMasterMk cId="3165256179" sldId="2147483818"/>
            <pc:sldLayoutMk cId="3774537619" sldId="2147483829"/>
          </pc:sldLayoutMkLst>
        </pc:sldLayoutChg>
      </pc:sldMasterChg>
    </pc:docChg>
  </pc:docChgLst>
  <pc:docChgLst>
    <pc:chgData name="Погожий Руслан" userId="868201061abced2c" providerId="Windows Live" clId="Web-{BFA30837-D19D-4317-9F9B-472D6C9662E6}"/>
    <pc:docChg chg="addSld delSld modSld">
      <pc:chgData name="Погожий Руслан" userId="868201061abced2c" providerId="Windows Live" clId="Web-{BFA30837-D19D-4317-9F9B-472D6C9662E6}" dt="2021-12-20T19:18:41.799" v="159" actId="1076"/>
      <pc:docMkLst>
        <pc:docMk/>
      </pc:docMkLst>
      <pc:sldChg chg="addSp delSp modSp delAnim">
        <pc:chgData name="Погожий Руслан" userId="868201061abced2c" providerId="Windows Live" clId="Web-{BFA30837-D19D-4317-9F9B-472D6C9662E6}" dt="2021-12-20T18:49:54.748" v="12"/>
        <pc:sldMkLst>
          <pc:docMk/>
          <pc:sldMk cId="545001972" sldId="280"/>
        </pc:sldMkLst>
        <pc:spChg chg="del">
          <ac:chgData name="Погожий Руслан" userId="868201061abced2c" providerId="Windows Live" clId="Web-{BFA30837-D19D-4317-9F9B-472D6C9662E6}" dt="2021-12-20T18:49:54.748" v="12"/>
          <ac:spMkLst>
            <pc:docMk/>
            <pc:sldMk cId="545001972" sldId="280"/>
            <ac:spMk id="2" creationId="{00000000-0000-0000-0000-000000000000}"/>
          </ac:spMkLst>
        </pc:spChg>
        <pc:spChg chg="add mod">
          <ac:chgData name="Погожий Руслан" userId="868201061abced2c" providerId="Windows Live" clId="Web-{BFA30837-D19D-4317-9F9B-472D6C9662E6}" dt="2021-12-20T18:49:54.748" v="12"/>
          <ac:spMkLst>
            <pc:docMk/>
            <pc:sldMk cId="545001972" sldId="280"/>
            <ac:spMk id="5" creationId="{A2A3FCF2-3C67-4B62-811F-2E88BBCDB9CA}"/>
          </ac:spMkLst>
        </pc:spChg>
      </pc:sldChg>
      <pc:sldChg chg="addSp modSp">
        <pc:chgData name="Погожий Руслан" userId="868201061abced2c" providerId="Windows Live" clId="Web-{BFA30837-D19D-4317-9F9B-472D6C9662E6}" dt="2021-12-20T18:53:25.424" v="28" actId="1076"/>
        <pc:sldMkLst>
          <pc:docMk/>
          <pc:sldMk cId="4096826751" sldId="282"/>
        </pc:sldMkLst>
        <pc:spChg chg="mod">
          <ac:chgData name="Погожий Руслан" userId="868201061abced2c" providerId="Windows Live" clId="Web-{BFA30837-D19D-4317-9F9B-472D6C9662E6}" dt="2021-12-20T18:53:23.174" v="27" actId="20577"/>
          <ac:spMkLst>
            <pc:docMk/>
            <pc:sldMk cId="4096826751" sldId="282"/>
            <ac:spMk id="3" creationId="{44754424-35D7-4A60-AC48-CDC0DCA066F7}"/>
          </ac:spMkLst>
        </pc:spChg>
        <pc:picChg chg="add mod">
          <ac:chgData name="Погожий Руслан" userId="868201061abced2c" providerId="Windows Live" clId="Web-{BFA30837-D19D-4317-9F9B-472D6C9662E6}" dt="2021-12-20T18:53:25.424" v="28" actId="1076"/>
          <ac:picMkLst>
            <pc:docMk/>
            <pc:sldMk cId="4096826751" sldId="282"/>
            <ac:picMk id="4" creationId="{E7FF5DD7-9690-4B3B-A862-3C64E3BEE96F}"/>
          </ac:picMkLst>
        </pc:picChg>
      </pc:sldChg>
      <pc:sldChg chg="addSp modSp">
        <pc:chgData name="Погожий Руслан" userId="868201061abced2c" providerId="Windows Live" clId="Web-{BFA30837-D19D-4317-9F9B-472D6C9662E6}" dt="2021-12-20T18:54:19.831" v="35" actId="1076"/>
        <pc:sldMkLst>
          <pc:docMk/>
          <pc:sldMk cId="3935696542" sldId="284"/>
        </pc:sldMkLst>
        <pc:spChg chg="mod">
          <ac:chgData name="Погожий Руслан" userId="868201061abced2c" providerId="Windows Live" clId="Web-{BFA30837-D19D-4317-9F9B-472D6C9662E6}" dt="2021-12-20T18:54:09.550" v="30" actId="1076"/>
          <ac:spMkLst>
            <pc:docMk/>
            <pc:sldMk cId="3935696542" sldId="284"/>
            <ac:spMk id="3" creationId="{2CBC0212-1975-424D-8203-5EA40FC4F3A9}"/>
          </ac:spMkLst>
        </pc:spChg>
        <pc:picChg chg="add mod">
          <ac:chgData name="Погожий Руслан" userId="868201061abced2c" providerId="Windows Live" clId="Web-{BFA30837-D19D-4317-9F9B-472D6C9662E6}" dt="2021-12-20T18:54:19.831" v="35" actId="1076"/>
          <ac:picMkLst>
            <pc:docMk/>
            <pc:sldMk cId="3935696542" sldId="284"/>
            <ac:picMk id="2" creationId="{7D64C745-101C-4B1A-9F40-80399A93CA41}"/>
          </ac:picMkLst>
        </pc:picChg>
      </pc:sldChg>
      <pc:sldChg chg="delSp modSp">
        <pc:chgData name="Погожий Руслан" userId="868201061abced2c" providerId="Windows Live" clId="Web-{BFA30837-D19D-4317-9F9B-472D6C9662E6}" dt="2021-12-20T18:51:21.531" v="18" actId="14100"/>
        <pc:sldMkLst>
          <pc:docMk/>
          <pc:sldMk cId="689062304" sldId="285"/>
        </pc:sldMkLst>
        <pc:spChg chg="del">
          <ac:chgData name="Погожий Руслан" userId="868201061abced2c" providerId="Windows Live" clId="Web-{BFA30837-D19D-4317-9F9B-472D6C9662E6}" dt="2021-12-20T18:49:48.466" v="10"/>
          <ac:spMkLst>
            <pc:docMk/>
            <pc:sldMk cId="689062304" sldId="285"/>
            <ac:spMk id="2" creationId="{FDD8ACE5-7BA8-4585-93A6-783287E82280}"/>
          </ac:spMkLst>
        </pc:spChg>
        <pc:spChg chg="mod">
          <ac:chgData name="Погожий Руслан" userId="868201061abced2c" providerId="Windows Live" clId="Web-{BFA30837-D19D-4317-9F9B-472D6C9662E6}" dt="2021-12-20T18:51:21.531" v="18" actId="14100"/>
          <ac:spMkLst>
            <pc:docMk/>
            <pc:sldMk cId="689062304" sldId="285"/>
            <ac:spMk id="3" creationId="{54256221-FEAD-47F2-96B8-721876CD6793}"/>
          </ac:spMkLst>
        </pc:spChg>
      </pc:sldChg>
      <pc:sldChg chg="addSp modSp">
        <pc:chgData name="Погожий Руслан" userId="868201061abced2c" providerId="Windows Live" clId="Web-{BFA30837-D19D-4317-9F9B-472D6C9662E6}" dt="2021-12-20T18:55:06.536" v="41" actId="1076"/>
        <pc:sldMkLst>
          <pc:docMk/>
          <pc:sldMk cId="2847542697" sldId="286"/>
        </pc:sldMkLst>
        <pc:picChg chg="add mod">
          <ac:chgData name="Погожий Руслан" userId="868201061abced2c" providerId="Windows Live" clId="Web-{BFA30837-D19D-4317-9F9B-472D6C9662E6}" dt="2021-12-20T18:55:06.536" v="41" actId="1076"/>
          <ac:picMkLst>
            <pc:docMk/>
            <pc:sldMk cId="2847542697" sldId="286"/>
            <ac:picMk id="4" creationId="{30E6094C-CC38-4A6B-B973-0C57DC8F590F}"/>
          </ac:picMkLst>
        </pc:picChg>
      </pc:sldChg>
      <pc:sldChg chg="addSp modSp">
        <pc:chgData name="Погожий Руслан" userId="868201061abced2c" providerId="Windows Live" clId="Web-{BFA30837-D19D-4317-9F9B-472D6C9662E6}" dt="2021-12-20T18:55:59.990" v="45" actId="1076"/>
        <pc:sldMkLst>
          <pc:docMk/>
          <pc:sldMk cId="2652023179" sldId="288"/>
        </pc:sldMkLst>
        <pc:picChg chg="add mod">
          <ac:chgData name="Погожий Руслан" userId="868201061abced2c" providerId="Windows Live" clId="Web-{BFA30837-D19D-4317-9F9B-472D6C9662E6}" dt="2021-12-20T18:55:59.990" v="45" actId="1076"/>
          <ac:picMkLst>
            <pc:docMk/>
            <pc:sldMk cId="2652023179" sldId="288"/>
            <ac:picMk id="4" creationId="{D440E57E-B412-4D9E-8785-4441A209E73C}"/>
          </ac:picMkLst>
        </pc:picChg>
      </pc:sldChg>
      <pc:sldChg chg="addSp modSp">
        <pc:chgData name="Погожий Руслан" userId="868201061abced2c" providerId="Windows Live" clId="Web-{BFA30837-D19D-4317-9F9B-472D6C9662E6}" dt="2021-12-20T18:59:36.401" v="59" actId="1076"/>
        <pc:sldMkLst>
          <pc:docMk/>
          <pc:sldMk cId="3956981424" sldId="290"/>
        </pc:sldMkLst>
        <pc:spChg chg="mod">
          <ac:chgData name="Погожий Руслан" userId="868201061abced2c" providerId="Windows Live" clId="Web-{BFA30837-D19D-4317-9F9B-472D6C9662E6}" dt="2021-12-20T18:59:29.494" v="58" actId="1076"/>
          <ac:spMkLst>
            <pc:docMk/>
            <pc:sldMk cId="3956981424" sldId="290"/>
            <ac:spMk id="3" creationId="{07EC6D9E-1BEB-4B10-A20B-150350F51416}"/>
          </ac:spMkLst>
        </pc:spChg>
        <pc:picChg chg="add mod">
          <ac:chgData name="Погожий Руслан" userId="868201061abced2c" providerId="Windows Live" clId="Web-{BFA30837-D19D-4317-9F9B-472D6C9662E6}" dt="2021-12-20T18:59:36.401" v="59" actId="1076"/>
          <ac:picMkLst>
            <pc:docMk/>
            <pc:sldMk cId="3956981424" sldId="290"/>
            <ac:picMk id="2" creationId="{07F8A0E4-9D0C-4FA2-A3C3-11C543E299FF}"/>
          </ac:picMkLst>
        </pc:picChg>
      </pc:sldChg>
      <pc:sldChg chg="addSp modSp">
        <pc:chgData name="Погожий Руслан" userId="868201061abced2c" providerId="Windows Live" clId="Web-{BFA30837-D19D-4317-9F9B-472D6C9662E6}" dt="2021-12-20T18:58:26.633" v="51" actId="1076"/>
        <pc:sldMkLst>
          <pc:docMk/>
          <pc:sldMk cId="3768623336" sldId="291"/>
        </pc:sldMkLst>
        <pc:picChg chg="add mod">
          <ac:chgData name="Погожий Руслан" userId="868201061abced2c" providerId="Windows Live" clId="Web-{BFA30837-D19D-4317-9F9B-472D6C9662E6}" dt="2021-12-20T18:58:26.633" v="51" actId="1076"/>
          <ac:picMkLst>
            <pc:docMk/>
            <pc:sldMk cId="3768623336" sldId="291"/>
            <ac:picMk id="2" creationId="{90110A78-C307-4690-A9D4-D98F2AB6269D}"/>
          </ac:picMkLst>
        </pc:picChg>
      </pc:sldChg>
      <pc:sldChg chg="addSp modSp">
        <pc:chgData name="Погожий Руслан" userId="868201061abced2c" providerId="Windows Live" clId="Web-{BFA30837-D19D-4317-9F9B-472D6C9662E6}" dt="2021-12-20T19:01:56.763" v="65" actId="1076"/>
        <pc:sldMkLst>
          <pc:docMk/>
          <pc:sldMk cId="1791331070" sldId="292"/>
        </pc:sldMkLst>
        <pc:spChg chg="mod">
          <ac:chgData name="Погожий Руслан" userId="868201061abced2c" providerId="Windows Live" clId="Web-{BFA30837-D19D-4317-9F9B-472D6C9662E6}" dt="2021-12-20T19:01:56.763" v="65" actId="1076"/>
          <ac:spMkLst>
            <pc:docMk/>
            <pc:sldMk cId="1791331070" sldId="292"/>
            <ac:spMk id="3" creationId="{B89FCF00-12D5-4012-BA67-B27F42AB9806}"/>
          </ac:spMkLst>
        </pc:spChg>
        <pc:picChg chg="add mod">
          <ac:chgData name="Погожий Руслан" userId="868201061abced2c" providerId="Windows Live" clId="Web-{BFA30837-D19D-4317-9F9B-472D6C9662E6}" dt="2021-12-20T19:01:53.388" v="64" actId="1076"/>
          <ac:picMkLst>
            <pc:docMk/>
            <pc:sldMk cId="1791331070" sldId="292"/>
            <ac:picMk id="4" creationId="{E6763641-6119-40F4-BBD2-40249F894B63}"/>
          </ac:picMkLst>
        </pc:picChg>
      </pc:sldChg>
      <pc:sldChg chg="addSp modSp">
        <pc:chgData name="Погожий Руслан" userId="868201061abced2c" providerId="Windows Live" clId="Web-{BFA30837-D19D-4317-9F9B-472D6C9662E6}" dt="2021-12-20T19:03:27.530" v="76"/>
        <pc:sldMkLst>
          <pc:docMk/>
          <pc:sldMk cId="3303262552" sldId="293"/>
        </pc:sldMkLst>
        <pc:spChg chg="mod">
          <ac:chgData name="Погожий Руслан" userId="868201061abced2c" providerId="Windows Live" clId="Web-{BFA30837-D19D-4317-9F9B-472D6C9662E6}" dt="2021-12-20T19:02:01.857" v="66" actId="1076"/>
          <ac:spMkLst>
            <pc:docMk/>
            <pc:sldMk cId="3303262552" sldId="293"/>
            <ac:spMk id="3" creationId="{5138A192-EE02-4008-B575-E8CF6757819B}"/>
          </ac:spMkLst>
        </pc:spChg>
        <pc:picChg chg="add mod">
          <ac:chgData name="Погожий Руслан" userId="868201061abced2c" providerId="Windows Live" clId="Web-{BFA30837-D19D-4317-9F9B-472D6C9662E6}" dt="2021-12-20T19:03:27.530" v="76"/>
          <ac:picMkLst>
            <pc:docMk/>
            <pc:sldMk cId="3303262552" sldId="293"/>
            <ac:picMk id="2" creationId="{90EA6C7C-DFF7-4109-86A5-B8BB12C1425D}"/>
          </ac:picMkLst>
        </pc:picChg>
      </pc:sldChg>
      <pc:sldChg chg="addSp modSp">
        <pc:chgData name="Погожий Руслан" userId="868201061abced2c" providerId="Windows Live" clId="Web-{BFA30837-D19D-4317-9F9B-472D6C9662E6}" dt="2021-12-20T19:04:29.157" v="83" actId="1076"/>
        <pc:sldMkLst>
          <pc:docMk/>
          <pc:sldMk cId="1221167611" sldId="294"/>
        </pc:sldMkLst>
        <pc:picChg chg="add mod">
          <ac:chgData name="Погожий Руслан" userId="868201061abced2c" providerId="Windows Live" clId="Web-{BFA30837-D19D-4317-9F9B-472D6C9662E6}" dt="2021-12-20T19:04:29.157" v="83" actId="1076"/>
          <ac:picMkLst>
            <pc:docMk/>
            <pc:sldMk cId="1221167611" sldId="294"/>
            <ac:picMk id="2" creationId="{5658AE39-B5E3-4C13-9373-CBE8CBA0C872}"/>
          </ac:picMkLst>
        </pc:picChg>
      </pc:sldChg>
      <pc:sldChg chg="addSp delSp modSp">
        <pc:chgData name="Погожий Руслан" userId="868201061abced2c" providerId="Windows Live" clId="Web-{BFA30837-D19D-4317-9F9B-472D6C9662E6}" dt="2021-12-20T19:06:39.862" v="95" actId="1076"/>
        <pc:sldMkLst>
          <pc:docMk/>
          <pc:sldMk cId="4162934517" sldId="295"/>
        </pc:sldMkLst>
        <pc:picChg chg="add del mod modCrop">
          <ac:chgData name="Погожий Руслан" userId="868201061abced2c" providerId="Windows Live" clId="Web-{BFA30837-D19D-4317-9F9B-472D6C9662E6}" dt="2021-12-20T19:05:49.221" v="89"/>
          <ac:picMkLst>
            <pc:docMk/>
            <pc:sldMk cId="4162934517" sldId="295"/>
            <ac:picMk id="2" creationId="{C25F9976-6CCB-43AE-9377-1F2321259AE4}"/>
          </ac:picMkLst>
        </pc:picChg>
        <pc:picChg chg="add mod modCrop">
          <ac:chgData name="Погожий Руслан" userId="868201061abced2c" providerId="Windows Live" clId="Web-{BFA30837-D19D-4317-9F9B-472D6C9662E6}" dt="2021-12-20T19:06:39.862" v="95" actId="1076"/>
          <ac:picMkLst>
            <pc:docMk/>
            <pc:sldMk cId="4162934517" sldId="295"/>
            <ac:picMk id="4" creationId="{FF9011B9-BB89-464F-8CA8-5752D6C88E3F}"/>
          </ac:picMkLst>
        </pc:picChg>
      </pc:sldChg>
      <pc:sldChg chg="addSp modSp">
        <pc:chgData name="Погожий Руслан" userId="868201061abced2c" providerId="Windows Live" clId="Web-{BFA30837-D19D-4317-9F9B-472D6C9662E6}" dt="2021-12-20T19:08:54.662" v="110" actId="1076"/>
        <pc:sldMkLst>
          <pc:docMk/>
          <pc:sldMk cId="647417339" sldId="296"/>
        </pc:sldMkLst>
        <pc:picChg chg="add mod">
          <ac:chgData name="Погожий Руслан" userId="868201061abced2c" providerId="Windows Live" clId="Web-{BFA30837-D19D-4317-9F9B-472D6C9662E6}" dt="2021-12-20T19:08:54.662" v="110" actId="1076"/>
          <ac:picMkLst>
            <pc:docMk/>
            <pc:sldMk cId="647417339" sldId="296"/>
            <ac:picMk id="4" creationId="{A91B8258-CE9F-4619-87E9-C67702FB401E}"/>
          </ac:picMkLst>
        </pc:picChg>
      </pc:sldChg>
      <pc:sldChg chg="addSp modSp">
        <pc:chgData name="Погожий Руслан" userId="868201061abced2c" providerId="Windows Live" clId="Web-{BFA30837-D19D-4317-9F9B-472D6C9662E6}" dt="2021-12-20T19:10:05.304" v="115" actId="1076"/>
        <pc:sldMkLst>
          <pc:docMk/>
          <pc:sldMk cId="1081691191" sldId="297"/>
        </pc:sldMkLst>
        <pc:spChg chg="mod">
          <ac:chgData name="Погожий Руслан" userId="868201061abced2c" providerId="Windows Live" clId="Web-{BFA30837-D19D-4317-9F9B-472D6C9662E6}" dt="2021-12-20T19:09:01.256" v="111" actId="1076"/>
          <ac:spMkLst>
            <pc:docMk/>
            <pc:sldMk cId="1081691191" sldId="297"/>
            <ac:spMk id="3" creationId="{1365490B-D478-486C-BD55-4654A08A39A3}"/>
          </ac:spMkLst>
        </pc:spChg>
        <pc:picChg chg="add mod">
          <ac:chgData name="Погожий Руслан" userId="868201061abced2c" providerId="Windows Live" clId="Web-{BFA30837-D19D-4317-9F9B-472D6C9662E6}" dt="2021-12-20T19:10:05.304" v="115" actId="1076"/>
          <ac:picMkLst>
            <pc:docMk/>
            <pc:sldMk cId="1081691191" sldId="297"/>
            <ac:picMk id="2" creationId="{E1341149-11CF-4598-97B7-8081F2D2842C}"/>
          </ac:picMkLst>
        </pc:picChg>
      </pc:sldChg>
      <pc:sldChg chg="addSp modSp">
        <pc:chgData name="Погожий Руслан" userId="868201061abced2c" providerId="Windows Live" clId="Web-{BFA30837-D19D-4317-9F9B-472D6C9662E6}" dt="2021-12-20T19:08:08.724" v="103" actId="1076"/>
        <pc:sldMkLst>
          <pc:docMk/>
          <pc:sldMk cId="14284538" sldId="298"/>
        </pc:sldMkLst>
        <pc:spChg chg="mod">
          <ac:chgData name="Погожий Руслан" userId="868201061abced2c" providerId="Windows Live" clId="Web-{BFA30837-D19D-4317-9F9B-472D6C9662E6}" dt="2021-12-20T19:07:17.801" v="98" actId="20577"/>
          <ac:spMkLst>
            <pc:docMk/>
            <pc:sldMk cId="14284538" sldId="298"/>
            <ac:spMk id="3" creationId="{43FCFD57-1474-463B-B458-67A3B1BC188A}"/>
          </ac:spMkLst>
        </pc:spChg>
        <pc:picChg chg="add mod">
          <ac:chgData name="Погожий Руслан" userId="868201061abced2c" providerId="Windows Live" clId="Web-{BFA30837-D19D-4317-9F9B-472D6C9662E6}" dt="2021-12-20T19:08:08.724" v="103" actId="1076"/>
          <ac:picMkLst>
            <pc:docMk/>
            <pc:sldMk cId="14284538" sldId="298"/>
            <ac:picMk id="2" creationId="{314A271E-3F07-4C8B-9888-24EF7B32EBB7}"/>
          </ac:picMkLst>
        </pc:picChg>
      </pc:sldChg>
      <pc:sldChg chg="modSp">
        <pc:chgData name="Погожий Руслан" userId="868201061abced2c" providerId="Windows Live" clId="Web-{BFA30837-D19D-4317-9F9B-472D6C9662E6}" dt="2021-12-20T18:51:11.718" v="15" actId="14100"/>
        <pc:sldMkLst>
          <pc:docMk/>
          <pc:sldMk cId="3745362224" sldId="299"/>
        </pc:sldMkLst>
        <pc:spChg chg="mod">
          <ac:chgData name="Погожий Руслан" userId="868201061abced2c" providerId="Windows Live" clId="Web-{BFA30837-D19D-4317-9F9B-472D6C9662E6}" dt="2021-12-20T18:51:11.718" v="15" actId="14100"/>
          <ac:spMkLst>
            <pc:docMk/>
            <pc:sldMk cId="3745362224" sldId="299"/>
            <ac:spMk id="3" creationId="{355428E7-5833-4B22-BB82-5879E46C1FCB}"/>
          </ac:spMkLst>
        </pc:spChg>
      </pc:sldChg>
      <pc:sldChg chg="addSp modSp">
        <pc:chgData name="Погожий Руслан" userId="868201061abced2c" providerId="Windows Live" clId="Web-{BFA30837-D19D-4317-9F9B-472D6C9662E6}" dt="2021-12-20T19:14:54.920" v="121" actId="1076"/>
        <pc:sldMkLst>
          <pc:docMk/>
          <pc:sldMk cId="2739650149" sldId="300"/>
        </pc:sldMkLst>
        <pc:spChg chg="mod">
          <ac:chgData name="Погожий Руслан" userId="868201061abced2c" providerId="Windows Live" clId="Web-{BFA30837-D19D-4317-9F9B-472D6C9662E6}" dt="2021-12-20T19:14:51.888" v="120" actId="14100"/>
          <ac:spMkLst>
            <pc:docMk/>
            <pc:sldMk cId="2739650149" sldId="300"/>
            <ac:spMk id="3" creationId="{86439180-B6B1-427C-B38B-784B6B2B5A16}"/>
          </ac:spMkLst>
        </pc:spChg>
        <pc:picChg chg="add mod">
          <ac:chgData name="Погожий Руслан" userId="868201061abced2c" providerId="Windows Live" clId="Web-{BFA30837-D19D-4317-9F9B-472D6C9662E6}" dt="2021-12-20T19:14:54.920" v="121" actId="1076"/>
          <ac:picMkLst>
            <pc:docMk/>
            <pc:sldMk cId="2739650149" sldId="300"/>
            <ac:picMk id="2" creationId="{7E46DFEE-7D1E-440E-9EAC-14930904DFD4}"/>
          </ac:picMkLst>
        </pc:picChg>
      </pc:sldChg>
      <pc:sldChg chg="addSp delSp modSp">
        <pc:chgData name="Погожий Руслан" userId="868201061abced2c" providerId="Windows Live" clId="Web-{BFA30837-D19D-4317-9F9B-472D6C9662E6}" dt="2021-12-20T19:16:55.813" v="138" actId="1076"/>
        <pc:sldMkLst>
          <pc:docMk/>
          <pc:sldMk cId="88577866" sldId="302"/>
        </pc:sldMkLst>
        <pc:spChg chg="mod">
          <ac:chgData name="Погожий Руслан" userId="868201061abced2c" providerId="Windows Live" clId="Web-{BFA30837-D19D-4317-9F9B-472D6C9662E6}" dt="2021-12-20T19:16:52.734" v="137" actId="20577"/>
          <ac:spMkLst>
            <pc:docMk/>
            <pc:sldMk cId="88577866" sldId="302"/>
            <ac:spMk id="3" creationId="{CAC1E1AB-9397-412E-A017-37536A1A7BEF}"/>
          </ac:spMkLst>
        </pc:spChg>
        <pc:picChg chg="add del mod">
          <ac:chgData name="Погожий Руслан" userId="868201061abced2c" providerId="Windows Live" clId="Web-{BFA30837-D19D-4317-9F9B-472D6C9662E6}" dt="2021-12-20T19:15:58.093" v="134"/>
          <ac:picMkLst>
            <pc:docMk/>
            <pc:sldMk cId="88577866" sldId="302"/>
            <ac:picMk id="4" creationId="{2CDF9F43-80B3-4124-955E-2DF95302A3CC}"/>
          </ac:picMkLst>
        </pc:picChg>
        <pc:picChg chg="add mod">
          <ac:chgData name="Погожий Руслан" userId="868201061abced2c" providerId="Windows Live" clId="Web-{BFA30837-D19D-4317-9F9B-472D6C9662E6}" dt="2021-12-20T19:16:55.813" v="138" actId="1076"/>
          <ac:picMkLst>
            <pc:docMk/>
            <pc:sldMk cId="88577866" sldId="302"/>
            <ac:picMk id="5" creationId="{F305B68E-780A-43F4-9739-502268E041B7}"/>
          </ac:picMkLst>
        </pc:picChg>
      </pc:sldChg>
      <pc:sldChg chg="addSp modSp">
        <pc:chgData name="Погожий Руслан" userId="868201061abced2c" providerId="Windows Live" clId="Web-{BFA30837-D19D-4317-9F9B-472D6C9662E6}" dt="2021-12-20T19:18:41.799" v="159" actId="1076"/>
        <pc:sldMkLst>
          <pc:docMk/>
          <pc:sldMk cId="431671442" sldId="303"/>
        </pc:sldMkLst>
        <pc:spChg chg="mod">
          <ac:chgData name="Погожий Руслан" userId="868201061abced2c" providerId="Windows Live" clId="Web-{BFA30837-D19D-4317-9F9B-472D6C9662E6}" dt="2021-12-20T19:17:47.548" v="148" actId="14100"/>
          <ac:spMkLst>
            <pc:docMk/>
            <pc:sldMk cId="431671442" sldId="303"/>
            <ac:spMk id="2" creationId="{AC858C6F-25BB-41DB-B17F-BBB58551F0BD}"/>
          </ac:spMkLst>
        </pc:spChg>
        <pc:spChg chg="mod">
          <ac:chgData name="Погожий Руслан" userId="868201061abced2c" providerId="Windows Live" clId="Web-{BFA30837-D19D-4317-9F9B-472D6C9662E6}" dt="2021-12-20T19:17:49.845" v="149" actId="14100"/>
          <ac:spMkLst>
            <pc:docMk/>
            <pc:sldMk cId="431671442" sldId="303"/>
            <ac:spMk id="3" creationId="{052283F2-2585-42F7-9EBB-2B7CE45CDEC4}"/>
          </ac:spMkLst>
        </pc:spChg>
        <pc:picChg chg="add mod">
          <ac:chgData name="Погожий Руслан" userId="868201061abced2c" providerId="Windows Live" clId="Web-{BFA30837-D19D-4317-9F9B-472D6C9662E6}" dt="2021-12-20T19:18:41.799" v="159" actId="1076"/>
          <ac:picMkLst>
            <pc:docMk/>
            <pc:sldMk cId="431671442" sldId="303"/>
            <ac:picMk id="4" creationId="{132558D9-FB29-4B79-BBD6-ADEB52E09098}"/>
          </ac:picMkLst>
        </pc:picChg>
      </pc:sldChg>
      <pc:sldChg chg="addSp modSp">
        <pc:chgData name="Погожий Руслан" userId="868201061abced2c" providerId="Windows Live" clId="Web-{BFA30837-D19D-4317-9F9B-472D6C9662E6}" dt="2021-12-20T19:18:28.643" v="155" actId="1076"/>
        <pc:sldMkLst>
          <pc:docMk/>
          <pc:sldMk cId="701094621" sldId="304"/>
        </pc:sldMkLst>
        <pc:spChg chg="mod">
          <ac:chgData name="Погожий Руслан" userId="868201061abced2c" providerId="Windows Live" clId="Web-{BFA30837-D19D-4317-9F9B-472D6C9662E6}" dt="2021-12-20T19:18:02.095" v="151" actId="1076"/>
          <ac:spMkLst>
            <pc:docMk/>
            <pc:sldMk cId="701094621" sldId="304"/>
            <ac:spMk id="3" creationId="{3E7F00F1-FB35-4BDE-B3FA-D1A1AD168744}"/>
          </ac:spMkLst>
        </pc:spChg>
        <pc:picChg chg="add mod">
          <ac:chgData name="Погожий Руслан" userId="868201061abced2c" providerId="Windows Live" clId="Web-{BFA30837-D19D-4317-9F9B-472D6C9662E6}" dt="2021-12-20T19:18:28.643" v="155" actId="1076"/>
          <ac:picMkLst>
            <pc:docMk/>
            <pc:sldMk cId="701094621" sldId="304"/>
            <ac:picMk id="4" creationId="{2790C996-668A-4EDF-9533-30AE70DC7552}"/>
          </ac:picMkLst>
        </pc:picChg>
      </pc:sldChg>
      <pc:sldChg chg="delSp new del">
        <pc:chgData name="Погожий Руслан" userId="868201061abced2c" providerId="Windows Live" clId="Web-{BFA30837-D19D-4317-9F9B-472D6C9662E6}" dt="2021-12-20T18:48:42.059" v="2"/>
        <pc:sldMkLst>
          <pc:docMk/>
          <pc:sldMk cId="2393544595" sldId="305"/>
        </pc:sldMkLst>
        <pc:spChg chg="del">
          <ac:chgData name="Погожий Руслан" userId="868201061abced2c" providerId="Windows Live" clId="Web-{BFA30837-D19D-4317-9F9B-472D6C9662E6}" dt="2021-12-20T18:48:34.934" v="1"/>
          <ac:spMkLst>
            <pc:docMk/>
            <pc:sldMk cId="2393544595" sldId="305"/>
            <ac:spMk id="2" creationId="{4BF8BC47-0720-435E-A406-A35D316B5973}"/>
          </ac:spMkLst>
        </pc:spChg>
      </pc:sldChg>
      <pc:sldChg chg="delSp modSp new">
        <pc:chgData name="Погожий Руслан" userId="868201061abced2c" providerId="Windows Live" clId="Web-{BFA30837-D19D-4317-9F9B-472D6C9662E6}" dt="2021-12-20T18:49:25.294" v="7" actId="20577"/>
        <pc:sldMkLst>
          <pc:docMk/>
          <pc:sldMk cId="3924420348" sldId="305"/>
        </pc:sldMkLst>
        <pc:spChg chg="del">
          <ac:chgData name="Погожий Руслан" userId="868201061abced2c" providerId="Windows Live" clId="Web-{BFA30837-D19D-4317-9F9B-472D6C9662E6}" dt="2021-12-20T18:49:22.435" v="6"/>
          <ac:spMkLst>
            <pc:docMk/>
            <pc:sldMk cId="3924420348" sldId="305"/>
            <ac:spMk id="2" creationId="{A1EF38F8-D2D2-40FE-AE66-E43E17717F1C}"/>
          </ac:spMkLst>
        </pc:spChg>
        <pc:spChg chg="mod">
          <ac:chgData name="Погожий Руслан" userId="868201061abced2c" providerId="Windows Live" clId="Web-{BFA30837-D19D-4317-9F9B-472D6C9662E6}" dt="2021-12-20T18:49:25.294" v="7" actId="20577"/>
          <ac:spMkLst>
            <pc:docMk/>
            <pc:sldMk cId="3924420348" sldId="305"/>
            <ac:spMk id="3" creationId="{43D4C34E-FD8F-43F7-862C-656F1D943003}"/>
          </ac:spMkLst>
        </pc:spChg>
      </pc:sldChg>
    </pc:docChg>
  </pc:docChgLst>
  <pc:docChgLst>
    <pc:chgData name="Погожий Руслан" userId="868201061abced2c" providerId="Windows Live" clId="Web-{B6DBAE8B-C8D9-4FC2-95C4-51FBA7CF66C7}"/>
    <pc:docChg chg="addSld delSld modSld">
      <pc:chgData name="Погожий Руслан" userId="868201061abced2c" providerId="Windows Live" clId="Web-{B6DBAE8B-C8D9-4FC2-95C4-51FBA7CF66C7}" dt="2021-12-20T19:28:26.635" v="31" actId="1076"/>
      <pc:docMkLst>
        <pc:docMk/>
      </pc:docMkLst>
      <pc:sldChg chg="new del">
        <pc:chgData name="Погожий Руслан" userId="868201061abced2c" providerId="Windows Live" clId="Web-{B6DBAE8B-C8D9-4FC2-95C4-51FBA7CF66C7}" dt="2021-12-20T19:23:39.676" v="2"/>
        <pc:sldMkLst>
          <pc:docMk/>
          <pc:sldMk cId="476651613" sldId="306"/>
        </pc:sldMkLst>
      </pc:sldChg>
      <pc:sldChg chg="addSp delSp modSp new">
        <pc:chgData name="Погожий Руслан" userId="868201061abced2c" providerId="Windows Live" clId="Web-{B6DBAE8B-C8D9-4FC2-95C4-51FBA7CF66C7}" dt="2021-12-20T19:28:26.635" v="31" actId="1076"/>
        <pc:sldMkLst>
          <pc:docMk/>
          <pc:sldMk cId="2471492197" sldId="307"/>
        </pc:sldMkLst>
        <pc:spChg chg="del">
          <ac:chgData name="Погожий Руслан" userId="868201061abced2c" providerId="Windows Live" clId="Web-{B6DBAE8B-C8D9-4FC2-95C4-51FBA7CF66C7}" dt="2021-12-20T19:24:04.489" v="19"/>
          <ac:spMkLst>
            <pc:docMk/>
            <pc:sldMk cId="2471492197" sldId="307"/>
            <ac:spMk id="2" creationId="{1E347E7D-61C2-45E3-8041-A43B8C560D04}"/>
          </ac:spMkLst>
        </pc:spChg>
        <pc:spChg chg="mod">
          <ac:chgData name="Погожий Руслан" userId="868201061abced2c" providerId="Windows Live" clId="Web-{B6DBAE8B-C8D9-4FC2-95C4-51FBA7CF66C7}" dt="2021-12-20T19:28:22.370" v="29" actId="1076"/>
          <ac:spMkLst>
            <pc:docMk/>
            <pc:sldMk cId="2471492197" sldId="307"/>
            <ac:spMk id="3" creationId="{92151B52-1773-433B-A29E-02F187A86B88}"/>
          </ac:spMkLst>
        </pc:spChg>
        <pc:picChg chg="add mod">
          <ac:chgData name="Погожий Руслан" userId="868201061abced2c" providerId="Windows Live" clId="Web-{B6DBAE8B-C8D9-4FC2-95C4-51FBA7CF66C7}" dt="2021-12-20T19:28:26.635" v="31" actId="1076"/>
          <ac:picMkLst>
            <pc:docMk/>
            <pc:sldMk cId="2471492197" sldId="307"/>
            <ac:picMk id="4" creationId="{46AE63E3-6A8E-446B-96AC-DFDBD3F94674}"/>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a:extLst>
              <a:ext uri="{FF2B5EF4-FFF2-40B4-BE49-F238E27FC236}">
                <a16:creationId xmlns:a16="http://schemas.microsoft.com/office/drawing/2014/main" id="{18F4DFC5-E278-45BD-8C86-73EFA730B66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a:extLst>
              <a:ext uri="{FF2B5EF4-FFF2-40B4-BE49-F238E27FC236}">
                <a16:creationId xmlns:a16="http://schemas.microsoft.com/office/drawing/2014/main" id="{0716496A-7374-4DA6-9B5D-E2BB0AC3CF7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D9DFA32-3086-456A-908E-517273C9B9CF}" type="datetime1">
              <a:rPr lang="ru-RU" smtClean="0"/>
              <a:t>04.05.2022</a:t>
            </a:fld>
            <a:endParaRPr lang="ru-RU"/>
          </a:p>
        </p:txBody>
      </p:sp>
      <p:sp>
        <p:nvSpPr>
          <p:cNvPr id="4" name="Нижний колонтитул 3">
            <a:extLst>
              <a:ext uri="{FF2B5EF4-FFF2-40B4-BE49-F238E27FC236}">
                <a16:creationId xmlns:a16="http://schemas.microsoft.com/office/drawing/2014/main" id="{AB18F4BD-F1C3-4A35-8D73-CD5398895F5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5" name="Номер слайда 4">
            <a:extLst>
              <a:ext uri="{FF2B5EF4-FFF2-40B4-BE49-F238E27FC236}">
                <a16:creationId xmlns:a16="http://schemas.microsoft.com/office/drawing/2014/main" id="{2ED9A6A4-5386-4A58-A887-D0FA63008E5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4A0D45F-9DBE-4332-992B-8E59AFFEBD76}" type="slidenum">
              <a:rPr lang="ru-RU" smtClean="0"/>
              <a:t>‹#›</a:t>
            </a:fld>
            <a:endParaRPr lang="ru-RU"/>
          </a:p>
        </p:txBody>
      </p:sp>
    </p:spTree>
    <p:extLst>
      <p:ext uri="{BB962C8B-B14F-4D97-AF65-F5344CB8AC3E}">
        <p14:creationId xmlns:p14="http://schemas.microsoft.com/office/powerpoint/2010/main" val="38144648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noProof="0"/>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3ACFCF5-89C6-4F5F-83E2-3B94554EBFAF}" type="datetime1">
              <a:rPr lang="ru-RU" smtClean="0"/>
              <a:pPr/>
              <a:t>04.05.2022</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noProof="0"/>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noProof="0"/>
              <a:t>Щелкните, чтобы изменить стили текста образца слайда</a:t>
            </a:r>
          </a:p>
          <a:p>
            <a:pPr lvl="1"/>
            <a:r>
              <a:rPr lang="ru-RU" noProof="0"/>
              <a:t>Второй уровень</a:t>
            </a:r>
          </a:p>
          <a:p>
            <a:pPr lvl="2"/>
            <a:r>
              <a:rPr lang="ru-RU" noProof="0"/>
              <a:t>Третий уровень</a:t>
            </a:r>
          </a:p>
          <a:p>
            <a:pPr lvl="3"/>
            <a:r>
              <a:rPr lang="ru-RU" noProof="0"/>
              <a:t>Четвертый уровень</a:t>
            </a:r>
          </a:p>
          <a:p>
            <a:pPr lvl="4"/>
            <a:r>
              <a:rPr lang="ru-RU" noProof="0"/>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noProof="0"/>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AC3529-9EB8-4093-9B6B-A4685D336D3A}" type="slidenum">
              <a:rPr lang="ru-RU" noProof="0" smtClean="0"/>
              <a:t>‹#›</a:t>
            </a:fld>
            <a:endParaRPr lang="ru-RU" noProof="0"/>
          </a:p>
        </p:txBody>
      </p:sp>
    </p:spTree>
    <p:extLst>
      <p:ext uri="{BB962C8B-B14F-4D97-AF65-F5344CB8AC3E}">
        <p14:creationId xmlns:p14="http://schemas.microsoft.com/office/powerpoint/2010/main" val="420252735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0" name="Group 9"/>
          <p:cNvGrpSpPr/>
          <p:nvPr/>
        </p:nvGrpSpPr>
        <p:grpSpPr>
          <a:xfrm>
            <a:off x="0" y="0"/>
            <a:ext cx="12188825" cy="6872226"/>
            <a:chOff x="0" y="0"/>
            <a:chExt cx="12188825" cy="6872226"/>
          </a:xfrm>
        </p:grpSpPr>
        <p:pic>
          <p:nvPicPr>
            <p:cNvPr id="9" name="Picture 8" descr="HD-PanelTitle-V.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l="2" r="47673"/>
            <a:stretch/>
          </p:blipFill>
          <p:spPr>
            <a:xfrm rot="5400000">
              <a:off x="5245268" y="530352"/>
              <a:ext cx="1673352" cy="612648"/>
            </a:xfrm>
            <a:prstGeom prst="rect">
              <a:avLst/>
            </a:prstGeom>
          </p:spPr>
        </p:pic>
        <p:pic>
          <p:nvPicPr>
            <p:cNvPr id="18" name="Picture 17"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r="48819"/>
            <a:stretch/>
          </p:blipFill>
          <p:spPr>
            <a:xfrm rot="5400000">
              <a:off x="5263556" y="5747514"/>
              <a:ext cx="1636776"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7983232" y="5037663"/>
            <a:ext cx="897467" cy="279400"/>
          </a:xfrm>
        </p:spPr>
        <p:txBody>
          <a:bodyPr/>
          <a:lstStyle/>
          <a:p>
            <a:fld id="{B61BEF0D-F0BB-DE4B-95CE-6DB70DBA9567}" type="datetimeFigureOut">
              <a:rPr lang="en-US" dirty="0"/>
              <a:pPr/>
              <a:t>5/4/2022</a:t>
            </a:fld>
            <a:endParaRPr lang="en-US"/>
          </a:p>
        </p:txBody>
      </p:sp>
      <p:sp>
        <p:nvSpPr>
          <p:cNvPr id="5" name="Footer Placeholder 4"/>
          <p:cNvSpPr>
            <a:spLocks noGrp="1"/>
          </p:cNvSpPr>
          <p:nvPr>
            <p:ph type="ftr" sz="quarter" idx="11"/>
          </p:nvPr>
        </p:nvSpPr>
        <p:spPr>
          <a:xfrm>
            <a:off x="2692397" y="5037663"/>
            <a:ext cx="5214635" cy="279400"/>
          </a:xfrm>
        </p:spPr>
        <p:txBody>
          <a:bodyPr/>
          <a:lstStyle/>
          <a:p>
            <a:endParaRPr lang="en-US"/>
          </a:p>
        </p:txBody>
      </p:sp>
      <p:sp>
        <p:nvSpPr>
          <p:cNvPr id="6" name="Slide Number Placeholder 5"/>
          <p:cNvSpPr>
            <a:spLocks noGrp="1"/>
          </p:cNvSpPr>
          <p:nvPr>
            <p:ph type="sldNum" sz="quarter" idx="12"/>
          </p:nvPr>
        </p:nvSpPr>
        <p:spPr>
          <a:xfrm>
            <a:off x="8956900" y="5037663"/>
            <a:ext cx="551167" cy="279400"/>
          </a:xfrm>
        </p:spPr>
        <p:txBody>
          <a:bodyPr/>
          <a:lstStyle/>
          <a:p>
            <a:fld id="{D57F1E4F-1CFF-5643-939E-217C01CDF565}" type="slidenum">
              <a:rPr lang="en-US" dirty="0"/>
              <a:pPr/>
              <a:t>‹#›</a:t>
            </a:fld>
            <a:endParaRPr lang="en-US"/>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529166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endParaRPr lang="en-US"/>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5/4/2022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28650175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967159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553444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8107655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p>
        </p:txBody>
      </p:sp>
      <p:sp>
        <p:nvSpPr>
          <p:cNvPr id="16"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779692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p>
        </p:txBody>
      </p:sp>
      <p:sp>
        <p:nvSpPr>
          <p:cNvPr id="14"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488218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5/4/2022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951997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5/4/2022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169691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95" name="Group 94"/>
          <p:cNvGrpSpPr/>
          <p:nvPr/>
        </p:nvGrpSpPr>
        <p:grpSpPr>
          <a:xfrm>
            <a:off x="0" y="-30477"/>
            <a:ext cx="12090400" cy="6889273"/>
            <a:chOff x="0" y="-30477"/>
            <a:chExt cx="9067800" cy="6889273"/>
          </a:xfrm>
        </p:grpSpPr>
        <p:cxnSp>
          <p:nvCxnSpPr>
            <p:cNvPr id="110" name="Straight Connector 109"/>
            <p:cNvCxnSpPr/>
            <p:nvPr/>
          </p:nvCxnSpPr>
          <p:spPr>
            <a:xfrm rot="16200000" flipH="1">
              <a:off x="-14478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rot="16200000" flipH="1">
              <a:off x="-16383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rot="5400000">
              <a:off x="-14859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rot="5400000">
              <a:off x="-3238500" y="3314700"/>
              <a:ext cx="6858000"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rot="16200000" flipH="1">
              <a:off x="-3314700" y="3314700"/>
              <a:ext cx="685800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rot="16200000" flipH="1">
              <a:off x="-1371600" y="2971800"/>
              <a:ext cx="6858000" cy="9144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rot="16200000" flipH="1">
              <a:off x="-2819400" y="3200400"/>
              <a:ext cx="6858000"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rot="5400000">
              <a:off x="-2705099" y="3238500"/>
              <a:ext cx="6858000"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rot="16200000" flipH="1">
              <a:off x="-2133600" y="3200400"/>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rot="16200000" flipH="1">
              <a:off x="-3124200" y="3276600"/>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rot="16200000" flipH="1">
              <a:off x="-1828799" y="3352799"/>
              <a:ext cx="6858000"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rot="16200000" flipH="1">
              <a:off x="-28194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p:nvCxnSpPr>
          <p:spPr>
            <a:xfrm rot="16200000" flipH="1">
              <a:off x="-2438400" y="3124200"/>
              <a:ext cx="6858000" cy="609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p:nvPr/>
          </p:nvCxnSpPr>
          <p:spPr>
            <a:xfrm rot="5400000">
              <a:off x="-1731645" y="2722245"/>
              <a:ext cx="6858000"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p:nvPr/>
          </p:nvCxnSpPr>
          <p:spPr>
            <a:xfrm rot="5400000">
              <a:off x="-1142048" y="3277552"/>
              <a:ext cx="6858000"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rot="5400000">
              <a:off x="-914400" y="3276600"/>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rot="5400000">
              <a:off x="-1855470" y="3227070"/>
              <a:ext cx="6858000"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rot="16200000" flipH="1">
              <a:off x="-2643187" y="3252788"/>
              <a:ext cx="6858000"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rot="16200000" flipH="1">
              <a:off x="-1954530" y="3326130"/>
              <a:ext cx="6858000" cy="20574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rot="16200000" flipH="1">
              <a:off x="-23622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9" name="Straight Connector 208"/>
            <p:cNvCxnSpPr/>
            <p:nvPr/>
          </p:nvCxnSpPr>
          <p:spPr>
            <a:xfrm rot="16200000" flipH="1">
              <a:off x="-21336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10" name="Straight Connector 209"/>
            <p:cNvCxnSpPr/>
            <p:nvPr/>
          </p:nvCxnSpPr>
          <p:spPr>
            <a:xfrm rot="16200000" flipH="1">
              <a:off x="10668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1" name="Straight Connector 210"/>
            <p:cNvCxnSpPr/>
            <p:nvPr/>
          </p:nvCxnSpPr>
          <p:spPr>
            <a:xfrm rot="16200000" flipH="1">
              <a:off x="8763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2" name="Straight Connector 211"/>
            <p:cNvCxnSpPr/>
            <p:nvPr/>
          </p:nvCxnSpPr>
          <p:spPr>
            <a:xfrm rot="5400000">
              <a:off x="1028700" y="3238500"/>
              <a:ext cx="6858000" cy="3810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13" name="Straight Connector 212"/>
            <p:cNvCxnSpPr/>
            <p:nvPr/>
          </p:nvCxnSpPr>
          <p:spPr>
            <a:xfrm rot="5400000">
              <a:off x="-723900" y="3314700"/>
              <a:ext cx="6858000"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14" name="Straight Connector 213"/>
            <p:cNvCxnSpPr/>
            <p:nvPr/>
          </p:nvCxnSpPr>
          <p:spPr>
            <a:xfrm rot="16200000" flipH="1">
              <a:off x="-800100" y="3314700"/>
              <a:ext cx="685800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5" name="Straight Connector 214"/>
            <p:cNvCxnSpPr/>
            <p:nvPr/>
          </p:nvCxnSpPr>
          <p:spPr>
            <a:xfrm rot="5400000">
              <a:off x="-152400" y="3429000"/>
              <a:ext cx="6858000"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16" name="Straight Connector 215"/>
            <p:cNvCxnSpPr/>
            <p:nvPr/>
          </p:nvCxnSpPr>
          <p:spPr>
            <a:xfrm rot="16200000" flipH="1">
              <a:off x="-304800" y="3200400"/>
              <a:ext cx="6858000" cy="4572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17" name="Straight Connector 216"/>
            <p:cNvCxnSpPr/>
            <p:nvPr/>
          </p:nvCxnSpPr>
          <p:spPr>
            <a:xfrm rot="5400000">
              <a:off x="-190499" y="3238500"/>
              <a:ext cx="6858000" cy="38100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18" name="Straight Connector 217"/>
            <p:cNvCxnSpPr/>
            <p:nvPr/>
          </p:nvCxnSpPr>
          <p:spPr>
            <a:xfrm rot="16200000" flipH="1">
              <a:off x="381000" y="3200400"/>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p:cNvCxnSpPr/>
            <p:nvPr/>
          </p:nvCxnSpPr>
          <p:spPr>
            <a:xfrm rot="16200000" flipH="1">
              <a:off x="-609600" y="3276600"/>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p:nvCxnSpPr>
          <p:spPr>
            <a:xfrm rot="16200000" flipH="1">
              <a:off x="685801" y="3352799"/>
              <a:ext cx="6858000" cy="152401"/>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21" name="Straight Connector 220"/>
            <p:cNvCxnSpPr/>
            <p:nvPr/>
          </p:nvCxnSpPr>
          <p:spPr>
            <a:xfrm rot="16200000" flipH="1">
              <a:off x="-3048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p:nvCxnSpPr>
          <p:spPr>
            <a:xfrm rot="5400000">
              <a:off x="-1028700" y="3314700"/>
              <a:ext cx="6858000"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3" name="Straight Connector 222"/>
            <p:cNvCxnSpPr/>
            <p:nvPr/>
          </p:nvCxnSpPr>
          <p:spPr>
            <a:xfrm rot="5400000">
              <a:off x="782955" y="2722245"/>
              <a:ext cx="6858000"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p:nvCxnSpPr>
          <p:spPr>
            <a:xfrm rot="5400000">
              <a:off x="1372552" y="3277552"/>
              <a:ext cx="6858000"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25" name="Straight Connector 224"/>
            <p:cNvCxnSpPr/>
            <p:nvPr/>
          </p:nvCxnSpPr>
          <p:spPr>
            <a:xfrm rot="5400000">
              <a:off x="16002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p:nvCxnSpPr>
          <p:spPr>
            <a:xfrm rot="5400000">
              <a:off x="659130" y="3227070"/>
              <a:ext cx="6858000"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27" name="Straight Connector 226"/>
            <p:cNvCxnSpPr/>
            <p:nvPr/>
          </p:nvCxnSpPr>
          <p:spPr>
            <a:xfrm rot="16200000" flipH="1">
              <a:off x="-128587" y="3252788"/>
              <a:ext cx="6858000"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28" name="Straight Connector 227"/>
            <p:cNvCxnSpPr/>
            <p:nvPr/>
          </p:nvCxnSpPr>
          <p:spPr>
            <a:xfrm rot="16200000" flipH="1">
              <a:off x="560070" y="3326130"/>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9" name="Straight Connector 228"/>
            <p:cNvCxnSpPr/>
            <p:nvPr/>
          </p:nvCxnSpPr>
          <p:spPr>
            <a:xfrm rot="16200000" flipH="1">
              <a:off x="1524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0" name="Straight Connector 229"/>
            <p:cNvCxnSpPr/>
            <p:nvPr/>
          </p:nvCxnSpPr>
          <p:spPr>
            <a:xfrm rot="16200000" flipH="1">
              <a:off x="3810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37" name="Straight Connector 236"/>
            <p:cNvCxnSpPr/>
            <p:nvPr/>
          </p:nvCxnSpPr>
          <p:spPr>
            <a:xfrm rot="16200000" flipH="1">
              <a:off x="2743200" y="3352801"/>
              <a:ext cx="6858000" cy="15240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38" name="Straight Connector 237"/>
            <p:cNvCxnSpPr/>
            <p:nvPr/>
          </p:nvCxnSpPr>
          <p:spPr>
            <a:xfrm rot="16200000" flipH="1">
              <a:off x="2095501" y="3238501"/>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9" name="Straight Connector 238"/>
            <p:cNvCxnSpPr/>
            <p:nvPr/>
          </p:nvCxnSpPr>
          <p:spPr>
            <a:xfrm rot="5400000">
              <a:off x="2705100" y="3238501"/>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0" name="Straight Connector 239"/>
            <p:cNvCxnSpPr/>
            <p:nvPr/>
          </p:nvCxnSpPr>
          <p:spPr>
            <a:xfrm rot="5400000">
              <a:off x="1828801" y="3276600"/>
              <a:ext cx="6857999" cy="3048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41" name="Straight Connector 240"/>
            <p:cNvCxnSpPr/>
            <p:nvPr/>
          </p:nvCxnSpPr>
          <p:spPr>
            <a:xfrm rot="16200000" flipH="1">
              <a:off x="1066800" y="3200402"/>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42" name="Straight Connector 241"/>
            <p:cNvCxnSpPr/>
            <p:nvPr/>
          </p:nvCxnSpPr>
          <p:spPr>
            <a:xfrm rot="16200000" flipH="1">
              <a:off x="2362201" y="3352800"/>
              <a:ext cx="6858000"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243" name="Straight Connector 242"/>
            <p:cNvCxnSpPr/>
            <p:nvPr/>
          </p:nvCxnSpPr>
          <p:spPr>
            <a:xfrm rot="5400000">
              <a:off x="2646045" y="2722246"/>
              <a:ext cx="6858000" cy="1413510"/>
            </a:xfrm>
            <a:prstGeom prst="line">
              <a:avLst/>
            </a:prstGeom>
            <a:ln>
              <a:solidFill>
                <a:schemeClr val="accent1">
                  <a:alpha val="56000"/>
                </a:schemeClr>
              </a:solidFill>
            </a:ln>
          </p:spPr>
          <p:style>
            <a:lnRef idx="1">
              <a:schemeClr val="accent1"/>
            </a:lnRef>
            <a:fillRef idx="0">
              <a:schemeClr val="accent1"/>
            </a:fillRef>
            <a:effectRef idx="0">
              <a:schemeClr val="accent1"/>
            </a:effectRef>
            <a:fontRef idx="minor">
              <a:schemeClr val="tx1"/>
            </a:fontRef>
          </p:style>
        </p:cxnSp>
        <p:cxnSp>
          <p:nvCxnSpPr>
            <p:cNvPr id="244" name="Straight Connector 243"/>
            <p:cNvCxnSpPr/>
            <p:nvPr/>
          </p:nvCxnSpPr>
          <p:spPr>
            <a:xfrm rot="5400000">
              <a:off x="3048952" y="3277553"/>
              <a:ext cx="6858000"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45" name="Straight Connector 244"/>
            <p:cNvCxnSpPr/>
            <p:nvPr/>
          </p:nvCxnSpPr>
          <p:spPr>
            <a:xfrm rot="5400000">
              <a:off x="2895600" y="3276601"/>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6" name="Straight Connector 245"/>
            <p:cNvCxnSpPr/>
            <p:nvPr/>
          </p:nvCxnSpPr>
          <p:spPr>
            <a:xfrm rot="5400000">
              <a:off x="2388870" y="3227071"/>
              <a:ext cx="6858000"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47" name="Straight Connector 246"/>
            <p:cNvCxnSpPr/>
            <p:nvPr/>
          </p:nvCxnSpPr>
          <p:spPr>
            <a:xfrm rot="16200000" flipH="1">
              <a:off x="2236470" y="3326131"/>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8" name="Straight Connector 247"/>
            <p:cNvCxnSpPr/>
            <p:nvPr/>
          </p:nvCxnSpPr>
          <p:spPr>
            <a:xfrm rot="16200000" flipH="1">
              <a:off x="1752600" y="3352801"/>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9" name="Straight Connector 248"/>
            <p:cNvCxnSpPr/>
            <p:nvPr/>
          </p:nvCxnSpPr>
          <p:spPr>
            <a:xfrm rot="16200000" flipH="1">
              <a:off x="19812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50" name="Straight Connector 249"/>
            <p:cNvCxnSpPr/>
            <p:nvPr/>
          </p:nvCxnSpPr>
          <p:spPr>
            <a:xfrm rot="5400000">
              <a:off x="3467100" y="3314701"/>
              <a:ext cx="6858000"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51" name="Straight Connector 250"/>
            <p:cNvCxnSpPr/>
            <p:nvPr/>
          </p:nvCxnSpPr>
          <p:spPr>
            <a:xfrm rot="16200000" flipH="1">
              <a:off x="3467099" y="3314701"/>
              <a:ext cx="685800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2" name="Straight Connector 251"/>
            <p:cNvCxnSpPr/>
            <p:nvPr/>
          </p:nvCxnSpPr>
          <p:spPr>
            <a:xfrm rot="5400000">
              <a:off x="4038600" y="3429001"/>
              <a:ext cx="6858000"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53" name="Straight Connector 252"/>
            <p:cNvCxnSpPr/>
            <p:nvPr/>
          </p:nvCxnSpPr>
          <p:spPr>
            <a:xfrm rot="16200000" flipH="1">
              <a:off x="3886200" y="3200401"/>
              <a:ext cx="6858000"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254" name="Straight Connector 253"/>
            <p:cNvCxnSpPr/>
            <p:nvPr/>
          </p:nvCxnSpPr>
          <p:spPr>
            <a:xfrm rot="5400000">
              <a:off x="4000501" y="3238501"/>
              <a:ext cx="6858000"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55" name="Straight Connector 254"/>
            <p:cNvCxnSpPr/>
            <p:nvPr/>
          </p:nvCxnSpPr>
          <p:spPr>
            <a:xfrm rot="16200000" flipH="1">
              <a:off x="4572000" y="3200401"/>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57" name="Straight Connector 256"/>
            <p:cNvCxnSpPr/>
            <p:nvPr/>
          </p:nvCxnSpPr>
          <p:spPr>
            <a:xfrm rot="16200000" flipH="1">
              <a:off x="37338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58" name="Straight Connector 257"/>
            <p:cNvCxnSpPr/>
            <p:nvPr/>
          </p:nvCxnSpPr>
          <p:spPr>
            <a:xfrm rot="5400000">
              <a:off x="3619500" y="3314700"/>
              <a:ext cx="6858000"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9" name="Straight Connector 258"/>
            <p:cNvCxnSpPr/>
            <p:nvPr/>
          </p:nvCxnSpPr>
          <p:spPr>
            <a:xfrm rot="16200000" flipH="1">
              <a:off x="4214813" y="3252788"/>
              <a:ext cx="6858000"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260" name="Straight Connector 259"/>
            <p:cNvCxnSpPr/>
            <p:nvPr/>
          </p:nvCxnSpPr>
          <p:spPr>
            <a:xfrm rot="16200000" flipH="1">
              <a:off x="4751070" y="3326131"/>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1" name="Straight Connector 260"/>
            <p:cNvCxnSpPr/>
            <p:nvPr/>
          </p:nvCxnSpPr>
          <p:spPr>
            <a:xfrm rot="16200000" flipH="1">
              <a:off x="4343400" y="3352801"/>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2" name="Straight Connector 261"/>
            <p:cNvCxnSpPr/>
            <p:nvPr/>
          </p:nvCxnSpPr>
          <p:spPr>
            <a:xfrm rot="16200000" flipH="1">
              <a:off x="4572000" y="3352801"/>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64" name="Straight Connector 263"/>
            <p:cNvCxnSpPr/>
            <p:nvPr/>
          </p:nvCxnSpPr>
          <p:spPr>
            <a:xfrm rot="16200000" flipH="1">
              <a:off x="5257800" y="3352802"/>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5" name="Straight Connector 264"/>
            <p:cNvCxnSpPr/>
            <p:nvPr/>
          </p:nvCxnSpPr>
          <p:spPr>
            <a:xfrm rot="16200000" flipH="1">
              <a:off x="5067300" y="3238502"/>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6" name="Straight Connector 265"/>
            <p:cNvCxnSpPr/>
            <p:nvPr/>
          </p:nvCxnSpPr>
          <p:spPr>
            <a:xfrm rot="5400000">
              <a:off x="5219700" y="3238502"/>
              <a:ext cx="6858000" cy="38100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67" name="Straight Connector 266"/>
            <p:cNvCxnSpPr/>
            <p:nvPr/>
          </p:nvCxnSpPr>
          <p:spPr>
            <a:xfrm rot="16200000" flipH="1">
              <a:off x="4876801" y="3352801"/>
              <a:ext cx="6858000"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268" name="Straight Connector 267"/>
            <p:cNvCxnSpPr/>
            <p:nvPr/>
          </p:nvCxnSpPr>
          <p:spPr>
            <a:xfrm rot="5400000">
              <a:off x="5527994" y="3318196"/>
              <a:ext cx="6888479" cy="191133"/>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70" name="Straight Connector 269"/>
            <p:cNvCxnSpPr/>
            <p:nvPr/>
          </p:nvCxnSpPr>
          <p:spPr>
            <a:xfrm rot="5400000">
              <a:off x="4850130" y="3227072"/>
              <a:ext cx="6858000" cy="40386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71" name="Straight Connector 270"/>
            <p:cNvCxnSpPr/>
            <p:nvPr/>
          </p:nvCxnSpPr>
          <p:spPr>
            <a:xfrm rot="16200000" flipH="1">
              <a:off x="4751070" y="3326132"/>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8" name="Straight Connector 277"/>
            <p:cNvCxnSpPr/>
            <p:nvPr/>
          </p:nvCxnSpPr>
          <p:spPr>
            <a:xfrm rot="5400000">
              <a:off x="5562599" y="3429001"/>
              <a:ext cx="6858002" cy="1588"/>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83" name="Straight Connector 282"/>
            <p:cNvCxnSpPr/>
            <p:nvPr/>
          </p:nvCxnSpPr>
          <p:spPr>
            <a:xfrm rot="5400000">
              <a:off x="2552700" y="3390900"/>
              <a:ext cx="6858000" cy="76200"/>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89" name="Straight Connector 288"/>
            <p:cNvCxnSpPr/>
            <p:nvPr/>
          </p:nvCxnSpPr>
          <p:spPr>
            <a:xfrm rot="16200000" flipH="1">
              <a:off x="3048000" y="3352800"/>
              <a:ext cx="6858000" cy="1524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92" name="Straight Connector 291"/>
            <p:cNvCxnSpPr/>
            <p:nvPr/>
          </p:nvCxnSpPr>
          <p:spPr>
            <a:xfrm rot="16200000" flipH="1">
              <a:off x="3238500" y="3238500"/>
              <a:ext cx="6858000" cy="381000"/>
            </a:xfrm>
            <a:prstGeom prst="line">
              <a:avLst/>
            </a:prstGeom>
            <a:ln w="19050">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94" name="Straight Connector 293"/>
            <p:cNvCxnSpPr/>
            <p:nvPr/>
          </p:nvCxnSpPr>
          <p:spPr>
            <a:xfrm rot="5400000">
              <a:off x="2133600" y="3276600"/>
              <a:ext cx="6858000" cy="3048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98" name="Straight Connector 297"/>
            <p:cNvCxnSpPr/>
            <p:nvPr/>
          </p:nvCxnSpPr>
          <p:spPr>
            <a:xfrm rot="16200000" flipH="1">
              <a:off x="3148013" y="3252789"/>
              <a:ext cx="6858000"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299" name="Straight Connector 298"/>
            <p:cNvCxnSpPr/>
            <p:nvPr/>
          </p:nvCxnSpPr>
          <p:spPr>
            <a:xfrm rot="5400000">
              <a:off x="37719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2" name="Straight Connector 301"/>
            <p:cNvCxnSpPr/>
            <p:nvPr/>
          </p:nvCxnSpPr>
          <p:spPr>
            <a:xfrm rot="5400000">
              <a:off x="4229100" y="2933700"/>
              <a:ext cx="6858000" cy="990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307" name="Straight Connector 306"/>
            <p:cNvCxnSpPr/>
            <p:nvPr/>
          </p:nvCxnSpPr>
          <p:spPr>
            <a:xfrm rot="16200000" flipH="1">
              <a:off x="1371600" y="3200403"/>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grpSp>
      <p:sp>
        <p:nvSpPr>
          <p:cNvPr id="4" name="Date Placeholder 3"/>
          <p:cNvSpPr>
            <a:spLocks noGrp="1"/>
          </p:cNvSpPr>
          <p:nvPr>
            <p:ph type="dt" sz="half" idx="10"/>
          </p:nvPr>
        </p:nvSpPr>
        <p:spPr/>
        <p:txBody>
          <a:bodyPr/>
          <a:lstStyle/>
          <a:p>
            <a:fld id="{B4C71EC6-210F-42DE-9C53-41977AD35B3D}" type="datetimeFigureOut">
              <a:rPr lang="ru-RU" smtClean="0"/>
              <a:t>04.05.2022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
        <p:nvSpPr>
          <p:cNvPr id="113" name="Rectangle 112"/>
          <p:cNvSpPr/>
          <p:nvPr/>
        </p:nvSpPr>
        <p:spPr>
          <a:xfrm>
            <a:off x="0" y="1905000"/>
            <a:ext cx="6604000" cy="3124200"/>
          </a:xfrm>
          <a:prstGeom prst="rect">
            <a:avLst/>
          </a:prstGeom>
          <a:solidFill>
            <a:schemeClr val="accent1"/>
          </a:solidFill>
          <a:ln>
            <a:noFill/>
          </a:ln>
          <a:effectLst>
            <a:outerShdw blurRad="508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latin typeface="Tw Cen MT"/>
              <a:ea typeface="+mn-ea"/>
              <a:cs typeface="+mn-cs"/>
            </a:endParaRPr>
          </a:p>
        </p:txBody>
      </p:sp>
      <p:grpSp>
        <p:nvGrpSpPr>
          <p:cNvPr id="94" name="Group 93"/>
          <p:cNvGrpSpPr/>
          <p:nvPr/>
        </p:nvGrpSpPr>
        <p:grpSpPr>
          <a:xfrm>
            <a:off x="0" y="2057400"/>
            <a:ext cx="6401859" cy="2820988"/>
            <a:chOff x="0" y="2057400"/>
            <a:chExt cx="4801394" cy="2820988"/>
          </a:xfrm>
        </p:grpSpPr>
        <p:cxnSp>
          <p:nvCxnSpPr>
            <p:cNvPr id="117" name="Straight Connector 116"/>
            <p:cNvCxnSpPr/>
            <p:nvPr/>
          </p:nvCxnSpPr>
          <p:spPr>
            <a:xfrm>
              <a:off x="0" y="2057400"/>
              <a:ext cx="48006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0" y="4876800"/>
              <a:ext cx="48006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rot="5400000">
              <a:off x="3391694" y="3467100"/>
              <a:ext cx="2818606" cy="79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304800" y="2130426"/>
            <a:ext cx="5892800" cy="1600327"/>
          </a:xfrm>
        </p:spPr>
        <p:txBody>
          <a:bodyPr anchor="b">
            <a:normAutofit/>
          </a:bodyPr>
          <a:lstStyle>
            <a:lvl1pPr algn="l">
              <a:defRPr sz="3600" b="1" cap="none" spc="40" baseline="0">
                <a:ln w="13335" cmpd="sng">
                  <a:solidFill>
                    <a:schemeClr val="accent1">
                      <a:lumMod val="50000"/>
                    </a:schemeClr>
                  </a:solidFill>
                  <a:prstDash val="solid"/>
                </a:ln>
                <a:solidFill>
                  <a:schemeClr val="accent6">
                    <a:tint val="1000"/>
                  </a:schemeClr>
                </a:solidFill>
                <a:effectLst/>
              </a:defRPr>
            </a:lvl1pPr>
          </a:lstStyle>
          <a:p>
            <a:r>
              <a:rPr lang="ru-RU"/>
              <a:t>Образец заголовка</a:t>
            </a:r>
            <a:endParaRPr lang="en-US"/>
          </a:p>
        </p:txBody>
      </p:sp>
      <p:sp>
        <p:nvSpPr>
          <p:cNvPr id="3" name="Subtitle 2"/>
          <p:cNvSpPr>
            <a:spLocks noGrp="1"/>
          </p:cNvSpPr>
          <p:nvPr>
            <p:ph type="subTitle" idx="1"/>
          </p:nvPr>
        </p:nvSpPr>
        <p:spPr>
          <a:xfrm>
            <a:off x="304800" y="3733800"/>
            <a:ext cx="5892800" cy="1066800"/>
          </a:xfrm>
        </p:spPr>
        <p:txBody>
          <a:bodyPr>
            <a:normAutofit/>
          </a:bodyPr>
          <a:lstStyle>
            <a:lvl1pPr marL="0" indent="0" algn="l">
              <a:buNone/>
              <a:defRPr sz="22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t>04.05.2022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5BFA754-D5C3-4E66-96A6-867B257F58DC}" type="datetimeFigureOut">
              <a:rPr lang="en-US" dirty="0"/>
              <a:t>5/4/2022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84065D-F351-4B03-BD91-D8A6B8D4B362}" type="slidenum">
              <a:rPr lang="en-US" dirty="0"/>
              <a:t>‹#›</a:t>
            </a:fld>
            <a:endParaRPr lang="en-US"/>
          </a:p>
        </p:txBody>
      </p:sp>
    </p:spTree>
    <p:extLst>
      <p:ext uri="{BB962C8B-B14F-4D97-AF65-F5344CB8AC3E}">
        <p14:creationId xmlns:p14="http://schemas.microsoft.com/office/powerpoint/2010/main" val="41136328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Ref idx="1003">
        <a:schemeClr val="bg1"/>
      </p:bgRef>
    </p:bg>
    <p:spTree>
      <p:nvGrpSpPr>
        <p:cNvPr id="1" name=""/>
        <p:cNvGrpSpPr/>
        <p:nvPr/>
      </p:nvGrpSpPr>
      <p:grpSpPr>
        <a:xfrm>
          <a:off x="0" y="0"/>
          <a:ext cx="0" cy="0"/>
          <a:chOff x="0" y="0"/>
          <a:chExt cx="0" cy="0"/>
        </a:xfrm>
      </p:grpSpPr>
      <p:grpSp>
        <p:nvGrpSpPr>
          <p:cNvPr id="7" name="Group 92"/>
          <p:cNvGrpSpPr/>
          <p:nvPr/>
        </p:nvGrpSpPr>
        <p:grpSpPr>
          <a:xfrm>
            <a:off x="2" y="-30478"/>
            <a:ext cx="12090399" cy="4846320"/>
            <a:chOff x="1" y="-30477"/>
            <a:chExt cx="9067799" cy="4526277"/>
          </a:xfrm>
        </p:grpSpPr>
        <p:cxnSp>
          <p:nvCxnSpPr>
            <p:cNvPr id="8" name="Straight Connector 7"/>
            <p:cNvCxnSpPr/>
            <p:nvPr/>
          </p:nvCxnSpPr>
          <p:spPr>
            <a:xfrm rot="16200000" flipH="1">
              <a:off x="-27166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rot="16200000" flipH="1">
              <a:off x="-46216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rot="5400000">
              <a:off x="-30976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5400000">
              <a:off x="-2062365" y="2128112"/>
              <a:ext cx="4505731"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16200000" flipH="1">
              <a:off x="-2138565" y="2128112"/>
              <a:ext cx="4505731"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16200000" flipH="1">
              <a:off x="-195465" y="1785212"/>
              <a:ext cx="4505731" cy="9144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6200000" flipH="1">
              <a:off x="-1643265" y="2013812"/>
              <a:ext cx="4505731"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5400000">
              <a:off x="-1528964" y="2051912"/>
              <a:ext cx="4505731"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6200000" flipH="1">
              <a:off x="-957465" y="2013812"/>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6200000" flipH="1">
              <a:off x="-194806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6200000" flipH="1">
              <a:off x="-652664" y="2166211"/>
              <a:ext cx="4505731" cy="152401"/>
            </a:xfrm>
            <a:prstGeom prst="line">
              <a:avLst/>
            </a:prstGeom>
            <a:ln w="5715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16200000" flipH="1">
              <a:off x="-164326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rot="16200000" flipH="1">
              <a:off x="-1790700" y="2019300"/>
              <a:ext cx="4495800" cy="4572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5400000">
              <a:off x="-555510" y="1535657"/>
              <a:ext cx="4505731"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rot="5400000">
              <a:off x="34087" y="2090964"/>
              <a:ext cx="4505731"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rot="5400000">
              <a:off x="26173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5400000">
              <a:off x="-679335" y="2040482"/>
              <a:ext cx="4505731"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16200000" flipH="1">
              <a:off x="-1467052" y="2066200"/>
              <a:ext cx="4505731"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16200000" flipH="1">
              <a:off x="-77839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rot="16200000" flipH="1">
              <a:off x="-118606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16200000" flipH="1">
              <a:off x="-95746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16200000" flipH="1">
              <a:off x="22429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16200000" flipH="1">
              <a:off x="205243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rot="5400000">
              <a:off x="2204835" y="2051912"/>
              <a:ext cx="4505731" cy="3810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5400000">
              <a:off x="452235" y="2128112"/>
              <a:ext cx="4505731"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16200000" flipH="1">
              <a:off x="376035" y="2128112"/>
              <a:ext cx="4505731"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rot="5400000">
              <a:off x="1023735" y="2242139"/>
              <a:ext cx="4505731"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16200000" flipH="1">
              <a:off x="871335" y="2013812"/>
              <a:ext cx="4505731" cy="4572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rot="5400000">
              <a:off x="985636" y="2051912"/>
              <a:ext cx="4505731"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16200000" flipH="1">
              <a:off x="1557135" y="2013812"/>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rot="16200000" flipH="1">
              <a:off x="56653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rot="16200000" flipH="1">
              <a:off x="1861936" y="2166211"/>
              <a:ext cx="4505731"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rot="16200000" flipH="1">
              <a:off x="8713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rot="5400000">
              <a:off x="147435" y="2128112"/>
              <a:ext cx="4505731"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rot="5400000">
              <a:off x="1959090" y="1535657"/>
              <a:ext cx="4505731"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rot="5400000">
              <a:off x="2548687" y="2090964"/>
              <a:ext cx="4505731"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rot="5400000">
              <a:off x="27763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rot="5400000">
              <a:off x="1835265" y="2040482"/>
              <a:ext cx="4505731"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16200000" flipH="1">
              <a:off x="1047548" y="2066200"/>
              <a:ext cx="4505731"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rot="16200000" flipH="1">
              <a:off x="173620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rot="16200000" flipH="1">
              <a:off x="13285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rot="16200000" flipH="1">
              <a:off x="15571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rot="16200000" flipH="1">
              <a:off x="3919335" y="2166212"/>
              <a:ext cx="4505731" cy="152400"/>
            </a:xfrm>
            <a:prstGeom prst="line">
              <a:avLst/>
            </a:prstGeom>
            <a:ln w="5715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rot="16200000" flipH="1">
              <a:off x="3271636"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rot="5400000">
              <a:off x="388123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rot="5400000">
              <a:off x="3004936" y="2090012"/>
              <a:ext cx="4505730" cy="3048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16200000" flipH="1">
              <a:off x="2242935" y="2013813"/>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16200000" flipH="1">
              <a:off x="3538336" y="2166212"/>
              <a:ext cx="4505731"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5400000">
              <a:off x="3822180" y="1535657"/>
              <a:ext cx="4505731" cy="1413510"/>
            </a:xfrm>
            <a:prstGeom prst="line">
              <a:avLst/>
            </a:prstGeom>
            <a:ln>
              <a:solidFill>
                <a:schemeClr val="accent1">
                  <a:alpha val="56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5400000">
              <a:off x="4225087" y="2090965"/>
              <a:ext cx="4505731"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5400000">
              <a:off x="407173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5400000">
              <a:off x="3565005" y="2040482"/>
              <a:ext cx="4505731"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6200000" flipH="1">
              <a:off x="341260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rot="16200000" flipH="1">
              <a:off x="2928735" y="2166212"/>
              <a:ext cx="4505731" cy="152400"/>
            </a:xfrm>
            <a:prstGeom prst="line">
              <a:avLst/>
            </a:prstGeom>
            <a:ln w="5715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rot="16200000" flipH="1">
              <a:off x="30811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rot="5400000">
              <a:off x="4643235" y="2128112"/>
              <a:ext cx="4505731"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rot="16200000" flipH="1">
              <a:off x="4643234" y="2128112"/>
              <a:ext cx="4505731"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rot="5400000">
              <a:off x="5214735" y="2242140"/>
              <a:ext cx="4505731"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rot="16200000" flipH="1">
              <a:off x="5062335" y="2013812"/>
              <a:ext cx="4505731"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rot="5400000">
              <a:off x="5176636" y="2051912"/>
              <a:ext cx="4505731"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rot="16200000" flipH="1">
              <a:off x="5748135" y="2013813"/>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16200000" flipH="1">
              <a:off x="49099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rot="5400000">
              <a:off x="4795635" y="2128112"/>
              <a:ext cx="4505731"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rot="16200000" flipH="1">
              <a:off x="5390948" y="2066200"/>
              <a:ext cx="4505731"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rot="16200000" flipH="1">
              <a:off x="592720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rot="16200000" flipH="1">
              <a:off x="55195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rot="16200000" flipH="1">
              <a:off x="57481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rot="16200000" flipH="1">
              <a:off x="6433935" y="2166213"/>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rot="16200000" flipH="1">
              <a:off x="6243435" y="2051913"/>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rot="5400000">
              <a:off x="6395835" y="2051913"/>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rot="16200000" flipH="1">
              <a:off x="6052936" y="2166212"/>
              <a:ext cx="4505731"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rot="5400000">
              <a:off x="6709356" y="2136834"/>
              <a:ext cx="4525755" cy="191133"/>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rot="5400000">
              <a:off x="6026265" y="2040483"/>
              <a:ext cx="4505731" cy="40386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rot="16200000" flipH="1">
              <a:off x="5927205" y="2139543"/>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rot="5400000">
              <a:off x="6738734" y="2242140"/>
              <a:ext cx="4505732" cy="1588"/>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rot="5400000">
              <a:off x="3728835" y="2204312"/>
              <a:ext cx="4505731" cy="76200"/>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rot="16200000" flipH="1">
              <a:off x="4224135" y="2166212"/>
              <a:ext cx="4505731" cy="1524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rot="16200000" flipH="1">
              <a:off x="4414635" y="2051912"/>
              <a:ext cx="4505731" cy="381000"/>
            </a:xfrm>
            <a:prstGeom prst="line">
              <a:avLst/>
            </a:prstGeom>
            <a:ln w="19050">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rot="5400000">
              <a:off x="3309735" y="2090012"/>
              <a:ext cx="4505731" cy="3048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rot="16200000" flipH="1">
              <a:off x="4324148" y="2066200"/>
              <a:ext cx="4505731"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rot="5400000">
              <a:off x="494803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rot="5400000">
              <a:off x="5405235" y="1747112"/>
              <a:ext cx="4505731" cy="990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rot="16200000" flipH="1">
              <a:off x="2547735" y="2013814"/>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grpSp>
      <p:sp>
        <p:nvSpPr>
          <p:cNvPr id="94" name="Rectangle 93"/>
          <p:cNvSpPr/>
          <p:nvPr/>
        </p:nvSpPr>
        <p:spPr>
          <a:xfrm>
            <a:off x="0" y="4311168"/>
            <a:ext cx="12192000" cy="1905000"/>
          </a:xfrm>
          <a:prstGeom prst="rect">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latin typeface="Tw Cen MT"/>
              <a:ea typeface="+mn-ea"/>
              <a:cs typeface="+mn-cs"/>
            </a:endParaRPr>
          </a:p>
        </p:txBody>
      </p:sp>
      <p:cxnSp>
        <p:nvCxnSpPr>
          <p:cNvPr id="96" name="Straight Connector 95"/>
          <p:cNvCxnSpPr/>
          <p:nvPr/>
        </p:nvCxnSpPr>
        <p:spPr>
          <a:xfrm>
            <a:off x="0" y="4387368"/>
            <a:ext cx="121920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0" y="6138380"/>
            <a:ext cx="121920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609600" y="5621365"/>
            <a:ext cx="11074400" cy="414649"/>
          </a:xfrm>
        </p:spPr>
        <p:txBody>
          <a:bodyPr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95" name="Title 94"/>
          <p:cNvSpPr>
            <a:spLocks noGrp="1"/>
          </p:cNvSpPr>
          <p:nvPr>
            <p:ph type="title"/>
          </p:nvPr>
        </p:nvSpPr>
        <p:spPr>
          <a:xfrm>
            <a:off x="609600" y="4463568"/>
            <a:ext cx="11074400" cy="1143000"/>
          </a:xfrm>
        </p:spPr>
        <p:txBody>
          <a:bodyPr/>
          <a:lstStyle/>
          <a:p>
            <a:r>
              <a:rPr lang="ru-RU"/>
              <a:t>Образец заголовка</a:t>
            </a:r>
            <a:endParaRPr lang="en-US"/>
          </a:p>
        </p:txBody>
      </p:sp>
      <p:sp>
        <p:nvSpPr>
          <p:cNvPr id="2" name="Date Placeholder 1"/>
          <p:cNvSpPr>
            <a:spLocks noGrp="1"/>
          </p:cNvSpPr>
          <p:nvPr>
            <p:ph type="dt" sz="half" idx="10"/>
          </p:nvPr>
        </p:nvSpPr>
        <p:spPr/>
        <p:txBody>
          <a:bodyPr/>
          <a:lstStyle/>
          <a:p>
            <a:fld id="{B4C71EC6-210F-42DE-9C53-41977AD35B3D}" type="datetimeFigureOut">
              <a:rPr lang="ru-RU" smtClean="0"/>
              <a:t>04.05.2022</a:t>
            </a:fld>
            <a:endParaRPr lang="ru-RU"/>
          </a:p>
        </p:txBody>
      </p:sp>
      <p:sp>
        <p:nvSpPr>
          <p:cNvPr id="91" name="Footer Placeholder 90"/>
          <p:cNvSpPr>
            <a:spLocks noGrp="1"/>
          </p:cNvSpPr>
          <p:nvPr>
            <p:ph type="ftr" sz="quarter" idx="11"/>
          </p:nvPr>
        </p:nvSpPr>
        <p:spPr/>
        <p:txBody>
          <a:bodyPr/>
          <a:lstStyle/>
          <a:p>
            <a:endParaRPr lang="ru-RU"/>
          </a:p>
        </p:txBody>
      </p:sp>
      <p:sp>
        <p:nvSpPr>
          <p:cNvPr id="92" name="Slide Number Placeholder 91"/>
          <p:cNvSpPr>
            <a:spLocks noGrp="1"/>
          </p:cNvSpPr>
          <p:nvPr>
            <p:ph type="sldNum" sz="quarter" idx="12"/>
          </p:nvPr>
        </p:nvSpPr>
        <p:spPr/>
        <p:txBody>
          <a:bodyPr/>
          <a:lstStyle/>
          <a:p>
            <a:fld id="{B19B0651-EE4F-4900-A07F-96A6BFA9D0F0}" type="slidenum">
              <a:rPr lang="ru-RU" smtClean="0"/>
              <a:t>‹#›</a:t>
            </a:fld>
            <a:endParaRPr lang="ru-RU"/>
          </a:p>
        </p:txBody>
      </p:sp>
    </p:spTree>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5" name="Date Placeholder 4"/>
          <p:cNvSpPr>
            <a:spLocks noGrp="1"/>
          </p:cNvSpPr>
          <p:nvPr>
            <p:ph type="dt" sz="half" idx="10"/>
          </p:nvPr>
        </p:nvSpPr>
        <p:spPr/>
        <p:txBody>
          <a:bodyPr/>
          <a:lstStyle/>
          <a:p>
            <a:fld id="{B4C71EC6-210F-42DE-9C53-41977AD35B3D}" type="datetimeFigureOut">
              <a:rPr lang="ru-RU" smtClean="0"/>
              <a:t>04.05.2022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a:t>Образец заголовка</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7" name="Date Placeholder 6"/>
          <p:cNvSpPr>
            <a:spLocks noGrp="1"/>
          </p:cNvSpPr>
          <p:nvPr>
            <p:ph type="dt" sz="half" idx="10"/>
          </p:nvPr>
        </p:nvSpPr>
        <p:spPr/>
        <p:txBody>
          <a:bodyPr/>
          <a:lstStyle/>
          <a:p>
            <a:fld id="{B4C71EC6-210F-42DE-9C53-41977AD35B3D}" type="datetimeFigureOut">
              <a:rPr lang="ru-RU" smtClean="0"/>
              <a:t>04.05.2022</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a:p>
        </p:txBody>
      </p:sp>
      <p:sp>
        <p:nvSpPr>
          <p:cNvPr id="3" name="Date Placeholder 2"/>
          <p:cNvSpPr>
            <a:spLocks noGrp="1"/>
          </p:cNvSpPr>
          <p:nvPr>
            <p:ph type="dt" sz="half" idx="10"/>
          </p:nvPr>
        </p:nvSpPr>
        <p:spPr/>
        <p:txBody>
          <a:bodyPr/>
          <a:lstStyle/>
          <a:p>
            <a:fld id="{B4C71EC6-210F-42DE-9C53-41977AD35B3D}" type="datetimeFigureOut">
              <a:rPr lang="ru-RU" smtClean="0"/>
              <a:t>04.05.2022</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C71EC6-210F-42DE-9C53-41977AD35B3D}" type="datetimeFigureOut">
              <a:rPr lang="ru-RU" smtClean="0"/>
              <a:t>04.05.2022</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3" name="Content Placeholder 2"/>
          <p:cNvSpPr>
            <a:spLocks noGrp="1"/>
          </p:cNvSpPr>
          <p:nvPr>
            <p:ph idx="1"/>
          </p:nvPr>
        </p:nvSpPr>
        <p:spPr>
          <a:xfrm>
            <a:off x="4267200" y="273051"/>
            <a:ext cx="73152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5" name="Date Placeholder 4"/>
          <p:cNvSpPr>
            <a:spLocks noGrp="1"/>
          </p:cNvSpPr>
          <p:nvPr>
            <p:ph type="dt" sz="half" idx="10"/>
          </p:nvPr>
        </p:nvSpPr>
        <p:spPr/>
        <p:txBody>
          <a:bodyPr/>
          <a:lstStyle/>
          <a:p>
            <a:fld id="{B4C71EC6-210F-42DE-9C53-41977AD35B3D}" type="datetimeFigureOut">
              <a:rPr lang="ru-RU" smtClean="0"/>
              <a:t>04.05.2022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
        <p:nvSpPr>
          <p:cNvPr id="37" name="Rectangle 36"/>
          <p:cNvSpPr/>
          <p:nvPr/>
        </p:nvSpPr>
        <p:spPr>
          <a:xfrm>
            <a:off x="0" y="1563624"/>
            <a:ext cx="3681984" cy="3313176"/>
          </a:xfrm>
          <a:prstGeom prst="rect">
            <a:avLst/>
          </a:prstGeom>
          <a:solidFill>
            <a:schemeClr val="accent1"/>
          </a:solidFill>
          <a:ln>
            <a:noFill/>
          </a:ln>
          <a:effectLst>
            <a:outerShdw blurRad="508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latin typeface="Tw Cen MT"/>
              <a:ea typeface="+mn-ea"/>
              <a:cs typeface="+mn-cs"/>
            </a:endParaRPr>
          </a:p>
        </p:txBody>
      </p:sp>
      <p:cxnSp>
        <p:nvCxnSpPr>
          <p:cNvPr id="39" name="Straight Connector 38"/>
          <p:cNvCxnSpPr/>
          <p:nvPr/>
        </p:nvCxnSpPr>
        <p:spPr>
          <a:xfrm rot="5400000">
            <a:off x="2007129" y="3221207"/>
            <a:ext cx="3017520" cy="1059"/>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0" y="1712976"/>
            <a:ext cx="353568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0" y="4733544"/>
            <a:ext cx="353568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203200" y="1901952"/>
            <a:ext cx="3169920" cy="1371600"/>
          </a:xfrm>
        </p:spPr>
        <p:txBody>
          <a:bodyPr anchor="b">
            <a:normAutofit/>
          </a:bodyPr>
          <a:lstStyle>
            <a:lvl1pPr algn="l" defTabSz="914400" rtl="0" eaLnBrk="1" latinLnBrk="0" hangingPunct="1">
              <a:spcBef>
                <a:spcPct val="0"/>
              </a:spcBef>
              <a:buNone/>
              <a:tabLst>
                <a:tab pos="3830638" algn="l"/>
              </a:tabLst>
              <a:defRPr lang="en-US" sz="2600" b="1" kern="1200" cap="none" spc="20" baseline="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mj-lt"/>
                <a:ea typeface="+mj-ea"/>
                <a:cs typeface="+mj-cs"/>
              </a:defRPr>
            </a:lvl1pPr>
          </a:lstStyle>
          <a:p>
            <a:r>
              <a:rPr lang="ru-RU"/>
              <a:t>Образец заголовка</a:t>
            </a:r>
            <a:endParaRPr lang="en-US"/>
          </a:p>
        </p:txBody>
      </p:sp>
      <p:sp>
        <p:nvSpPr>
          <p:cNvPr id="4" name="Text Placeholder 3"/>
          <p:cNvSpPr>
            <a:spLocks noGrp="1"/>
          </p:cNvSpPr>
          <p:nvPr>
            <p:ph type="body" sz="half" idx="2"/>
          </p:nvPr>
        </p:nvSpPr>
        <p:spPr>
          <a:xfrm>
            <a:off x="203200" y="3273552"/>
            <a:ext cx="3169920" cy="1371600"/>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4267200" y="381000"/>
            <a:ext cx="7416800" cy="5638800"/>
          </a:xfrm>
          <a:solidFill>
            <a:schemeClr val="bg2"/>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a:p>
        </p:txBody>
      </p:sp>
      <p:sp>
        <p:nvSpPr>
          <p:cNvPr id="5" name="Date Placeholder 4"/>
          <p:cNvSpPr>
            <a:spLocks noGrp="1"/>
          </p:cNvSpPr>
          <p:nvPr>
            <p:ph type="dt" sz="half" idx="10"/>
          </p:nvPr>
        </p:nvSpPr>
        <p:spPr/>
        <p:txBody>
          <a:bodyPr/>
          <a:lstStyle/>
          <a:p>
            <a:fld id="{B4C71EC6-210F-42DE-9C53-41977AD35B3D}" type="datetimeFigureOut">
              <a:rPr lang="ru-RU" smtClean="0"/>
              <a:t>04.05.2022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
        <p:nvSpPr>
          <p:cNvPr id="33" name="Rectangle 32"/>
          <p:cNvSpPr/>
          <p:nvPr/>
        </p:nvSpPr>
        <p:spPr>
          <a:xfrm>
            <a:off x="0" y="1563624"/>
            <a:ext cx="3681984" cy="3313176"/>
          </a:xfrm>
          <a:prstGeom prst="rect">
            <a:avLst/>
          </a:prstGeom>
          <a:solidFill>
            <a:schemeClr val="accent1"/>
          </a:solidFill>
          <a:ln>
            <a:noFill/>
          </a:ln>
          <a:effectLst>
            <a:outerShdw blurRad="508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latin typeface="Tw Cen MT"/>
              <a:ea typeface="+mn-ea"/>
              <a:cs typeface="+mn-cs"/>
            </a:endParaRPr>
          </a:p>
        </p:txBody>
      </p:sp>
      <p:cxnSp>
        <p:nvCxnSpPr>
          <p:cNvPr id="34" name="Straight Connector 33"/>
          <p:cNvCxnSpPr/>
          <p:nvPr/>
        </p:nvCxnSpPr>
        <p:spPr>
          <a:xfrm rot="5400000">
            <a:off x="2007129" y="3221207"/>
            <a:ext cx="3017520" cy="1059"/>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0" y="1712976"/>
            <a:ext cx="353568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0" y="4733544"/>
            <a:ext cx="353568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207264" y="1905000"/>
            <a:ext cx="3169920" cy="1371600"/>
          </a:xfrm>
        </p:spPr>
        <p:txBody>
          <a:bodyPr anchor="b">
            <a:normAutofit/>
          </a:bodyPr>
          <a:lstStyle>
            <a:lvl1pPr algn="l">
              <a:defRPr sz="2600" b="1" cap="none" spc="20" baseline="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defRPr>
            </a:lvl1pPr>
          </a:lstStyle>
          <a:p>
            <a:r>
              <a:rPr lang="ru-RU"/>
              <a:t>Образец заголовка</a:t>
            </a:r>
            <a:endParaRPr lang="en-US"/>
          </a:p>
        </p:txBody>
      </p:sp>
      <p:sp>
        <p:nvSpPr>
          <p:cNvPr id="4" name="Text Placeholder 3"/>
          <p:cNvSpPr>
            <a:spLocks noGrp="1"/>
          </p:cNvSpPr>
          <p:nvPr>
            <p:ph type="body" sz="half" idx="2"/>
          </p:nvPr>
        </p:nvSpPr>
        <p:spPr>
          <a:xfrm>
            <a:off x="203200" y="3276600"/>
            <a:ext cx="3169920" cy="1371600"/>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t>04.05.2022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ru-RU"/>
              <a:t>Образец заголовка</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t>04.05.2022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852545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5BFA754-D5C3-4E66-96A6-867B257F58DC}" type="datetimeFigureOut">
              <a:rPr lang="en-US" dirty="0"/>
              <a:t>5/4/2022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84065D-F351-4B03-BD91-D8A6B8D4B362}" type="slidenum">
              <a:rPr lang="en-US" dirty="0"/>
              <a:t>‹#›</a:t>
            </a:fld>
            <a:endParaRPr lang="en-US"/>
          </a:p>
        </p:txBody>
      </p:sp>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47211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80671"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0671"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61BEF0D-F0BB-DE4B-95CE-6DB70DBA9567}" type="datetimeFigureOut">
              <a:rPr lang="en-US" dirty="0"/>
              <a:pPr/>
              <a:t>5/4/2022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568110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61BEF0D-F0BB-DE4B-95CE-6DB70DBA9567}" type="datetimeFigureOut">
              <a:rPr lang="en-US" dirty="0"/>
              <a:pPr/>
              <a:t>5/4/2022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119957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5/4/2022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33926194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5/4/2022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77047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endParaRPr lang="en-US"/>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5/4/2022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30828609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0" y="0"/>
            <a:ext cx="12188825" cy="6856215"/>
            <a:chOff x="0" y="0"/>
            <a:chExt cx="12188825" cy="6856215"/>
          </a:xfrm>
        </p:grpSpPr>
        <p:pic>
          <p:nvPicPr>
            <p:cNvPr id="8" name="Picture 7" descr="HD-PanelContent-V.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r="5093"/>
            <a:stretch/>
          </p:blipFill>
          <p:spPr>
            <a:xfrm rot="5400000">
              <a:off x="5706471" y="76265"/>
              <a:ext cx="758952"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r="5093"/>
            <a:stretch/>
          </p:blipFill>
          <p:spPr>
            <a:xfrm rot="5400000">
              <a:off x="5706470" y="6173526"/>
              <a:ext cx="758952"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5/4/2022</a:t>
            </a:fld>
            <a:endParaRPr lang="en-US"/>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a:p>
        </p:txBody>
      </p:sp>
    </p:spTree>
    <p:extLst>
      <p:ext uri="{BB962C8B-B14F-4D97-AF65-F5344CB8AC3E}">
        <p14:creationId xmlns:p14="http://schemas.microsoft.com/office/powerpoint/2010/main" val="2179748444"/>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 id="2147483860" r:id="rId12"/>
    <p:sldLayoutId id="2147483861" r:id="rId13"/>
    <p:sldLayoutId id="2147483862" r:id="rId14"/>
    <p:sldLayoutId id="2147483863" r:id="rId15"/>
    <p:sldLayoutId id="2147483864" r:id="rId16"/>
    <p:sldLayoutId id="2147483865"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190" name="Rectangle 189"/>
          <p:cNvSpPr/>
          <p:nvPr/>
        </p:nvSpPr>
        <p:spPr>
          <a:xfrm>
            <a:off x="199136" y="137160"/>
            <a:ext cx="11826240" cy="6583680"/>
          </a:xfrm>
          <a:prstGeom prst="rect">
            <a:avLst/>
          </a:prstGeom>
          <a:noFill/>
          <a:ln w="19050" cmpd="sng">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latin typeface="Tw Cen MT"/>
              <a:ea typeface="+mn-ea"/>
              <a:cs typeface="+mn-cs"/>
            </a:endParaRPr>
          </a:p>
        </p:txBody>
      </p:sp>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b">
            <a:normAutofit/>
          </a:bodyPr>
          <a:lstStyle/>
          <a:p>
            <a:r>
              <a:rPr lang="ru-RU"/>
              <a:t>Образец заголовка</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2"/>
          </p:nvPr>
        </p:nvSpPr>
        <p:spPr>
          <a:xfrm>
            <a:off x="609600" y="6312409"/>
            <a:ext cx="2844800" cy="365125"/>
          </a:xfrm>
          <a:prstGeom prst="rect">
            <a:avLst/>
          </a:prstGeom>
        </p:spPr>
        <p:txBody>
          <a:bodyPr vert="horz" lIns="91440" tIns="45720" rIns="91440" bIns="45720" rtlCol="0" anchor="ctr"/>
          <a:lstStyle>
            <a:lvl1pPr algn="l">
              <a:defRPr sz="1200">
                <a:solidFill>
                  <a:schemeClr val="tx2"/>
                </a:solidFill>
              </a:defRPr>
            </a:lvl1pPr>
          </a:lstStyle>
          <a:p>
            <a:fld id="{B4C71EC6-210F-42DE-9C53-41977AD35B3D}" type="datetimeFigureOut">
              <a:rPr lang="ru-RU" smtClean="0"/>
              <a:t>04.05.2022</a:t>
            </a:fld>
            <a:endParaRPr lang="ru-RU"/>
          </a:p>
        </p:txBody>
      </p:sp>
      <p:sp>
        <p:nvSpPr>
          <p:cNvPr id="5" name="Footer Placeholder 4"/>
          <p:cNvSpPr>
            <a:spLocks noGrp="1"/>
          </p:cNvSpPr>
          <p:nvPr>
            <p:ph type="ftr" sz="quarter" idx="3"/>
          </p:nvPr>
        </p:nvSpPr>
        <p:spPr>
          <a:xfrm>
            <a:off x="3774831" y="6312409"/>
            <a:ext cx="4642339" cy="365125"/>
          </a:xfrm>
          <a:prstGeom prst="rect">
            <a:avLst/>
          </a:prstGeom>
        </p:spPr>
        <p:txBody>
          <a:bodyPr vert="horz" lIns="91440" tIns="45720" rIns="91440" bIns="45720" rtlCol="0" anchor="ctr"/>
          <a:lstStyle>
            <a:lvl1pPr algn="ctr">
              <a:defRPr sz="1200">
                <a:solidFill>
                  <a:schemeClr val="tx2"/>
                </a:solidFill>
              </a:defRPr>
            </a:lvl1pPr>
          </a:lstStyle>
          <a:p>
            <a:endParaRPr lang="ru-RU"/>
          </a:p>
        </p:txBody>
      </p:sp>
      <p:sp>
        <p:nvSpPr>
          <p:cNvPr id="6" name="Slide Number Placeholder 5"/>
          <p:cNvSpPr>
            <a:spLocks noGrp="1"/>
          </p:cNvSpPr>
          <p:nvPr>
            <p:ph type="sldNum" sz="quarter" idx="4"/>
          </p:nvPr>
        </p:nvSpPr>
        <p:spPr>
          <a:xfrm>
            <a:off x="8737600" y="6312409"/>
            <a:ext cx="2844800" cy="365125"/>
          </a:xfrm>
          <a:prstGeom prst="rect">
            <a:avLst/>
          </a:prstGeom>
        </p:spPr>
        <p:txBody>
          <a:bodyPr vert="horz" lIns="91440" tIns="45720" rIns="91440" bIns="45720" rtlCol="0" anchor="ctr"/>
          <a:lstStyle>
            <a:lvl1pPr algn="r">
              <a:defRPr sz="1200">
                <a:solidFill>
                  <a:schemeClr val="tx2"/>
                </a:solidFill>
              </a:defRPr>
            </a:lvl1pPr>
          </a:lstStyle>
          <a:p>
            <a:fld id="{B19B0651-EE4F-4900-A07F-96A6BFA9D0F0}" type="slidenum">
              <a:rPr lang="ru-RU" smtClean="0"/>
              <a:t>‹#›</a:t>
            </a:fld>
            <a:endParaRPr lang="ru-RU"/>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spcBef>
          <a:spcPct val="0"/>
        </a:spcBef>
        <a:buNone/>
        <a:tabLst>
          <a:tab pos="3830638" algn="l"/>
        </a:tabLst>
        <a:defRPr sz="3600" b="1" kern="1200" cap="none" spc="50">
          <a:ln w="13335" cmpd="sng">
            <a:solidFill>
              <a:schemeClr val="accent1">
                <a:lumMod val="50000"/>
              </a:schemeClr>
            </a:solidFill>
            <a:prstDash val="solid"/>
          </a:ln>
          <a:solidFill>
            <a:schemeClr val="accent6">
              <a:tint val="1000"/>
            </a:schemeClr>
          </a:solidFill>
          <a:effectLst/>
          <a:latin typeface="+mj-lt"/>
          <a:ea typeface="+mj-ea"/>
          <a:cs typeface="+mj-cs"/>
        </a:defRPr>
      </a:lvl1pPr>
    </p:titleStyle>
    <p:bodyStyle>
      <a:lvl1pPr marL="274320" indent="-274320" algn="l" defTabSz="914400" rtl="0" eaLnBrk="1" latinLnBrk="0" hangingPunct="1">
        <a:spcBef>
          <a:spcPct val="20000"/>
        </a:spcBef>
        <a:buClr>
          <a:schemeClr val="accent1">
            <a:lumMod val="60000"/>
            <a:lumOff val="40000"/>
          </a:schemeClr>
        </a:buClr>
        <a:buFont typeface="Arial" pitchFamily="34" charset="0"/>
        <a:buChar char="•"/>
        <a:defRPr sz="2400" kern="1200">
          <a:solidFill>
            <a:schemeClr val="tx2"/>
          </a:solidFill>
          <a:latin typeface="+mn-lt"/>
          <a:ea typeface="+mn-ea"/>
          <a:cs typeface="+mn-cs"/>
        </a:defRPr>
      </a:lvl1pPr>
      <a:lvl2pPr marL="548640" indent="-182880" algn="l" defTabSz="914400" rtl="0" eaLnBrk="1" latinLnBrk="0" hangingPunct="1">
        <a:spcBef>
          <a:spcPct val="20000"/>
        </a:spcBef>
        <a:buClr>
          <a:schemeClr val="accent1">
            <a:lumMod val="60000"/>
            <a:lumOff val="40000"/>
          </a:schemeClr>
        </a:buClr>
        <a:buFont typeface="Arial" pitchFamily="34" charset="0"/>
        <a:buChar char="•"/>
        <a:defRPr sz="20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3pPr>
      <a:lvl4pPr marL="118872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4pPr>
      <a:lvl5pPr marL="1463040" indent="-228600" algn="l" defTabSz="914400" rtl="0" eaLnBrk="1" latinLnBrk="0" hangingPunct="1">
        <a:spcBef>
          <a:spcPct val="20000"/>
        </a:spcBef>
        <a:buClr>
          <a:schemeClr val="accent4"/>
        </a:buClr>
        <a:buFont typeface="Arial" pitchFamily="34" charset="0"/>
        <a:buChar char="•"/>
        <a:defRPr sz="1600" kern="1200" baseline="0">
          <a:solidFill>
            <a:schemeClr val="tx2"/>
          </a:solidFill>
          <a:latin typeface="+mn-lt"/>
          <a:ea typeface="+mn-ea"/>
          <a:cs typeface="+mn-cs"/>
        </a:defRPr>
      </a:lvl5pPr>
      <a:lvl6pPr marL="1691640" indent="-182880" algn="l" defTabSz="914400" rtl="0" eaLnBrk="1" latinLnBrk="0" hangingPunct="1">
        <a:spcBef>
          <a:spcPct val="20000"/>
        </a:spcBef>
        <a:buClr>
          <a:schemeClr val="accent5"/>
        </a:buClr>
        <a:buFont typeface="Arial" pitchFamily="34" charset="0"/>
        <a:buChar char="•"/>
        <a:defRPr sz="1600" kern="1200">
          <a:solidFill>
            <a:schemeClr val="tx1"/>
          </a:solidFill>
          <a:latin typeface="+mn-lt"/>
          <a:ea typeface="+mn-ea"/>
          <a:cs typeface="+mn-cs"/>
        </a:defRPr>
      </a:lvl6pPr>
      <a:lvl7pPr marL="19202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7pPr>
      <a:lvl8pPr marL="2148840" indent="-182880" algn="l" defTabSz="914400" rtl="0" eaLnBrk="1" latinLnBrk="0" hangingPunct="1">
        <a:spcBef>
          <a:spcPct val="20000"/>
        </a:spcBef>
        <a:buClr>
          <a:schemeClr val="accent3"/>
        </a:buClr>
        <a:buFont typeface="Arial" pitchFamily="34" charset="0"/>
        <a:buChar char="•"/>
        <a:defRPr sz="1600" kern="1200">
          <a:solidFill>
            <a:schemeClr val="tx1"/>
          </a:solidFill>
          <a:latin typeface="+mn-lt"/>
          <a:ea typeface="+mn-ea"/>
          <a:cs typeface="+mn-cs"/>
        </a:defRPr>
      </a:lvl8pPr>
      <a:lvl9pPr marL="23774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1.xml"/></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1.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1.xml"/><Relationship Id="rId4" Type="http://schemas.openxmlformats.org/officeDocument/2006/relationships/image" Target="../media/image33.png"/></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1.xml"/></Relationships>
</file>

<file path=ppt/slides/_rels/slide3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1.xml"/></Relationships>
</file>

<file path=ppt/slides/_rels/slide3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1.xml"/></Relationships>
</file>

<file path=ppt/slides/_rels/slide3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1.xml"/></Relationships>
</file>

<file path=ppt/slides/_rels/slide3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1.xml"/></Relationships>
</file>

<file path=ppt/slides/_rels/slide3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9.xml"/></Relationships>
</file>

<file path=ppt/slides/_rels/slide4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1.xml"/></Relationships>
</file>

<file path=ppt/slides/_rels/slide4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1.xml"/></Relationships>
</file>

<file path=ppt/slides/_rels/slide4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1.xml"/></Relationships>
</file>

<file path=ppt/slides/_rels/slide4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1.xml"/></Relationships>
</file>

<file path=ppt/slides/_rels/slide4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1.xml"/></Relationships>
</file>

<file path=ppt/slides/_rels/slide4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1.xml"/></Relationships>
</file>

<file path=ppt/slides/_rels/slide4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5004757-EF29-4366-A3E2-C57C17DFEBA0}"/>
              </a:ext>
            </a:extLst>
          </p:cNvPr>
          <p:cNvSpPr>
            <a:spLocks noGrp="1"/>
          </p:cNvSpPr>
          <p:nvPr>
            <p:ph type="ctrTitle"/>
          </p:nvPr>
        </p:nvSpPr>
        <p:spPr/>
        <p:txBody>
          <a:bodyPr>
            <a:normAutofit fontScale="90000"/>
          </a:bodyPr>
          <a:lstStyle/>
          <a:p>
            <a:r>
              <a:rPr lang="ru-RU" dirty="0">
                <a:ln w="13335" cmpd="sng">
                  <a:solidFill>
                    <a:srgbClr val="873624">
                      <a:lumMod val="50000"/>
                    </a:srgbClr>
                  </a:solidFill>
                  <a:prstDash val="solid"/>
                </a:ln>
                <a:latin typeface="Calibri"/>
                <a:cs typeface="Calibri"/>
              </a:rPr>
              <a:t> Тема: </a:t>
            </a:r>
            <a:r>
              <a:rPr lang="ru-RU" dirty="0" err="1">
                <a:ln w="13335" cmpd="sng">
                  <a:solidFill>
                    <a:srgbClr val="873624">
                      <a:lumMod val="50000"/>
                    </a:srgbClr>
                  </a:solidFill>
                  <a:prstDash val="solid"/>
                </a:ln>
                <a:latin typeface="Calibri"/>
                <a:cs typeface="Calibri"/>
              </a:rPr>
              <a:t>Організаційна</a:t>
            </a:r>
            <a:r>
              <a:rPr lang="ru-RU" dirty="0">
                <a:ln w="13335" cmpd="sng">
                  <a:solidFill>
                    <a:srgbClr val="873624">
                      <a:lumMod val="50000"/>
                    </a:srgbClr>
                  </a:solidFill>
                  <a:prstDash val="solid"/>
                </a:ln>
                <a:latin typeface="Calibri"/>
                <a:cs typeface="Calibri"/>
              </a:rPr>
              <a:t> культура ресторанного </a:t>
            </a:r>
            <a:r>
              <a:rPr lang="ru-RU" dirty="0" err="1">
                <a:ln w="13335" cmpd="sng">
                  <a:solidFill>
                    <a:srgbClr val="873624">
                      <a:lumMod val="50000"/>
                    </a:srgbClr>
                  </a:solidFill>
                  <a:prstDash val="solid"/>
                </a:ln>
                <a:latin typeface="Calibri"/>
                <a:cs typeface="Calibri"/>
              </a:rPr>
              <a:t>сервісу</a:t>
            </a:r>
            <a:endParaRPr lang="ru-RU" dirty="0">
              <a:ln w="13335" cmpd="sng">
                <a:solidFill>
                  <a:srgbClr val="873624">
                    <a:lumMod val="50000"/>
                  </a:srgbClr>
                </a:solidFill>
                <a:prstDash val="solid"/>
              </a:ln>
              <a:latin typeface="Calibri"/>
              <a:cs typeface="Calibri"/>
            </a:endParaRPr>
          </a:p>
        </p:txBody>
      </p:sp>
      <p:sp>
        <p:nvSpPr>
          <p:cNvPr id="3" name="Объект 2">
            <a:extLst>
              <a:ext uri="{FF2B5EF4-FFF2-40B4-BE49-F238E27FC236}">
                <a16:creationId xmlns:a16="http://schemas.microsoft.com/office/drawing/2014/main" id="{E9109D06-4C75-4EE1-ABFF-037B907E229D}"/>
              </a:ext>
            </a:extLst>
          </p:cNvPr>
          <p:cNvSpPr>
            <a:spLocks noGrp="1"/>
          </p:cNvSpPr>
          <p:nvPr>
            <p:ph type="subTitle" idx="1"/>
          </p:nvPr>
        </p:nvSpPr>
        <p:spPr/>
        <p:txBody>
          <a:bodyPr vert="horz" lIns="91440" tIns="45720" rIns="91440" bIns="45720" rtlCol="0" anchor="t">
            <a:normAutofit/>
          </a:bodyPr>
          <a:lstStyle/>
          <a:p>
            <a:pPr algn="r"/>
            <a:endParaRPr lang="ru-RU" dirty="0">
              <a:solidFill>
                <a:schemeClr val="tx1"/>
              </a:solidFill>
              <a:cs typeface="Calibri" panose="020F0502020204030204" pitchFamily="34" charset="0"/>
            </a:endParaRPr>
          </a:p>
        </p:txBody>
      </p:sp>
    </p:spTree>
    <p:extLst>
      <p:ext uri="{BB962C8B-B14F-4D97-AF65-F5344CB8AC3E}">
        <p14:creationId xmlns:p14="http://schemas.microsoft.com/office/powerpoint/2010/main" val="33899538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07EC6D9E-1BEB-4B10-A20B-150350F51416}"/>
              </a:ext>
            </a:extLst>
          </p:cNvPr>
          <p:cNvSpPr>
            <a:spLocks noGrp="1"/>
          </p:cNvSpPr>
          <p:nvPr>
            <p:ph idx="1"/>
          </p:nvPr>
        </p:nvSpPr>
        <p:spPr>
          <a:xfrm>
            <a:off x="626533" y="364068"/>
            <a:ext cx="10947400" cy="4525963"/>
          </a:xfrm>
        </p:spPr>
        <p:txBody>
          <a:bodyPr vert="horz" lIns="91440" tIns="45720" rIns="91440" bIns="45720" rtlCol="0" anchor="t">
            <a:normAutofit/>
          </a:bodyPr>
          <a:lstStyle/>
          <a:p>
            <a:pPr marL="0" indent="0" algn="just">
              <a:buNone/>
            </a:pPr>
            <a:r>
              <a:rPr lang="ru-RU" i="1">
                <a:latin typeface="Calibri"/>
                <a:ea typeface="+mn-lt"/>
                <a:cs typeface="Calibri"/>
              </a:rPr>
              <a:t>Для того </a:t>
            </a:r>
            <a:r>
              <a:rPr lang="ru-RU" i="1" err="1">
                <a:latin typeface="Calibri"/>
                <a:ea typeface="+mn-lt"/>
                <a:cs typeface="Calibri"/>
              </a:rPr>
              <a:t>щоб</a:t>
            </a:r>
            <a:r>
              <a:rPr lang="ru-RU" i="1">
                <a:latin typeface="Calibri"/>
                <a:ea typeface="+mn-lt"/>
                <a:cs typeface="Calibri"/>
              </a:rPr>
              <a:t> </a:t>
            </a:r>
            <a:r>
              <a:rPr lang="ru-RU" i="1" err="1">
                <a:latin typeface="Calibri"/>
                <a:ea typeface="+mn-lt"/>
                <a:cs typeface="Calibri"/>
              </a:rPr>
              <a:t>створюваний</a:t>
            </a:r>
            <a:r>
              <a:rPr lang="ru-RU" i="1">
                <a:latin typeface="Calibri"/>
                <a:ea typeface="+mn-lt"/>
                <a:cs typeface="Calibri"/>
              </a:rPr>
              <a:t> товар (</a:t>
            </a:r>
            <a:r>
              <a:rPr lang="ru-RU" i="1" err="1">
                <a:latin typeface="Calibri"/>
                <a:ea typeface="+mn-lt"/>
                <a:cs typeface="Calibri"/>
              </a:rPr>
              <a:t>виріб</a:t>
            </a:r>
            <a:r>
              <a:rPr lang="ru-RU" i="1">
                <a:latin typeface="Calibri"/>
                <a:ea typeface="+mn-lt"/>
                <a:cs typeface="Calibri"/>
              </a:rPr>
              <a:t>) </a:t>
            </a:r>
            <a:r>
              <a:rPr lang="ru-RU" i="1" err="1">
                <a:latin typeface="Calibri"/>
                <a:ea typeface="+mn-lt"/>
                <a:cs typeface="Calibri"/>
              </a:rPr>
              <a:t>був</a:t>
            </a:r>
            <a:r>
              <a:rPr lang="ru-RU" i="1">
                <a:latin typeface="Calibri"/>
                <a:ea typeface="+mn-lt"/>
                <a:cs typeface="Calibri"/>
              </a:rPr>
              <a:t> </a:t>
            </a:r>
            <a:r>
              <a:rPr lang="ru-RU" i="1" err="1">
                <a:latin typeface="Calibri"/>
                <a:ea typeface="+mn-lt"/>
                <a:cs typeface="Calibri"/>
              </a:rPr>
              <a:t>економічно</a:t>
            </a:r>
            <a:r>
              <a:rPr lang="ru-RU" i="1">
                <a:latin typeface="Calibri"/>
                <a:ea typeface="+mn-lt"/>
                <a:cs typeface="Calibri"/>
              </a:rPr>
              <a:t> </a:t>
            </a:r>
            <a:r>
              <a:rPr lang="ru-RU" i="1" err="1">
                <a:latin typeface="Calibri"/>
                <a:ea typeface="+mn-lt"/>
                <a:cs typeface="Calibri"/>
              </a:rPr>
              <a:t>ефективним</a:t>
            </a:r>
            <a:r>
              <a:rPr lang="ru-RU" i="1">
                <a:latin typeface="Calibri"/>
                <a:ea typeface="+mn-lt"/>
                <a:cs typeface="Calibri"/>
              </a:rPr>
              <a:t> і </a:t>
            </a:r>
            <a:r>
              <a:rPr lang="ru-RU" i="1" err="1">
                <a:latin typeface="Calibri"/>
                <a:ea typeface="+mn-lt"/>
                <a:cs typeface="Calibri"/>
              </a:rPr>
              <a:t>конкурентоспроможним</a:t>
            </a:r>
            <a:r>
              <a:rPr lang="ru-RU" i="1">
                <a:latin typeface="Calibri"/>
                <a:ea typeface="+mn-lt"/>
                <a:cs typeface="Calibri"/>
              </a:rPr>
              <a:t> </a:t>
            </a:r>
            <a:r>
              <a:rPr lang="ru-RU" i="1" err="1">
                <a:latin typeface="Calibri"/>
                <a:ea typeface="+mn-lt"/>
                <a:cs typeface="Calibri"/>
              </a:rPr>
              <a:t>необхідно</a:t>
            </a:r>
            <a:r>
              <a:rPr lang="ru-RU" i="1">
                <a:latin typeface="Calibri"/>
                <a:ea typeface="+mn-lt"/>
                <a:cs typeface="Calibri"/>
              </a:rPr>
              <a:t> </a:t>
            </a:r>
            <a:r>
              <a:rPr lang="ru-RU" i="1" err="1">
                <a:latin typeface="Calibri"/>
                <a:ea typeface="+mn-lt"/>
                <a:cs typeface="Calibri"/>
              </a:rPr>
              <a:t>попередньо</a:t>
            </a:r>
            <a:r>
              <a:rPr lang="ru-RU" i="1">
                <a:latin typeface="Calibri"/>
                <a:ea typeface="+mn-lt"/>
                <a:cs typeface="Calibri"/>
              </a:rPr>
              <a:t> </a:t>
            </a:r>
            <a:r>
              <a:rPr lang="ru-RU" i="1" err="1">
                <a:latin typeface="Calibri"/>
                <a:ea typeface="+mn-lt"/>
                <a:cs typeface="Calibri"/>
              </a:rPr>
              <a:t>оцінити</a:t>
            </a:r>
            <a:r>
              <a:rPr lang="ru-RU" i="1">
                <a:latin typeface="Calibri"/>
                <a:ea typeface="+mn-lt"/>
                <a:cs typeface="Calibri"/>
              </a:rPr>
              <a:t>:</a:t>
            </a:r>
            <a:endParaRPr lang="ru-RU" i="1">
              <a:latin typeface="Calibri"/>
              <a:cs typeface="Calibri"/>
            </a:endParaRPr>
          </a:p>
          <a:p>
            <a:pPr>
              <a:buClr>
                <a:srgbClr val="D4745E"/>
              </a:buClr>
            </a:pPr>
            <a:r>
              <a:rPr lang="ru-RU">
                <a:latin typeface="Calibri"/>
                <a:ea typeface="+mn-lt"/>
                <a:cs typeface="Calibri"/>
              </a:rPr>
              <a:t>сферу </a:t>
            </a:r>
            <a:r>
              <a:rPr lang="ru-RU" err="1">
                <a:latin typeface="Calibri"/>
                <a:ea typeface="+mn-lt"/>
                <a:cs typeface="Calibri"/>
              </a:rPr>
              <a:t>можливого</a:t>
            </a:r>
            <a:r>
              <a:rPr lang="ru-RU">
                <a:latin typeface="Calibri"/>
                <a:ea typeface="+mn-lt"/>
                <a:cs typeface="Calibri"/>
              </a:rPr>
              <a:t> </a:t>
            </a:r>
            <a:r>
              <a:rPr lang="ru-RU" err="1">
                <a:latin typeface="Calibri"/>
                <a:ea typeface="+mn-lt"/>
                <a:cs typeface="Calibri"/>
              </a:rPr>
              <a:t>застосування</a:t>
            </a:r>
            <a:r>
              <a:rPr lang="ru-RU">
                <a:latin typeface="Calibri"/>
                <a:ea typeface="+mn-lt"/>
                <a:cs typeface="Calibri"/>
              </a:rPr>
              <a:t> товару (</a:t>
            </a:r>
            <a:r>
              <a:rPr lang="ru-RU" err="1">
                <a:latin typeface="Calibri"/>
                <a:ea typeface="+mn-lt"/>
                <a:cs typeface="Calibri"/>
              </a:rPr>
              <a:t>виробу</a:t>
            </a:r>
            <a:r>
              <a:rPr lang="ru-RU">
                <a:latin typeface="Calibri"/>
                <a:ea typeface="+mn-lt"/>
                <a:cs typeface="Calibri"/>
              </a:rPr>
              <a:t>); контингент </a:t>
            </a:r>
            <a:r>
              <a:rPr lang="ru-RU" err="1">
                <a:latin typeface="Calibri"/>
                <a:ea typeface="+mn-lt"/>
                <a:cs typeface="Calibri"/>
              </a:rPr>
              <a:t>майбутніх</a:t>
            </a:r>
            <a:r>
              <a:rPr lang="ru-RU">
                <a:latin typeface="Calibri"/>
                <a:ea typeface="+mn-lt"/>
                <a:cs typeface="Calibri"/>
              </a:rPr>
              <a:t> </a:t>
            </a:r>
            <a:r>
              <a:rPr lang="ru-RU" err="1">
                <a:latin typeface="Calibri"/>
                <a:ea typeface="+mn-lt"/>
                <a:cs typeface="Calibri"/>
              </a:rPr>
              <a:t>споживачів</a:t>
            </a:r>
            <a:r>
              <a:rPr lang="ru-RU">
                <a:latin typeface="Calibri"/>
                <a:ea typeface="+mn-lt"/>
                <a:cs typeface="Calibri"/>
              </a:rPr>
              <a:t>;</a:t>
            </a:r>
            <a:endParaRPr lang="ru-RU">
              <a:latin typeface="Calibri"/>
              <a:cs typeface="Calibri"/>
            </a:endParaRPr>
          </a:p>
          <a:p>
            <a:pPr>
              <a:buClr>
                <a:srgbClr val="D4745E"/>
              </a:buClr>
            </a:pPr>
            <a:r>
              <a:rPr lang="ru-RU" err="1">
                <a:latin typeface="Calibri"/>
                <a:ea typeface="+mn-lt"/>
                <a:cs typeface="Calibri"/>
              </a:rPr>
              <a:t>наявні</a:t>
            </a:r>
            <a:r>
              <a:rPr lang="ru-RU">
                <a:latin typeface="Calibri"/>
                <a:ea typeface="+mn-lt"/>
                <a:cs typeface="Calibri"/>
              </a:rPr>
              <a:t> </a:t>
            </a:r>
            <a:r>
              <a:rPr lang="ru-RU" err="1">
                <a:latin typeface="Calibri"/>
                <a:ea typeface="+mn-lt"/>
                <a:cs typeface="Calibri"/>
              </a:rPr>
              <a:t>ресурси</a:t>
            </a:r>
            <a:r>
              <a:rPr lang="ru-RU">
                <a:latin typeface="Calibri"/>
                <a:ea typeface="+mn-lt"/>
                <a:cs typeface="Calibri"/>
              </a:rPr>
              <a:t> </a:t>
            </a:r>
            <a:r>
              <a:rPr lang="ru-RU" err="1">
                <a:latin typeface="Calibri"/>
                <a:ea typeface="+mn-lt"/>
                <a:cs typeface="Calibri"/>
              </a:rPr>
              <a:t>виробництва</a:t>
            </a:r>
            <a:r>
              <a:rPr lang="ru-RU">
                <a:latin typeface="Calibri"/>
                <a:ea typeface="+mn-lt"/>
                <a:cs typeface="Calibri"/>
              </a:rPr>
              <a:t> та </a:t>
            </a:r>
            <a:r>
              <a:rPr lang="ru-RU" err="1">
                <a:latin typeface="Calibri"/>
                <a:ea typeface="+mn-lt"/>
                <a:cs typeface="Calibri"/>
              </a:rPr>
              <a:t>збуту</a:t>
            </a:r>
            <a:r>
              <a:rPr lang="ru-RU">
                <a:latin typeface="Calibri"/>
                <a:ea typeface="+mn-lt"/>
                <a:cs typeface="Calibri"/>
              </a:rPr>
              <a:t>;</a:t>
            </a:r>
            <a:endParaRPr lang="ru-RU">
              <a:latin typeface="Calibri"/>
              <a:cs typeface="Calibri"/>
            </a:endParaRPr>
          </a:p>
          <a:p>
            <a:pPr>
              <a:buClr>
                <a:srgbClr val="D4745E"/>
              </a:buClr>
            </a:pPr>
            <a:r>
              <a:rPr lang="ru-RU" err="1">
                <a:latin typeface="Calibri"/>
                <a:ea typeface="+mn-lt"/>
                <a:cs typeface="Calibri"/>
              </a:rPr>
              <a:t>модифікацію</a:t>
            </a:r>
            <a:r>
              <a:rPr lang="ru-RU">
                <a:latin typeface="Calibri"/>
                <a:ea typeface="+mn-lt"/>
                <a:cs typeface="Calibri"/>
              </a:rPr>
              <a:t> </a:t>
            </a:r>
            <a:r>
              <a:rPr lang="ru-RU" err="1">
                <a:latin typeface="Calibri"/>
                <a:ea typeface="+mn-lt"/>
                <a:cs typeface="Calibri"/>
              </a:rPr>
              <a:t>виробничого</a:t>
            </a:r>
            <a:r>
              <a:rPr lang="ru-RU">
                <a:latin typeface="Calibri"/>
                <a:ea typeface="+mn-lt"/>
                <a:cs typeface="Calibri"/>
              </a:rPr>
              <a:t> циклу, </a:t>
            </a:r>
            <a:r>
              <a:rPr lang="ru-RU" err="1">
                <a:latin typeface="Calibri"/>
                <a:ea typeface="+mn-lt"/>
                <a:cs typeface="Calibri"/>
              </a:rPr>
              <a:t>зміни</a:t>
            </a:r>
            <a:r>
              <a:rPr lang="ru-RU">
                <a:latin typeface="Calibri"/>
                <a:ea typeface="+mn-lt"/>
                <a:cs typeface="Calibri"/>
              </a:rPr>
              <a:t> у </a:t>
            </a:r>
            <a:r>
              <a:rPr lang="ru-RU" err="1">
                <a:latin typeface="Calibri"/>
                <a:ea typeface="+mn-lt"/>
                <a:cs typeface="Calibri"/>
              </a:rPr>
              <a:t>процесі</a:t>
            </a:r>
            <a:r>
              <a:rPr lang="ru-RU">
                <a:latin typeface="Calibri"/>
                <a:ea typeface="+mn-lt"/>
                <a:cs typeface="Calibri"/>
              </a:rPr>
              <a:t> </a:t>
            </a:r>
            <a:r>
              <a:rPr lang="ru-RU" err="1">
                <a:latin typeface="Calibri"/>
                <a:ea typeface="+mn-lt"/>
                <a:cs typeface="Calibri"/>
              </a:rPr>
              <a:t>збуту</a:t>
            </a:r>
            <a:r>
              <a:rPr lang="ru-RU">
                <a:latin typeface="Calibri"/>
                <a:ea typeface="+mn-lt"/>
                <a:cs typeface="Calibri"/>
              </a:rPr>
              <a:t>, </a:t>
            </a:r>
            <a:r>
              <a:rPr lang="ru-RU" err="1">
                <a:latin typeface="Calibri"/>
                <a:ea typeface="+mn-lt"/>
                <a:cs typeface="Calibri"/>
              </a:rPr>
              <a:t>які</a:t>
            </a:r>
            <a:r>
              <a:rPr lang="ru-RU">
                <a:latin typeface="Calibri"/>
                <a:ea typeface="+mn-lt"/>
                <a:cs typeface="Calibri"/>
              </a:rPr>
              <a:t> </a:t>
            </a:r>
            <a:r>
              <a:rPr lang="ru-RU" err="1">
                <a:latin typeface="Calibri"/>
                <a:ea typeface="+mn-lt"/>
                <a:cs typeface="Calibri"/>
              </a:rPr>
              <a:t>відбудуться</a:t>
            </a:r>
            <a:r>
              <a:rPr lang="ru-RU">
                <a:latin typeface="Calibri"/>
                <a:ea typeface="+mn-lt"/>
                <a:cs typeface="Calibri"/>
              </a:rPr>
              <a:t> при </a:t>
            </a:r>
            <a:r>
              <a:rPr lang="ru-RU" err="1">
                <a:latin typeface="Calibri"/>
                <a:ea typeface="+mn-lt"/>
                <a:cs typeface="Calibri"/>
              </a:rPr>
              <a:t>освоєнні</a:t>
            </a:r>
            <a:r>
              <a:rPr lang="ru-RU">
                <a:latin typeface="Calibri"/>
                <a:ea typeface="+mn-lt"/>
                <a:cs typeface="Calibri"/>
              </a:rPr>
              <a:t> та </a:t>
            </a:r>
            <a:r>
              <a:rPr lang="ru-RU" err="1">
                <a:latin typeface="Calibri"/>
                <a:ea typeface="+mn-lt"/>
                <a:cs typeface="Calibri"/>
              </a:rPr>
              <a:t>просуванні</a:t>
            </a:r>
            <a:r>
              <a:rPr lang="ru-RU">
                <a:latin typeface="Calibri"/>
                <a:ea typeface="+mn-lt"/>
                <a:cs typeface="Calibri"/>
              </a:rPr>
              <a:t> нового товару (</a:t>
            </a:r>
            <a:r>
              <a:rPr lang="ru-RU" err="1">
                <a:latin typeface="Calibri"/>
                <a:ea typeface="+mn-lt"/>
                <a:cs typeface="Calibri"/>
              </a:rPr>
              <a:t>виробу</a:t>
            </a:r>
            <a:r>
              <a:rPr lang="ru-RU">
                <a:latin typeface="Calibri"/>
                <a:ea typeface="+mn-lt"/>
                <a:cs typeface="Calibri"/>
              </a:rPr>
              <a:t>) та </a:t>
            </a:r>
            <a:r>
              <a:rPr lang="ru-RU" err="1">
                <a:latin typeface="Calibri"/>
                <a:ea typeface="+mn-lt"/>
                <a:cs typeface="Calibri"/>
              </a:rPr>
              <a:t>витрати</a:t>
            </a:r>
            <a:r>
              <a:rPr lang="ru-RU">
                <a:latin typeface="Calibri"/>
                <a:ea typeface="+mn-lt"/>
                <a:cs typeface="Calibri"/>
              </a:rPr>
              <a:t> </a:t>
            </a:r>
            <a:r>
              <a:rPr lang="ru-RU" err="1">
                <a:latin typeface="Calibri"/>
                <a:ea typeface="+mn-lt"/>
                <a:cs typeface="Calibri"/>
              </a:rPr>
              <a:t>пов'язані</a:t>
            </a:r>
            <a:r>
              <a:rPr lang="ru-RU">
                <a:latin typeface="Calibri"/>
                <a:ea typeface="+mn-lt"/>
                <a:cs typeface="Calibri"/>
              </a:rPr>
              <a:t> з </a:t>
            </a:r>
            <a:r>
              <a:rPr lang="ru-RU" err="1">
                <a:latin typeface="Calibri"/>
                <a:ea typeface="+mn-lt"/>
                <a:cs typeface="Calibri"/>
              </a:rPr>
              <a:t>цим</a:t>
            </a:r>
            <a:r>
              <a:rPr lang="ru-RU">
                <a:latin typeface="Calibri"/>
                <a:ea typeface="+mn-lt"/>
                <a:cs typeface="Calibri"/>
              </a:rPr>
              <a:t>;</a:t>
            </a:r>
            <a:endParaRPr lang="ru-RU">
              <a:latin typeface="Calibri"/>
              <a:cs typeface="Calibri"/>
            </a:endParaRPr>
          </a:p>
          <a:p>
            <a:pPr>
              <a:buClr>
                <a:srgbClr val="D4745E"/>
              </a:buClr>
            </a:pPr>
            <a:r>
              <a:rPr lang="ru-RU" err="1">
                <a:latin typeface="Calibri"/>
                <a:ea typeface="+mn-lt"/>
                <a:cs typeface="Calibri"/>
              </a:rPr>
              <a:t>можливість</a:t>
            </a:r>
            <a:r>
              <a:rPr lang="ru-RU">
                <a:latin typeface="Calibri"/>
                <a:ea typeface="+mn-lt"/>
                <a:cs typeface="Calibri"/>
              </a:rPr>
              <a:t> </a:t>
            </a:r>
            <a:r>
              <a:rPr lang="ru-RU" err="1">
                <a:latin typeface="Calibri"/>
                <a:ea typeface="+mn-lt"/>
                <a:cs typeface="Calibri"/>
              </a:rPr>
              <a:t>конкуренції</a:t>
            </a:r>
            <a:r>
              <a:rPr lang="ru-RU">
                <a:latin typeface="Calibri"/>
                <a:ea typeface="+mn-lt"/>
                <a:cs typeface="Calibri"/>
              </a:rPr>
              <a:t> нового товару (</a:t>
            </a:r>
            <a:r>
              <a:rPr lang="ru-RU" err="1">
                <a:latin typeface="Calibri"/>
                <a:ea typeface="+mn-lt"/>
                <a:cs typeface="Calibri"/>
              </a:rPr>
              <a:t>виробу</a:t>
            </a:r>
            <a:r>
              <a:rPr lang="ru-RU">
                <a:latin typeface="Calibri"/>
                <a:ea typeface="+mn-lt"/>
                <a:cs typeface="Calibri"/>
              </a:rPr>
              <a:t>) </a:t>
            </a:r>
            <a:r>
              <a:rPr lang="ru-RU" err="1">
                <a:latin typeface="Calibri"/>
                <a:ea typeface="+mn-lt"/>
                <a:cs typeface="Calibri"/>
              </a:rPr>
              <a:t>із</a:t>
            </a:r>
            <a:r>
              <a:rPr lang="ru-RU">
                <a:latin typeface="Calibri"/>
                <a:ea typeface="+mn-lt"/>
                <a:cs typeface="Calibri"/>
              </a:rPr>
              <a:t> уже </a:t>
            </a:r>
            <a:r>
              <a:rPr lang="ru-RU" err="1">
                <a:latin typeface="Calibri"/>
                <a:ea typeface="+mn-lt"/>
                <a:cs typeface="Calibri"/>
              </a:rPr>
              <a:t>виробленими</a:t>
            </a:r>
            <a:r>
              <a:rPr lang="ru-RU">
                <a:latin typeface="Calibri"/>
                <a:ea typeface="+mn-lt"/>
                <a:cs typeface="Calibri"/>
              </a:rPr>
              <a:t>.</a:t>
            </a:r>
            <a:endParaRPr lang="ru-RU">
              <a:latin typeface="Calibri"/>
              <a:cs typeface="Calibri"/>
            </a:endParaRPr>
          </a:p>
          <a:p>
            <a:pPr>
              <a:buClr>
                <a:srgbClr val="D4745E"/>
              </a:buClr>
            </a:pPr>
            <a:endParaRPr lang="ru-RU">
              <a:latin typeface="Calibri"/>
              <a:cs typeface="Calibri"/>
            </a:endParaRPr>
          </a:p>
        </p:txBody>
      </p:sp>
      <p:pic>
        <p:nvPicPr>
          <p:cNvPr id="2" name="Рисунок 3" descr="Изображение выглядит как блюдо&#10;&#10;Автоматически созданное описание">
            <a:extLst>
              <a:ext uri="{FF2B5EF4-FFF2-40B4-BE49-F238E27FC236}">
                <a16:creationId xmlns:a16="http://schemas.microsoft.com/office/drawing/2014/main" id="{07F8A0E4-9D0C-4FA2-A3C3-11C543E299FF}"/>
              </a:ext>
            </a:extLst>
          </p:cNvPr>
          <p:cNvPicPr>
            <a:picLocks noChangeAspect="1"/>
          </p:cNvPicPr>
          <p:nvPr/>
        </p:nvPicPr>
        <p:blipFill>
          <a:blip r:embed="rId2"/>
          <a:stretch>
            <a:fillRect/>
          </a:stretch>
        </p:blipFill>
        <p:spPr>
          <a:xfrm>
            <a:off x="2472267" y="3877733"/>
            <a:ext cx="7247466" cy="2413000"/>
          </a:xfrm>
          <a:prstGeom prst="rect">
            <a:avLst/>
          </a:prstGeom>
        </p:spPr>
      </p:pic>
    </p:spTree>
    <p:extLst>
      <p:ext uri="{BB962C8B-B14F-4D97-AF65-F5344CB8AC3E}">
        <p14:creationId xmlns:p14="http://schemas.microsoft.com/office/powerpoint/2010/main" val="395698142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FEF4971-86E2-40C9-8616-DE2DB3403C19}"/>
              </a:ext>
            </a:extLst>
          </p:cNvPr>
          <p:cNvSpPr>
            <a:spLocks noGrp="1"/>
          </p:cNvSpPr>
          <p:nvPr>
            <p:ph type="title"/>
          </p:nvPr>
        </p:nvSpPr>
        <p:spPr/>
        <p:txBody>
          <a:bodyPr/>
          <a:lstStyle/>
          <a:p>
            <a:pPr algn="ctr"/>
            <a:r>
              <a:rPr lang="ru-RU" dirty="0" err="1">
                <a:ln w="13335" cmpd="sng">
                  <a:solidFill>
                    <a:srgbClr val="873624">
                      <a:lumMod val="50000"/>
                    </a:srgbClr>
                  </a:solidFill>
                  <a:prstDash val="solid"/>
                </a:ln>
                <a:latin typeface="Calibri"/>
                <a:ea typeface="+mj-lt"/>
                <a:cs typeface="Calibri"/>
              </a:rPr>
              <a:t>Нові</a:t>
            </a:r>
            <a:r>
              <a:rPr lang="ru-RU" dirty="0">
                <a:ln w="13335" cmpd="sng">
                  <a:solidFill>
                    <a:srgbClr val="873624">
                      <a:lumMod val="50000"/>
                    </a:srgbClr>
                  </a:solidFill>
                  <a:prstDash val="solid"/>
                </a:ln>
                <a:latin typeface="Calibri"/>
                <a:ea typeface="+mj-lt"/>
                <a:cs typeface="Calibri"/>
              </a:rPr>
              <a:t> </a:t>
            </a:r>
            <a:r>
              <a:rPr lang="ru-RU" dirty="0" err="1">
                <a:ln w="13335" cmpd="sng">
                  <a:solidFill>
                    <a:srgbClr val="873624">
                      <a:lumMod val="50000"/>
                    </a:srgbClr>
                  </a:solidFill>
                  <a:prstDash val="solid"/>
                </a:ln>
                <a:latin typeface="Calibri"/>
                <a:ea typeface="+mj-lt"/>
                <a:cs typeface="Calibri"/>
              </a:rPr>
              <a:t>форми</a:t>
            </a:r>
            <a:r>
              <a:rPr lang="ru-RU" dirty="0">
                <a:ln w="13335" cmpd="sng">
                  <a:solidFill>
                    <a:srgbClr val="873624">
                      <a:lumMod val="50000"/>
                    </a:srgbClr>
                  </a:solidFill>
                  <a:prstDash val="solid"/>
                </a:ln>
                <a:latin typeface="Calibri"/>
                <a:ea typeface="+mj-lt"/>
                <a:cs typeface="Calibri"/>
              </a:rPr>
              <a:t> </a:t>
            </a:r>
            <a:r>
              <a:rPr lang="ru-RU" dirty="0" err="1">
                <a:ln w="13335" cmpd="sng">
                  <a:solidFill>
                    <a:srgbClr val="873624">
                      <a:lumMod val="50000"/>
                    </a:srgbClr>
                  </a:solidFill>
                  <a:prstDash val="solid"/>
                </a:ln>
                <a:latin typeface="Calibri"/>
                <a:ea typeface="+mj-lt"/>
                <a:cs typeface="Calibri"/>
              </a:rPr>
              <a:t>обслуговування</a:t>
            </a:r>
            <a:endParaRPr lang="ru-RU" dirty="0">
              <a:ln w="13335" cmpd="sng">
                <a:solidFill>
                  <a:srgbClr val="873624">
                    <a:lumMod val="50000"/>
                  </a:srgbClr>
                </a:solidFill>
                <a:prstDash val="solid"/>
              </a:ln>
              <a:latin typeface="Calibri"/>
              <a:cs typeface="Calibri"/>
            </a:endParaRPr>
          </a:p>
        </p:txBody>
      </p:sp>
      <p:sp>
        <p:nvSpPr>
          <p:cNvPr id="3" name="Объект 2">
            <a:extLst>
              <a:ext uri="{FF2B5EF4-FFF2-40B4-BE49-F238E27FC236}">
                <a16:creationId xmlns:a16="http://schemas.microsoft.com/office/drawing/2014/main" id="{B89FCF00-12D5-4012-BA67-B27F42AB9806}"/>
              </a:ext>
            </a:extLst>
          </p:cNvPr>
          <p:cNvSpPr>
            <a:spLocks noGrp="1"/>
          </p:cNvSpPr>
          <p:nvPr>
            <p:ph idx="1"/>
          </p:nvPr>
        </p:nvSpPr>
        <p:spPr>
          <a:xfrm>
            <a:off x="575733" y="2345268"/>
            <a:ext cx="4758267" cy="3272897"/>
          </a:xfrm>
        </p:spPr>
        <p:txBody>
          <a:bodyPr vert="horz" lIns="91440" tIns="45720" rIns="91440" bIns="45720" rtlCol="0" anchor="t">
            <a:normAutofit/>
          </a:bodyPr>
          <a:lstStyle/>
          <a:p>
            <a:r>
              <a:rPr lang="ru-RU" err="1">
                <a:latin typeface="Calibri"/>
                <a:ea typeface="+mn-lt"/>
                <a:cs typeface="Calibri"/>
              </a:rPr>
              <a:t>Нові</a:t>
            </a:r>
            <a:r>
              <a:rPr lang="ru-RU">
                <a:latin typeface="Calibri"/>
                <a:ea typeface="+mn-lt"/>
                <a:cs typeface="Calibri"/>
              </a:rPr>
              <a:t> </a:t>
            </a:r>
            <a:r>
              <a:rPr lang="ru-RU" err="1">
                <a:latin typeface="Calibri"/>
                <a:ea typeface="+mn-lt"/>
                <a:cs typeface="Calibri"/>
              </a:rPr>
              <a:t>форми</a:t>
            </a:r>
            <a:r>
              <a:rPr lang="ru-RU">
                <a:latin typeface="Calibri"/>
                <a:ea typeface="+mn-lt"/>
                <a:cs typeface="Calibri"/>
              </a:rPr>
              <a:t> </a:t>
            </a:r>
            <a:r>
              <a:rPr lang="ru-RU" err="1">
                <a:latin typeface="Calibri"/>
                <a:ea typeface="+mn-lt"/>
                <a:cs typeface="Calibri"/>
              </a:rPr>
              <a:t>обслуговування</a:t>
            </a:r>
            <a:r>
              <a:rPr lang="ru-RU">
                <a:latin typeface="Calibri"/>
                <a:ea typeface="+mn-lt"/>
                <a:cs typeface="Calibri"/>
              </a:rPr>
              <a:t> в ресторанах </a:t>
            </a:r>
            <a:r>
              <a:rPr lang="ru-RU" err="1">
                <a:latin typeface="Calibri"/>
                <a:ea typeface="+mn-lt"/>
                <a:cs typeface="Calibri"/>
              </a:rPr>
              <a:t>з’являються</a:t>
            </a:r>
            <a:r>
              <a:rPr lang="ru-RU">
                <a:latin typeface="Calibri"/>
                <a:ea typeface="+mn-lt"/>
                <a:cs typeface="Calibri"/>
              </a:rPr>
              <a:t>, як правило, </a:t>
            </a:r>
            <a:r>
              <a:rPr lang="ru-RU" err="1">
                <a:latin typeface="Calibri"/>
                <a:ea typeface="+mn-lt"/>
                <a:cs typeface="Calibri"/>
              </a:rPr>
              <a:t>завдяки</a:t>
            </a:r>
            <a:r>
              <a:rPr lang="ru-RU">
                <a:latin typeface="Calibri"/>
                <a:ea typeface="+mn-lt"/>
                <a:cs typeface="Calibri"/>
              </a:rPr>
              <a:t> </a:t>
            </a:r>
            <a:r>
              <a:rPr lang="ru-RU" err="1">
                <a:latin typeface="Calibri"/>
                <a:ea typeface="+mn-lt"/>
                <a:cs typeface="Calibri"/>
              </a:rPr>
              <a:t>нетрадиційним</a:t>
            </a:r>
            <a:r>
              <a:rPr lang="ru-RU">
                <a:latin typeface="Calibri"/>
                <a:ea typeface="+mn-lt"/>
                <a:cs typeface="Calibri"/>
              </a:rPr>
              <a:t> </a:t>
            </a:r>
            <a:r>
              <a:rPr lang="ru-RU" err="1">
                <a:latin typeface="Calibri"/>
                <a:ea typeface="+mn-lt"/>
                <a:cs typeface="Calibri"/>
              </a:rPr>
              <a:t>підходам</a:t>
            </a:r>
            <a:r>
              <a:rPr lang="ru-RU">
                <a:latin typeface="Calibri"/>
                <a:ea typeface="+mn-lt"/>
                <a:cs typeface="Calibri"/>
              </a:rPr>
              <a:t>, </a:t>
            </a:r>
            <a:r>
              <a:rPr lang="ru-RU" err="1">
                <a:latin typeface="Calibri"/>
                <a:ea typeface="+mn-lt"/>
                <a:cs typeface="Calibri"/>
              </a:rPr>
              <a:t>внаслідок</a:t>
            </a:r>
            <a:r>
              <a:rPr lang="ru-RU">
                <a:latin typeface="Calibri"/>
                <a:ea typeface="+mn-lt"/>
                <a:cs typeface="Calibri"/>
              </a:rPr>
              <a:t> </a:t>
            </a:r>
            <a:r>
              <a:rPr lang="ru-RU" err="1">
                <a:latin typeface="Calibri"/>
                <a:ea typeface="+mn-lt"/>
                <a:cs typeface="Calibri"/>
              </a:rPr>
              <a:t>свіжих</a:t>
            </a:r>
            <a:r>
              <a:rPr lang="ru-RU">
                <a:latin typeface="Calibri"/>
                <a:ea typeface="+mn-lt"/>
                <a:cs typeface="Calibri"/>
              </a:rPr>
              <a:t> </a:t>
            </a:r>
            <a:r>
              <a:rPr lang="ru-RU" err="1">
                <a:latin typeface="Calibri"/>
                <a:ea typeface="+mn-lt"/>
                <a:cs typeface="Calibri"/>
              </a:rPr>
              <a:t>ідей</a:t>
            </a:r>
            <a:r>
              <a:rPr lang="ru-RU">
                <a:latin typeface="Calibri"/>
                <a:ea typeface="+mn-lt"/>
                <a:cs typeface="Calibri"/>
              </a:rPr>
              <a:t> в </a:t>
            </a:r>
            <a:r>
              <a:rPr lang="ru-RU" err="1">
                <a:latin typeface="Calibri"/>
                <a:ea typeface="+mn-lt"/>
                <a:cs typeface="Calibri"/>
              </a:rPr>
              <a:t>обслуговуванні</a:t>
            </a:r>
            <a:r>
              <a:rPr lang="ru-RU">
                <a:latin typeface="Calibri"/>
                <a:ea typeface="+mn-lt"/>
                <a:cs typeface="Calibri"/>
              </a:rPr>
              <a:t> </a:t>
            </a:r>
            <a:r>
              <a:rPr lang="ru-RU" err="1">
                <a:latin typeface="Calibri"/>
                <a:ea typeface="+mn-lt"/>
                <a:cs typeface="Calibri"/>
              </a:rPr>
              <a:t>клієнтів</a:t>
            </a:r>
            <a:r>
              <a:rPr lang="ru-RU">
                <a:latin typeface="Calibri"/>
                <a:ea typeface="+mn-lt"/>
                <a:cs typeface="Calibri"/>
              </a:rPr>
              <a:t>.</a:t>
            </a:r>
            <a:endParaRPr lang="ru-RU">
              <a:latin typeface="Calibri"/>
              <a:cs typeface="Calibri"/>
            </a:endParaRPr>
          </a:p>
        </p:txBody>
      </p:sp>
      <p:pic>
        <p:nvPicPr>
          <p:cNvPr id="4" name="Рисунок 4" descr="Изображение выглядит как человек, внутренний, люди&#10;&#10;Автоматически созданное описание">
            <a:extLst>
              <a:ext uri="{FF2B5EF4-FFF2-40B4-BE49-F238E27FC236}">
                <a16:creationId xmlns:a16="http://schemas.microsoft.com/office/drawing/2014/main" id="{E6763641-6119-40F4-BBD2-40249F894B63}"/>
              </a:ext>
            </a:extLst>
          </p:cNvPr>
          <p:cNvPicPr>
            <a:picLocks noChangeAspect="1"/>
          </p:cNvPicPr>
          <p:nvPr/>
        </p:nvPicPr>
        <p:blipFill>
          <a:blip r:embed="rId2"/>
          <a:stretch>
            <a:fillRect/>
          </a:stretch>
        </p:blipFill>
        <p:spPr>
          <a:xfrm>
            <a:off x="6096000" y="2248967"/>
            <a:ext cx="4758266" cy="251246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791331070"/>
      </p:ext>
    </p:extLst>
  </p:cSld>
  <p:clrMapOvr>
    <a:masterClrMapping/>
  </p:clrMapOvr>
  <p:transition spd="slow">
    <p:plu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right)">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5138A192-EE02-4008-B575-E8CF6757819B}"/>
              </a:ext>
            </a:extLst>
          </p:cNvPr>
          <p:cNvSpPr>
            <a:spLocks noGrp="1"/>
          </p:cNvSpPr>
          <p:nvPr>
            <p:ph idx="1"/>
          </p:nvPr>
        </p:nvSpPr>
        <p:spPr>
          <a:xfrm>
            <a:off x="4969933" y="1430868"/>
            <a:ext cx="6426200" cy="4525963"/>
          </a:xfrm>
        </p:spPr>
        <p:txBody>
          <a:bodyPr vert="horz" lIns="91440" tIns="45720" rIns="91440" bIns="45720" rtlCol="0" anchor="t">
            <a:normAutofit/>
          </a:bodyPr>
          <a:lstStyle/>
          <a:p>
            <a:r>
              <a:rPr lang="ru-RU">
                <a:latin typeface="Calibri"/>
                <a:ea typeface="+mn-lt"/>
                <a:cs typeface="Calibri"/>
              </a:rPr>
              <a:t>В даний час </a:t>
            </a:r>
            <a:r>
              <a:rPr lang="ru-RU" err="1">
                <a:latin typeface="Calibri"/>
                <a:ea typeface="+mn-lt"/>
                <a:cs typeface="Calibri"/>
              </a:rPr>
              <a:t>поширюються</a:t>
            </a:r>
            <a:r>
              <a:rPr lang="ru-RU">
                <a:latin typeface="Calibri"/>
                <a:ea typeface="+mn-lt"/>
                <a:cs typeface="Calibri"/>
              </a:rPr>
              <a:t> </a:t>
            </a:r>
            <a:r>
              <a:rPr lang="ru-RU" err="1">
                <a:latin typeface="Calibri"/>
                <a:ea typeface="+mn-lt"/>
                <a:cs typeface="Calibri"/>
              </a:rPr>
              <a:t>такі</a:t>
            </a:r>
            <a:r>
              <a:rPr lang="ru-RU">
                <a:latin typeface="Calibri"/>
                <a:ea typeface="+mn-lt"/>
                <a:cs typeface="Calibri"/>
              </a:rPr>
              <a:t> </a:t>
            </a:r>
            <a:r>
              <a:rPr lang="ru-RU" err="1">
                <a:latin typeface="Calibri"/>
                <a:ea typeface="+mn-lt"/>
                <a:cs typeface="Calibri"/>
              </a:rPr>
              <a:t>форми</a:t>
            </a:r>
            <a:r>
              <a:rPr lang="ru-RU">
                <a:latin typeface="Calibri"/>
                <a:ea typeface="+mn-lt"/>
                <a:cs typeface="Calibri"/>
              </a:rPr>
              <a:t> </a:t>
            </a:r>
            <a:r>
              <a:rPr lang="ru-RU" err="1">
                <a:latin typeface="Calibri"/>
                <a:ea typeface="+mn-lt"/>
                <a:cs typeface="Calibri"/>
              </a:rPr>
              <a:t>обслуговування</a:t>
            </a:r>
            <a:r>
              <a:rPr lang="ru-RU">
                <a:latin typeface="Calibri"/>
                <a:ea typeface="+mn-lt"/>
                <a:cs typeface="Calibri"/>
              </a:rPr>
              <a:t>, як </a:t>
            </a:r>
            <a:r>
              <a:rPr lang="ru-RU" err="1">
                <a:latin typeface="Calibri"/>
                <a:ea typeface="+mn-lt"/>
                <a:cs typeface="Calibri"/>
              </a:rPr>
              <a:t>приготування</a:t>
            </a:r>
            <a:r>
              <a:rPr lang="ru-RU">
                <a:latin typeface="Calibri"/>
                <a:ea typeface="+mn-lt"/>
                <a:cs typeface="Calibri"/>
              </a:rPr>
              <a:t> </a:t>
            </a:r>
            <a:r>
              <a:rPr lang="ru-RU" err="1">
                <a:latin typeface="Calibri"/>
                <a:ea typeface="+mn-lt"/>
                <a:cs typeface="Calibri"/>
              </a:rPr>
              <a:t>салатів</a:t>
            </a:r>
            <a:r>
              <a:rPr lang="ru-RU">
                <a:latin typeface="Calibri"/>
                <a:ea typeface="+mn-lt"/>
                <a:cs typeface="Calibri"/>
              </a:rPr>
              <a:t>, </a:t>
            </a:r>
            <a:r>
              <a:rPr lang="ru-RU" err="1">
                <a:latin typeface="Calibri"/>
                <a:ea typeface="+mn-lt"/>
                <a:cs typeface="Calibri"/>
              </a:rPr>
              <a:t>м’ясних</a:t>
            </a:r>
            <a:r>
              <a:rPr lang="ru-RU">
                <a:latin typeface="Calibri"/>
                <a:ea typeface="+mn-lt"/>
                <a:cs typeface="Calibri"/>
              </a:rPr>
              <a:t> </a:t>
            </a:r>
            <a:r>
              <a:rPr lang="ru-RU" err="1">
                <a:latin typeface="Calibri"/>
                <a:ea typeface="+mn-lt"/>
                <a:cs typeface="Calibri"/>
              </a:rPr>
              <a:t>страв</a:t>
            </a:r>
            <a:r>
              <a:rPr lang="ru-RU">
                <a:latin typeface="Calibri"/>
                <a:ea typeface="+mn-lt"/>
                <a:cs typeface="Calibri"/>
              </a:rPr>
              <a:t> на очах у </a:t>
            </a:r>
            <a:r>
              <a:rPr lang="ru-RU" err="1">
                <a:latin typeface="Calibri"/>
                <a:ea typeface="+mn-lt"/>
                <a:cs typeface="Calibri"/>
              </a:rPr>
              <a:t>відвідувачів</a:t>
            </a:r>
            <a:r>
              <a:rPr lang="ru-RU">
                <a:latin typeface="Calibri"/>
                <a:ea typeface="+mn-lt"/>
                <a:cs typeface="Calibri"/>
              </a:rPr>
              <a:t> ресторану. </a:t>
            </a:r>
            <a:r>
              <a:rPr lang="ru-RU" err="1">
                <a:latin typeface="Calibri"/>
                <a:ea typeface="+mn-lt"/>
                <a:cs typeface="Calibri"/>
              </a:rPr>
              <a:t>Ця</a:t>
            </a:r>
            <a:r>
              <a:rPr lang="ru-RU">
                <a:latin typeface="Calibri"/>
                <a:ea typeface="+mn-lt"/>
                <a:cs typeface="Calibri"/>
              </a:rPr>
              <a:t> методика </a:t>
            </a:r>
            <a:r>
              <a:rPr lang="ru-RU" err="1">
                <a:latin typeface="Calibri"/>
                <a:ea typeface="+mn-lt"/>
                <a:cs typeface="Calibri"/>
              </a:rPr>
              <a:t>впровадження</a:t>
            </a:r>
            <a:r>
              <a:rPr lang="ru-RU">
                <a:latin typeface="Calibri"/>
                <a:ea typeface="+mn-lt"/>
                <a:cs typeface="Calibri"/>
              </a:rPr>
              <a:t> </a:t>
            </a:r>
            <a:r>
              <a:rPr lang="ru-RU" err="1">
                <a:latin typeface="Calibri"/>
                <a:ea typeface="+mn-lt"/>
                <a:cs typeface="Calibri"/>
              </a:rPr>
              <a:t>називається</a:t>
            </a:r>
            <a:r>
              <a:rPr lang="ru-RU">
                <a:latin typeface="Calibri"/>
                <a:ea typeface="+mn-lt"/>
                <a:cs typeface="Calibri"/>
              </a:rPr>
              <a:t> </a:t>
            </a:r>
            <a:r>
              <a:rPr lang="ru-RU" b="1" i="1">
                <a:latin typeface="Calibri"/>
                <a:ea typeface="+mn-lt"/>
                <a:cs typeface="Calibri"/>
              </a:rPr>
              <a:t>«шоу-</a:t>
            </a:r>
            <a:r>
              <a:rPr lang="ru-RU" b="1" i="1" err="1">
                <a:latin typeface="Calibri"/>
                <a:ea typeface="+mn-lt"/>
                <a:cs typeface="Calibri"/>
              </a:rPr>
              <a:t>кітчен</a:t>
            </a:r>
            <a:r>
              <a:rPr lang="ru-RU" b="1" i="1">
                <a:latin typeface="Calibri"/>
                <a:ea typeface="+mn-lt"/>
                <a:cs typeface="Calibri"/>
              </a:rPr>
              <a:t>»</a:t>
            </a:r>
            <a:r>
              <a:rPr lang="ru-RU">
                <a:latin typeface="Calibri"/>
                <a:ea typeface="+mn-lt"/>
                <a:cs typeface="Calibri"/>
              </a:rPr>
              <a:t>. </a:t>
            </a:r>
            <a:r>
              <a:rPr lang="ru-RU" err="1">
                <a:latin typeface="Calibri"/>
                <a:ea typeface="+mn-lt"/>
                <a:cs typeface="Calibri"/>
              </a:rPr>
              <a:t>Входять</a:t>
            </a:r>
            <a:r>
              <a:rPr lang="ru-RU">
                <a:latin typeface="Calibri"/>
                <a:ea typeface="+mn-lt"/>
                <a:cs typeface="Calibri"/>
              </a:rPr>
              <a:t> в моду </a:t>
            </a:r>
            <a:r>
              <a:rPr lang="ru-RU" err="1">
                <a:latin typeface="Calibri"/>
                <a:ea typeface="+mn-lt"/>
                <a:cs typeface="Calibri"/>
              </a:rPr>
              <a:t>замовлення</a:t>
            </a:r>
            <a:r>
              <a:rPr lang="ru-RU">
                <a:latin typeface="Calibri"/>
                <a:ea typeface="+mn-lt"/>
                <a:cs typeface="Calibri"/>
              </a:rPr>
              <a:t> </a:t>
            </a:r>
            <a:r>
              <a:rPr lang="ru-RU" err="1">
                <a:latin typeface="Calibri"/>
                <a:ea typeface="+mn-lt"/>
                <a:cs typeface="Calibri"/>
              </a:rPr>
              <a:t>від</a:t>
            </a:r>
            <a:r>
              <a:rPr lang="ru-RU">
                <a:latin typeface="Calibri"/>
                <a:ea typeface="+mn-lt"/>
                <a:cs typeface="Calibri"/>
              </a:rPr>
              <a:t> </a:t>
            </a:r>
            <a:r>
              <a:rPr lang="ru-RU" err="1">
                <a:latin typeface="Calibri"/>
                <a:ea typeface="+mn-lt"/>
                <a:cs typeface="Calibri"/>
              </a:rPr>
              <a:t>відвідувачів</a:t>
            </a:r>
            <a:r>
              <a:rPr lang="ru-RU">
                <a:latin typeface="Calibri"/>
                <a:ea typeface="+mn-lt"/>
                <a:cs typeface="Calibri"/>
              </a:rPr>
              <a:t> «столика на </a:t>
            </a:r>
            <a:r>
              <a:rPr lang="ru-RU" err="1">
                <a:latin typeface="Calibri"/>
                <a:ea typeface="+mn-lt"/>
                <a:cs typeface="Calibri"/>
              </a:rPr>
              <a:t>кухні</a:t>
            </a:r>
            <a:r>
              <a:rPr lang="ru-RU">
                <a:latin typeface="Calibri"/>
                <a:ea typeface="+mn-lt"/>
                <a:cs typeface="Calibri"/>
              </a:rPr>
              <a:t>», де вони </a:t>
            </a:r>
            <a:r>
              <a:rPr lang="ru-RU" err="1">
                <a:latin typeface="Calibri"/>
                <a:ea typeface="+mn-lt"/>
                <a:cs typeface="Calibri"/>
              </a:rPr>
              <a:t>можуть</a:t>
            </a:r>
            <a:r>
              <a:rPr lang="ru-RU">
                <a:latin typeface="Calibri"/>
                <a:ea typeface="+mn-lt"/>
                <a:cs typeface="Calibri"/>
              </a:rPr>
              <a:t> </a:t>
            </a:r>
            <a:r>
              <a:rPr lang="ru-RU" err="1">
                <a:latin typeface="Calibri"/>
                <a:ea typeface="+mn-lt"/>
                <a:cs typeface="Calibri"/>
              </a:rPr>
              <a:t>спостерігати</a:t>
            </a:r>
            <a:r>
              <a:rPr lang="ru-RU">
                <a:latin typeface="Calibri"/>
                <a:ea typeface="+mn-lt"/>
                <a:cs typeface="Calibri"/>
              </a:rPr>
              <a:t> весь </a:t>
            </a:r>
            <a:r>
              <a:rPr lang="ru-RU" err="1">
                <a:latin typeface="Calibri"/>
                <a:ea typeface="+mn-lt"/>
                <a:cs typeface="Calibri"/>
              </a:rPr>
              <a:t>процес</a:t>
            </a:r>
            <a:r>
              <a:rPr lang="ru-RU">
                <a:latin typeface="Calibri"/>
                <a:ea typeface="+mn-lt"/>
                <a:cs typeface="Calibri"/>
              </a:rPr>
              <a:t> </a:t>
            </a:r>
            <a:r>
              <a:rPr lang="ru-RU" err="1">
                <a:latin typeface="Calibri"/>
                <a:ea typeface="+mn-lt"/>
                <a:cs typeface="Calibri"/>
              </a:rPr>
              <a:t>приготування</a:t>
            </a:r>
            <a:r>
              <a:rPr lang="ru-RU">
                <a:latin typeface="Calibri"/>
                <a:ea typeface="+mn-lt"/>
                <a:cs typeface="Calibri"/>
              </a:rPr>
              <a:t> </a:t>
            </a:r>
            <a:r>
              <a:rPr lang="ru-RU" err="1">
                <a:latin typeface="Calibri"/>
                <a:ea typeface="+mn-lt"/>
                <a:cs typeface="Calibri"/>
              </a:rPr>
              <a:t>страв</a:t>
            </a:r>
            <a:r>
              <a:rPr lang="ru-RU">
                <a:latin typeface="Calibri"/>
                <a:ea typeface="+mn-lt"/>
                <a:cs typeface="Calibri"/>
              </a:rPr>
              <a:t> і </a:t>
            </a:r>
            <a:r>
              <a:rPr lang="ru-RU" err="1">
                <a:latin typeface="Calibri"/>
                <a:ea typeface="+mn-lt"/>
                <a:cs typeface="Calibri"/>
              </a:rPr>
              <a:t>навіть</a:t>
            </a:r>
            <a:r>
              <a:rPr lang="ru-RU">
                <a:latin typeface="Calibri"/>
                <a:ea typeface="+mn-lt"/>
                <a:cs typeface="Calibri"/>
              </a:rPr>
              <a:t> </a:t>
            </a:r>
            <a:r>
              <a:rPr lang="ru-RU" err="1">
                <a:latin typeface="Calibri"/>
                <a:ea typeface="+mn-lt"/>
                <a:cs typeface="Calibri"/>
              </a:rPr>
              <a:t>узяти</a:t>
            </a:r>
            <a:r>
              <a:rPr lang="ru-RU">
                <a:latin typeface="Calibri"/>
                <a:ea typeface="+mn-lt"/>
                <a:cs typeface="Calibri"/>
              </a:rPr>
              <a:t> участь у </a:t>
            </a:r>
            <a:r>
              <a:rPr lang="ru-RU" err="1">
                <a:latin typeface="Calibri"/>
                <a:ea typeface="+mn-lt"/>
                <a:cs typeface="Calibri"/>
              </a:rPr>
              <a:t>приготуванні</a:t>
            </a:r>
            <a:r>
              <a:rPr lang="ru-RU">
                <a:latin typeface="Calibri"/>
                <a:ea typeface="+mn-lt"/>
                <a:cs typeface="Calibri"/>
              </a:rPr>
              <a:t> </a:t>
            </a:r>
            <a:r>
              <a:rPr lang="ru-RU" err="1">
                <a:latin typeface="Calibri"/>
                <a:ea typeface="+mn-lt"/>
                <a:cs typeface="Calibri"/>
              </a:rPr>
              <a:t>деяких</a:t>
            </a:r>
            <a:r>
              <a:rPr lang="ru-RU">
                <a:latin typeface="Calibri"/>
                <a:ea typeface="+mn-lt"/>
                <a:cs typeface="Calibri"/>
              </a:rPr>
              <a:t> </a:t>
            </a:r>
            <a:r>
              <a:rPr lang="ru-RU" err="1">
                <a:latin typeface="Calibri"/>
                <a:ea typeface="+mn-lt"/>
                <a:cs typeface="Calibri"/>
              </a:rPr>
              <a:t>страв</a:t>
            </a:r>
            <a:r>
              <a:rPr lang="ru-RU">
                <a:latin typeface="Calibri"/>
                <a:ea typeface="+mn-lt"/>
                <a:cs typeface="Calibri"/>
              </a:rPr>
              <a:t>.</a:t>
            </a:r>
            <a:endParaRPr lang="ru-RU">
              <a:latin typeface="Calibri"/>
              <a:cs typeface="Calibri"/>
            </a:endParaRPr>
          </a:p>
        </p:txBody>
      </p:sp>
      <p:pic>
        <p:nvPicPr>
          <p:cNvPr id="2" name="Рисунок 3" descr="Изображение выглядит как человек, природа, блюдо, барбекю&#10;&#10;Автоматически созданное описание">
            <a:extLst>
              <a:ext uri="{FF2B5EF4-FFF2-40B4-BE49-F238E27FC236}">
                <a16:creationId xmlns:a16="http://schemas.microsoft.com/office/drawing/2014/main" id="{90EA6C7C-DFF7-4109-86A5-B8BB12C1425D}"/>
              </a:ext>
            </a:extLst>
          </p:cNvPr>
          <p:cNvPicPr>
            <a:picLocks noChangeAspect="1"/>
          </p:cNvPicPr>
          <p:nvPr/>
        </p:nvPicPr>
        <p:blipFill>
          <a:blip r:embed="rId2"/>
          <a:stretch>
            <a:fillRect/>
          </a:stretch>
        </p:blipFill>
        <p:spPr>
          <a:xfrm>
            <a:off x="1278467" y="1752600"/>
            <a:ext cx="2743200" cy="2743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03262552"/>
      </p:ext>
    </p:extLst>
  </p:cSld>
  <p:clrMapOvr>
    <a:masterClrMapping/>
  </p:clrMapOvr>
  <mc:AlternateContent xmlns:mc="http://schemas.openxmlformats.org/markup-compatibility/2006" xmlns:p14="http://schemas.microsoft.com/office/powerpoint/2010/main">
    <mc:Choice Requires="p14">
      <p:transition spd="slow">
        <p14:wheelReverse spokes="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2000" fill="hold"/>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55D467D4-4FC8-4032-A799-4A04175A26C6}"/>
              </a:ext>
            </a:extLst>
          </p:cNvPr>
          <p:cNvSpPr>
            <a:spLocks noGrp="1"/>
          </p:cNvSpPr>
          <p:nvPr>
            <p:ph idx="1"/>
          </p:nvPr>
        </p:nvSpPr>
        <p:spPr>
          <a:xfrm>
            <a:off x="609600" y="1600201"/>
            <a:ext cx="6383866" cy="4525963"/>
          </a:xfrm>
        </p:spPr>
        <p:txBody>
          <a:bodyPr vert="horz" lIns="91440" tIns="45720" rIns="91440" bIns="45720" rtlCol="0" anchor="t">
            <a:normAutofit/>
          </a:bodyPr>
          <a:lstStyle/>
          <a:p>
            <a:r>
              <a:rPr lang="ru-RU">
                <a:latin typeface="Calibri"/>
                <a:ea typeface="+mn-lt"/>
                <a:cs typeface="Calibri"/>
              </a:rPr>
              <a:t>Нова форма </a:t>
            </a:r>
            <a:r>
              <a:rPr lang="ru-RU" err="1">
                <a:latin typeface="Calibri"/>
                <a:ea typeface="+mn-lt"/>
                <a:cs typeface="Calibri"/>
              </a:rPr>
              <a:t>обслуговування</a:t>
            </a:r>
            <a:r>
              <a:rPr lang="ru-RU">
                <a:latin typeface="Calibri"/>
                <a:ea typeface="+mn-lt"/>
                <a:cs typeface="Calibri"/>
              </a:rPr>
              <a:t> — </a:t>
            </a:r>
            <a:r>
              <a:rPr lang="ru-RU" b="1" i="1">
                <a:latin typeface="Calibri"/>
                <a:ea typeface="+mn-lt"/>
                <a:cs typeface="Calibri"/>
              </a:rPr>
              <a:t>«</a:t>
            </a:r>
            <a:r>
              <a:rPr lang="ru-RU" b="1" i="1" err="1">
                <a:latin typeface="Calibri"/>
                <a:ea typeface="+mn-lt"/>
                <a:cs typeface="Calibri"/>
              </a:rPr>
              <a:t>Дитячі</a:t>
            </a:r>
            <a:r>
              <a:rPr lang="ru-RU" b="1" i="1">
                <a:latin typeface="Calibri"/>
                <a:ea typeface="+mn-lt"/>
                <a:cs typeface="Calibri"/>
              </a:rPr>
              <a:t> свята»</a:t>
            </a:r>
            <a:r>
              <a:rPr lang="ru-RU">
                <a:latin typeface="Calibri"/>
                <a:ea typeface="+mn-lt"/>
                <a:cs typeface="Calibri"/>
              </a:rPr>
              <a:t> — </a:t>
            </a:r>
            <a:r>
              <a:rPr lang="ru-RU" err="1">
                <a:latin typeface="Calibri"/>
                <a:ea typeface="+mn-lt"/>
                <a:cs typeface="Calibri"/>
              </a:rPr>
              <a:t>звичайно</a:t>
            </a:r>
            <a:r>
              <a:rPr lang="ru-RU">
                <a:latin typeface="Calibri"/>
                <a:ea typeface="+mn-lt"/>
                <a:cs typeface="Calibri"/>
              </a:rPr>
              <a:t> </a:t>
            </a:r>
            <a:r>
              <a:rPr lang="ru-RU" err="1">
                <a:latin typeface="Calibri"/>
                <a:ea typeface="+mn-lt"/>
                <a:cs typeface="Calibri"/>
              </a:rPr>
              <a:t>проводяться</a:t>
            </a:r>
            <a:r>
              <a:rPr lang="ru-RU">
                <a:latin typeface="Calibri"/>
                <a:ea typeface="+mn-lt"/>
                <a:cs typeface="Calibri"/>
              </a:rPr>
              <a:t> у </a:t>
            </a:r>
            <a:r>
              <a:rPr lang="ru-RU" err="1">
                <a:latin typeface="Calibri"/>
                <a:ea typeface="+mn-lt"/>
                <a:cs typeface="Calibri"/>
              </a:rPr>
              <a:t>вихідні</a:t>
            </a:r>
            <a:r>
              <a:rPr lang="ru-RU">
                <a:latin typeface="Calibri"/>
                <a:ea typeface="+mn-lt"/>
                <a:cs typeface="Calibri"/>
              </a:rPr>
              <a:t> </a:t>
            </a:r>
            <a:r>
              <a:rPr lang="ru-RU" err="1">
                <a:latin typeface="Calibri"/>
                <a:ea typeface="+mn-lt"/>
                <a:cs typeface="Calibri"/>
              </a:rPr>
              <a:t>дні</a:t>
            </a:r>
            <a:r>
              <a:rPr lang="ru-RU">
                <a:latin typeface="Calibri"/>
                <a:ea typeface="+mn-lt"/>
                <a:cs typeface="Calibri"/>
              </a:rPr>
              <a:t> в </a:t>
            </a:r>
            <a:r>
              <a:rPr lang="ru-RU" err="1">
                <a:latin typeface="Calibri"/>
                <a:ea typeface="+mn-lt"/>
                <a:cs typeface="Calibri"/>
              </a:rPr>
              <a:t>денний</a:t>
            </a:r>
            <a:r>
              <a:rPr lang="ru-RU">
                <a:latin typeface="Calibri"/>
                <a:ea typeface="+mn-lt"/>
                <a:cs typeface="Calibri"/>
              </a:rPr>
              <a:t> час. На свято </a:t>
            </a:r>
            <a:r>
              <a:rPr lang="ru-RU" err="1">
                <a:latin typeface="Calibri"/>
                <a:ea typeface="+mn-lt"/>
                <a:cs typeface="Calibri"/>
              </a:rPr>
              <a:t>запрошують</a:t>
            </a:r>
            <a:r>
              <a:rPr lang="ru-RU">
                <a:latin typeface="Calibri"/>
                <a:ea typeface="+mn-lt"/>
                <a:cs typeface="Calibri"/>
              </a:rPr>
              <a:t> </a:t>
            </a:r>
            <a:r>
              <a:rPr lang="ru-RU" err="1">
                <a:latin typeface="Calibri"/>
                <a:ea typeface="+mn-lt"/>
                <a:cs typeface="Calibri"/>
              </a:rPr>
              <a:t>клоунів</a:t>
            </a:r>
            <a:r>
              <a:rPr lang="ru-RU">
                <a:latin typeface="Calibri"/>
                <a:ea typeface="+mn-lt"/>
                <a:cs typeface="Calibri"/>
              </a:rPr>
              <a:t>, </a:t>
            </a:r>
            <a:r>
              <a:rPr lang="ru-RU" err="1">
                <a:latin typeface="Calibri"/>
                <a:ea typeface="+mn-lt"/>
                <a:cs typeface="Calibri"/>
              </a:rPr>
              <a:t>артистів</a:t>
            </a:r>
            <a:r>
              <a:rPr lang="ru-RU">
                <a:latin typeface="Calibri"/>
                <a:ea typeface="+mn-lt"/>
                <a:cs typeface="Calibri"/>
              </a:rPr>
              <a:t> </a:t>
            </a:r>
            <a:r>
              <a:rPr lang="ru-RU" err="1">
                <a:latin typeface="Calibri"/>
                <a:ea typeface="+mn-lt"/>
                <a:cs typeface="Calibri"/>
              </a:rPr>
              <a:t>дитячих</a:t>
            </a:r>
            <a:r>
              <a:rPr lang="ru-RU">
                <a:latin typeface="Calibri"/>
                <a:ea typeface="+mn-lt"/>
                <a:cs typeface="Calibri"/>
              </a:rPr>
              <a:t> </a:t>
            </a:r>
            <a:r>
              <a:rPr lang="ru-RU" err="1">
                <a:latin typeface="Calibri"/>
                <a:ea typeface="+mn-lt"/>
                <a:cs typeface="Calibri"/>
              </a:rPr>
              <a:t>театрів</a:t>
            </a:r>
            <a:r>
              <a:rPr lang="ru-RU">
                <a:latin typeface="Calibri"/>
                <a:ea typeface="+mn-lt"/>
                <a:cs typeface="Calibri"/>
              </a:rPr>
              <a:t>. На столах </a:t>
            </a:r>
            <a:r>
              <a:rPr lang="ru-RU" err="1">
                <a:latin typeface="Calibri"/>
                <a:ea typeface="+mn-lt"/>
                <a:cs typeface="Calibri"/>
              </a:rPr>
              <a:t>розкладають</a:t>
            </a:r>
            <a:r>
              <a:rPr lang="ru-RU">
                <a:latin typeface="Calibri"/>
                <a:ea typeface="+mn-lt"/>
                <a:cs typeface="Calibri"/>
              </a:rPr>
              <a:t> </a:t>
            </a:r>
            <a:r>
              <a:rPr lang="ru-RU" err="1">
                <a:latin typeface="Calibri"/>
                <a:ea typeface="+mn-lt"/>
                <a:cs typeface="Calibri"/>
              </a:rPr>
              <a:t>іграшки</a:t>
            </a:r>
            <a:r>
              <a:rPr lang="ru-RU">
                <a:latin typeface="Calibri"/>
                <a:ea typeface="+mn-lt"/>
                <a:cs typeface="Calibri"/>
              </a:rPr>
              <a:t> і </a:t>
            </a:r>
            <a:r>
              <a:rPr lang="ru-RU" err="1">
                <a:latin typeface="Calibri"/>
                <a:ea typeface="+mn-lt"/>
                <a:cs typeface="Calibri"/>
              </a:rPr>
              <a:t>приладдя</a:t>
            </a:r>
            <a:r>
              <a:rPr lang="ru-RU">
                <a:latin typeface="Calibri"/>
                <a:ea typeface="+mn-lt"/>
                <a:cs typeface="Calibri"/>
              </a:rPr>
              <a:t> для </a:t>
            </a:r>
            <a:r>
              <a:rPr lang="ru-RU" err="1">
                <a:latin typeface="Calibri"/>
                <a:ea typeface="+mn-lt"/>
                <a:cs typeface="Calibri"/>
              </a:rPr>
              <a:t>малювання</a:t>
            </a:r>
            <a:r>
              <a:rPr lang="ru-RU">
                <a:latin typeface="Calibri"/>
                <a:ea typeface="+mn-lt"/>
                <a:cs typeface="Calibri"/>
              </a:rPr>
              <a:t>. У </a:t>
            </a:r>
            <a:r>
              <a:rPr lang="ru-RU" err="1">
                <a:latin typeface="Calibri"/>
                <a:ea typeface="+mn-lt"/>
                <a:cs typeface="Calibri"/>
              </a:rPr>
              <a:t>репертуарі</a:t>
            </a:r>
            <a:r>
              <a:rPr lang="ru-RU">
                <a:latin typeface="Calibri"/>
                <a:ea typeface="+mn-lt"/>
                <a:cs typeface="Calibri"/>
              </a:rPr>
              <a:t> </a:t>
            </a:r>
            <a:r>
              <a:rPr lang="ru-RU" err="1">
                <a:latin typeface="Calibri"/>
                <a:ea typeface="+mn-lt"/>
                <a:cs typeface="Calibri"/>
              </a:rPr>
              <a:t>цього</a:t>
            </a:r>
            <a:r>
              <a:rPr lang="ru-RU">
                <a:latin typeface="Calibri"/>
                <a:ea typeface="+mn-lt"/>
                <a:cs typeface="Calibri"/>
              </a:rPr>
              <a:t> свята є </a:t>
            </a:r>
            <a:r>
              <a:rPr lang="ru-RU" err="1">
                <a:latin typeface="Calibri"/>
                <a:ea typeface="+mn-lt"/>
                <a:cs typeface="Calibri"/>
              </a:rPr>
              <a:t>дитячі</a:t>
            </a:r>
            <a:r>
              <a:rPr lang="ru-RU">
                <a:latin typeface="Calibri"/>
                <a:ea typeface="+mn-lt"/>
                <a:cs typeface="Calibri"/>
              </a:rPr>
              <a:t> </a:t>
            </a:r>
            <a:r>
              <a:rPr lang="ru-RU" err="1">
                <a:latin typeface="Calibri"/>
                <a:ea typeface="+mn-lt"/>
                <a:cs typeface="Calibri"/>
              </a:rPr>
              <a:t>аудіо</a:t>
            </a:r>
            <a:r>
              <a:rPr lang="ru-RU">
                <a:latin typeface="Calibri"/>
                <a:ea typeface="+mn-lt"/>
                <a:cs typeface="Calibri"/>
              </a:rPr>
              <a:t>- і </a:t>
            </a:r>
            <a:r>
              <a:rPr lang="ru-RU" err="1">
                <a:latin typeface="Calibri"/>
                <a:ea typeface="+mn-lt"/>
                <a:cs typeface="Calibri"/>
              </a:rPr>
              <a:t>відеопрограми</a:t>
            </a:r>
            <a:r>
              <a:rPr lang="ru-RU">
                <a:latin typeface="Calibri"/>
                <a:ea typeface="+mn-lt"/>
                <a:cs typeface="Calibri"/>
              </a:rPr>
              <a:t>. </a:t>
            </a:r>
            <a:r>
              <a:rPr lang="ru-RU" err="1">
                <a:latin typeface="Calibri"/>
                <a:ea typeface="+mn-lt"/>
                <a:cs typeface="Calibri"/>
              </a:rPr>
              <a:t>Наприклад</a:t>
            </a:r>
            <a:r>
              <a:rPr lang="ru-RU">
                <a:latin typeface="Calibri"/>
                <a:ea typeface="+mn-lt"/>
                <a:cs typeface="Calibri"/>
              </a:rPr>
              <a:t>, у </a:t>
            </a:r>
            <a:r>
              <a:rPr lang="ru-RU" err="1">
                <a:latin typeface="Calibri"/>
                <a:ea typeface="+mn-lt"/>
                <a:cs typeface="Calibri"/>
              </a:rPr>
              <a:t>ході</a:t>
            </a:r>
            <a:r>
              <a:rPr lang="ru-RU">
                <a:latin typeface="Calibri"/>
                <a:ea typeface="+mn-lt"/>
                <a:cs typeface="Calibri"/>
              </a:rPr>
              <a:t> свята </a:t>
            </a:r>
            <a:r>
              <a:rPr lang="ru-RU" err="1">
                <a:latin typeface="Calibri"/>
                <a:ea typeface="+mn-lt"/>
                <a:cs typeface="Calibri"/>
              </a:rPr>
              <a:t>офіціанти</a:t>
            </a:r>
            <a:r>
              <a:rPr lang="ru-RU">
                <a:latin typeface="Calibri"/>
                <a:ea typeface="+mn-lt"/>
                <a:cs typeface="Calibri"/>
              </a:rPr>
              <a:t>, </a:t>
            </a:r>
            <a:r>
              <a:rPr lang="ru-RU" err="1">
                <a:latin typeface="Calibri"/>
                <a:ea typeface="+mn-lt"/>
                <a:cs typeface="Calibri"/>
              </a:rPr>
              <a:t>одягнені</a:t>
            </a:r>
            <a:r>
              <a:rPr lang="ru-RU">
                <a:latin typeface="Calibri"/>
                <a:ea typeface="+mn-lt"/>
                <a:cs typeface="Calibri"/>
              </a:rPr>
              <a:t> в </a:t>
            </a:r>
            <a:r>
              <a:rPr lang="ru-RU" err="1">
                <a:latin typeface="Calibri"/>
                <a:ea typeface="+mn-lt"/>
                <a:cs typeface="Calibri"/>
              </a:rPr>
              <a:t>костюми</a:t>
            </a:r>
            <a:r>
              <a:rPr lang="ru-RU">
                <a:latin typeface="Calibri"/>
                <a:ea typeface="+mn-lt"/>
                <a:cs typeface="Calibri"/>
              </a:rPr>
              <a:t> </a:t>
            </a:r>
            <a:r>
              <a:rPr lang="ru-RU" err="1">
                <a:latin typeface="Calibri"/>
                <a:ea typeface="+mn-lt"/>
                <a:cs typeface="Calibri"/>
              </a:rPr>
              <a:t>піратів</a:t>
            </a:r>
            <a:r>
              <a:rPr lang="ru-RU">
                <a:latin typeface="Calibri"/>
                <a:ea typeface="+mn-lt"/>
                <a:cs typeface="Calibri"/>
              </a:rPr>
              <a:t>, </a:t>
            </a:r>
            <a:r>
              <a:rPr lang="ru-RU" err="1">
                <a:latin typeface="Calibri"/>
                <a:ea typeface="+mn-lt"/>
                <a:cs typeface="Calibri"/>
              </a:rPr>
              <a:t>роздають</a:t>
            </a:r>
            <a:r>
              <a:rPr lang="ru-RU">
                <a:latin typeface="Calibri"/>
                <a:ea typeface="+mn-lt"/>
                <a:cs typeface="Calibri"/>
              </a:rPr>
              <a:t> </a:t>
            </a:r>
            <a:r>
              <a:rPr lang="ru-RU" err="1">
                <a:latin typeface="Calibri"/>
                <a:ea typeface="+mn-lt"/>
                <a:cs typeface="Calibri"/>
              </a:rPr>
              <a:t>дітям</a:t>
            </a:r>
            <a:r>
              <a:rPr lang="ru-RU">
                <a:latin typeface="Calibri"/>
                <a:ea typeface="+mn-lt"/>
                <a:cs typeface="Calibri"/>
              </a:rPr>
              <a:t> </a:t>
            </a:r>
            <a:r>
              <a:rPr lang="ru-RU" err="1">
                <a:latin typeface="Calibri"/>
                <a:ea typeface="+mn-lt"/>
                <a:cs typeface="Calibri"/>
              </a:rPr>
              <a:t>їжу</a:t>
            </a:r>
            <a:r>
              <a:rPr lang="ru-RU">
                <a:latin typeface="Calibri"/>
                <a:ea typeface="+mn-lt"/>
                <a:cs typeface="Calibri"/>
              </a:rPr>
              <a:t> з </a:t>
            </a:r>
            <a:r>
              <a:rPr lang="ru-RU" err="1">
                <a:latin typeface="Calibri"/>
                <a:ea typeface="+mn-lt"/>
                <a:cs typeface="Calibri"/>
              </a:rPr>
              <a:t>принесеної</a:t>
            </a:r>
            <a:r>
              <a:rPr lang="ru-RU">
                <a:latin typeface="Calibri"/>
                <a:ea typeface="+mn-lt"/>
                <a:cs typeface="Calibri"/>
              </a:rPr>
              <a:t> в зал </a:t>
            </a:r>
            <a:r>
              <a:rPr lang="ru-RU" err="1">
                <a:latin typeface="Calibri"/>
                <a:ea typeface="+mn-lt"/>
                <a:cs typeface="Calibri"/>
              </a:rPr>
              <a:t>скрині</a:t>
            </a:r>
            <a:r>
              <a:rPr lang="ru-RU">
                <a:latin typeface="Calibri"/>
                <a:ea typeface="+mn-lt"/>
                <a:cs typeface="Calibri"/>
              </a:rPr>
              <a:t>.</a:t>
            </a:r>
            <a:br>
              <a:rPr lang="en-US"/>
            </a:br>
            <a:endParaRPr lang="en-US"/>
          </a:p>
        </p:txBody>
      </p:sp>
      <p:pic>
        <p:nvPicPr>
          <p:cNvPr id="2" name="Рисунок 3" descr="Изображение выглядит как день рождения, торт, ребенок, человек&#10;&#10;Автоматически созданное описание">
            <a:extLst>
              <a:ext uri="{FF2B5EF4-FFF2-40B4-BE49-F238E27FC236}">
                <a16:creationId xmlns:a16="http://schemas.microsoft.com/office/drawing/2014/main" id="{5658AE39-B5E3-4C13-9373-CBE8CBA0C872}"/>
              </a:ext>
            </a:extLst>
          </p:cNvPr>
          <p:cNvPicPr>
            <a:picLocks noChangeAspect="1"/>
          </p:cNvPicPr>
          <p:nvPr/>
        </p:nvPicPr>
        <p:blipFill>
          <a:blip r:embed="rId2"/>
          <a:stretch>
            <a:fillRect/>
          </a:stretch>
        </p:blipFill>
        <p:spPr>
          <a:xfrm>
            <a:off x="7298266" y="1916204"/>
            <a:ext cx="4182532" cy="3025592"/>
          </a:xfrm>
          <a:prstGeom prst="rect">
            <a:avLst/>
          </a:prstGeom>
          <a:ln>
            <a:noFill/>
          </a:ln>
          <a:effectLst>
            <a:softEdge rad="112500"/>
          </a:effectLst>
        </p:spPr>
      </p:pic>
    </p:spTree>
    <p:extLst>
      <p:ext uri="{BB962C8B-B14F-4D97-AF65-F5344CB8AC3E}">
        <p14:creationId xmlns:p14="http://schemas.microsoft.com/office/powerpoint/2010/main" val="1221167611"/>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360"/>
                                          </p:val>
                                        </p:tav>
                                        <p:tav tm="100000">
                                          <p:val>
                                            <p:fltVal val="0"/>
                                          </p:val>
                                        </p:tav>
                                      </p:tavLst>
                                    </p:anim>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964D735F-3446-46E6-B369-17C3624DE716}"/>
              </a:ext>
            </a:extLst>
          </p:cNvPr>
          <p:cNvSpPr>
            <a:spLocks noGrp="1"/>
          </p:cNvSpPr>
          <p:nvPr>
            <p:ph idx="1"/>
          </p:nvPr>
        </p:nvSpPr>
        <p:spPr>
          <a:xfrm>
            <a:off x="643467" y="533401"/>
            <a:ext cx="10972800" cy="4525963"/>
          </a:xfrm>
        </p:spPr>
        <p:txBody>
          <a:bodyPr vert="horz" lIns="91440" tIns="45720" rIns="91440" bIns="45720" rtlCol="0" anchor="t">
            <a:normAutofit lnSpcReduction="10000"/>
          </a:bodyPr>
          <a:lstStyle/>
          <a:p>
            <a:r>
              <a:rPr lang="ru-RU">
                <a:latin typeface="Calibri"/>
                <a:ea typeface="+mn-lt"/>
                <a:cs typeface="Calibri"/>
              </a:rPr>
              <a:t>У ресторанному </a:t>
            </a:r>
            <a:r>
              <a:rPr lang="ru-RU" err="1">
                <a:latin typeface="Calibri"/>
                <a:ea typeface="+mn-lt"/>
                <a:cs typeface="Calibri"/>
              </a:rPr>
              <a:t>бізнесі</a:t>
            </a:r>
            <a:r>
              <a:rPr lang="ru-RU">
                <a:latin typeface="Calibri"/>
                <a:ea typeface="+mn-lt"/>
                <a:cs typeface="Calibri"/>
              </a:rPr>
              <a:t> почали </a:t>
            </a:r>
            <a:r>
              <a:rPr lang="ru-RU" err="1">
                <a:latin typeface="Calibri"/>
                <a:ea typeface="+mn-lt"/>
                <a:cs typeface="Calibri"/>
              </a:rPr>
              <a:t>використовувати</a:t>
            </a:r>
            <a:r>
              <a:rPr lang="ru-RU">
                <a:latin typeface="Calibri"/>
                <a:ea typeface="+mn-lt"/>
                <a:cs typeface="Calibri"/>
              </a:rPr>
              <a:t> </a:t>
            </a:r>
            <a:r>
              <a:rPr lang="ru-RU" i="1" u="sng" err="1">
                <a:latin typeface="Calibri"/>
                <a:ea typeface="+mn-lt"/>
                <a:cs typeface="Calibri"/>
              </a:rPr>
              <a:t>мерчендайзинг</a:t>
            </a:r>
            <a:r>
              <a:rPr lang="ru-RU">
                <a:latin typeface="Calibri"/>
                <a:ea typeface="+mn-lt"/>
                <a:cs typeface="Calibri"/>
              </a:rPr>
              <a:t>, </a:t>
            </a:r>
            <a:r>
              <a:rPr lang="ru-RU" err="1">
                <a:latin typeface="Calibri"/>
                <a:ea typeface="+mn-lt"/>
                <a:cs typeface="Calibri"/>
              </a:rPr>
              <a:t>тобто</a:t>
            </a:r>
            <a:r>
              <a:rPr lang="ru-RU">
                <a:latin typeface="Calibri"/>
                <a:ea typeface="+mn-lt"/>
                <a:cs typeface="Calibri"/>
              </a:rPr>
              <a:t> </a:t>
            </a:r>
            <a:r>
              <a:rPr lang="ru-RU" err="1">
                <a:latin typeface="Calibri"/>
                <a:ea typeface="+mn-lt"/>
                <a:cs typeface="Calibri"/>
              </a:rPr>
              <a:t>вмілий</a:t>
            </a:r>
            <a:r>
              <a:rPr lang="ru-RU">
                <a:latin typeface="Calibri"/>
                <a:ea typeface="+mn-lt"/>
                <a:cs typeface="Calibri"/>
              </a:rPr>
              <a:t> </a:t>
            </a:r>
            <a:r>
              <a:rPr lang="ru-RU" err="1">
                <a:latin typeface="Calibri"/>
                <a:ea typeface="+mn-lt"/>
                <a:cs typeface="Calibri"/>
              </a:rPr>
              <a:t>збут</a:t>
            </a:r>
            <a:r>
              <a:rPr lang="ru-RU">
                <a:latin typeface="Calibri"/>
                <a:ea typeface="+mn-lt"/>
                <a:cs typeface="Calibri"/>
              </a:rPr>
              <a:t> </a:t>
            </a:r>
            <a:r>
              <a:rPr lang="ru-RU" err="1">
                <a:latin typeface="Calibri"/>
                <a:ea typeface="+mn-lt"/>
                <a:cs typeface="Calibri"/>
              </a:rPr>
              <a:t>послуг</a:t>
            </a:r>
            <a:r>
              <a:rPr lang="ru-RU">
                <a:latin typeface="Calibri"/>
                <a:ea typeface="+mn-lt"/>
                <a:cs typeface="Calibri"/>
              </a:rPr>
              <a:t> та </a:t>
            </a:r>
            <a:r>
              <a:rPr lang="ru-RU" err="1">
                <a:latin typeface="Calibri"/>
                <a:ea typeface="+mn-lt"/>
                <a:cs typeface="Calibri"/>
              </a:rPr>
              <a:t>продукції</a:t>
            </a:r>
            <a:r>
              <a:rPr lang="ru-RU">
                <a:latin typeface="Calibri"/>
                <a:ea typeface="+mn-lt"/>
                <a:cs typeface="Calibri"/>
              </a:rPr>
              <a:t> </a:t>
            </a:r>
            <a:r>
              <a:rPr lang="ru-RU" err="1">
                <a:latin typeface="Calibri"/>
                <a:ea typeface="+mn-lt"/>
                <a:cs typeface="Calibri"/>
              </a:rPr>
              <a:t>ресторанів</a:t>
            </a:r>
            <a:r>
              <a:rPr lang="ru-RU">
                <a:latin typeface="Calibri"/>
                <a:ea typeface="+mn-lt"/>
                <a:cs typeface="Calibri"/>
              </a:rPr>
              <a:t>.</a:t>
            </a:r>
          </a:p>
          <a:p>
            <a:pPr algn="just">
              <a:buClr>
                <a:srgbClr val="D4745E"/>
              </a:buClr>
            </a:pPr>
            <a:r>
              <a:rPr lang="ru-RU" err="1">
                <a:latin typeface="Calibri"/>
                <a:ea typeface="+mn-lt"/>
                <a:cs typeface="Calibri"/>
              </a:rPr>
              <a:t>Основна</a:t>
            </a:r>
            <a:r>
              <a:rPr lang="ru-RU">
                <a:latin typeface="Calibri"/>
                <a:ea typeface="+mn-lt"/>
                <a:cs typeface="Calibri"/>
              </a:rPr>
              <a:t> мета мерчандайзингу </a:t>
            </a:r>
            <a:r>
              <a:rPr lang="ru-RU" err="1">
                <a:latin typeface="Calibri"/>
                <a:ea typeface="+mn-lt"/>
                <a:cs typeface="Calibri"/>
              </a:rPr>
              <a:t>полягає</a:t>
            </a:r>
            <a:r>
              <a:rPr lang="ru-RU">
                <a:latin typeface="Calibri"/>
                <a:ea typeface="+mn-lt"/>
                <a:cs typeface="Calibri"/>
              </a:rPr>
              <a:t> в тому, </a:t>
            </a:r>
            <a:r>
              <a:rPr lang="ru-RU" err="1">
                <a:latin typeface="Calibri"/>
                <a:ea typeface="+mn-lt"/>
                <a:cs typeface="Calibri"/>
              </a:rPr>
              <a:t>щоб</a:t>
            </a:r>
            <a:r>
              <a:rPr lang="ru-RU">
                <a:latin typeface="Calibri"/>
                <a:ea typeface="+mn-lt"/>
                <a:cs typeface="Calibri"/>
              </a:rPr>
              <a:t> ресторан </a:t>
            </a:r>
            <a:r>
              <a:rPr lang="ru-RU" err="1">
                <a:latin typeface="Calibri"/>
                <a:ea typeface="+mn-lt"/>
                <a:cs typeface="Calibri"/>
              </a:rPr>
              <a:t>зробив</a:t>
            </a:r>
            <a:r>
              <a:rPr lang="ru-RU">
                <a:latin typeface="Calibri"/>
                <a:ea typeface="+mn-lt"/>
                <a:cs typeface="Calibri"/>
              </a:rPr>
              <a:t> все </a:t>
            </a:r>
            <a:r>
              <a:rPr lang="ru-RU" err="1">
                <a:latin typeface="Calibri"/>
                <a:ea typeface="+mn-lt"/>
                <a:cs typeface="Calibri"/>
              </a:rPr>
              <a:t>можливе</a:t>
            </a:r>
            <a:r>
              <a:rPr lang="ru-RU">
                <a:latin typeface="Calibri"/>
                <a:ea typeface="+mn-lt"/>
                <a:cs typeface="Calibri"/>
              </a:rPr>
              <a:t> для </a:t>
            </a:r>
            <a:r>
              <a:rPr lang="ru-RU" err="1">
                <a:latin typeface="Calibri"/>
                <a:ea typeface="+mn-lt"/>
                <a:cs typeface="Calibri"/>
              </a:rPr>
              <a:t>задоволення</a:t>
            </a:r>
            <a:r>
              <a:rPr lang="ru-RU">
                <a:latin typeface="Calibri"/>
                <a:ea typeface="+mn-lt"/>
                <a:cs typeface="Calibri"/>
              </a:rPr>
              <a:t> потреб гостей. Для </a:t>
            </a:r>
            <a:r>
              <a:rPr lang="ru-RU" err="1">
                <a:latin typeface="Calibri"/>
                <a:ea typeface="+mn-lt"/>
                <a:cs typeface="Calibri"/>
              </a:rPr>
              <a:t>цього</a:t>
            </a:r>
            <a:r>
              <a:rPr lang="ru-RU">
                <a:latin typeface="Calibri"/>
                <a:ea typeface="+mn-lt"/>
                <a:cs typeface="Calibri"/>
              </a:rPr>
              <a:t>, </a:t>
            </a:r>
            <a:r>
              <a:rPr lang="ru-RU" err="1">
                <a:latin typeface="Calibri"/>
                <a:ea typeface="+mn-lt"/>
                <a:cs typeface="Calibri"/>
              </a:rPr>
              <a:t>звичайно</a:t>
            </a:r>
            <a:r>
              <a:rPr lang="ru-RU">
                <a:latin typeface="Calibri"/>
                <a:ea typeface="+mn-lt"/>
                <a:cs typeface="Calibri"/>
              </a:rPr>
              <a:t>, в </a:t>
            </a:r>
            <a:r>
              <a:rPr lang="ru-RU" err="1">
                <a:latin typeface="Calibri"/>
                <a:ea typeface="+mn-lt"/>
                <a:cs typeface="Calibri"/>
              </a:rPr>
              <a:t>ресторані</a:t>
            </a:r>
            <a:r>
              <a:rPr lang="ru-RU">
                <a:latin typeface="Calibri"/>
                <a:ea typeface="+mn-lt"/>
                <a:cs typeface="Calibri"/>
              </a:rPr>
              <a:t> </a:t>
            </a:r>
            <a:r>
              <a:rPr lang="ru-RU" err="1">
                <a:latin typeface="Calibri"/>
                <a:ea typeface="+mn-lt"/>
                <a:cs typeface="Calibri"/>
              </a:rPr>
              <a:t>має</a:t>
            </a:r>
            <a:r>
              <a:rPr lang="ru-RU">
                <a:latin typeface="Calibri"/>
                <a:ea typeface="+mn-lt"/>
                <a:cs typeface="Calibri"/>
              </a:rPr>
              <a:t> бути широкий </a:t>
            </a:r>
            <a:r>
              <a:rPr lang="ru-RU" err="1">
                <a:latin typeface="Calibri"/>
                <a:ea typeface="+mn-lt"/>
                <a:cs typeface="Calibri"/>
              </a:rPr>
              <a:t>асортимент</a:t>
            </a:r>
            <a:r>
              <a:rPr lang="ru-RU">
                <a:latin typeface="Calibri"/>
                <a:ea typeface="+mn-lt"/>
                <a:cs typeface="Calibri"/>
              </a:rPr>
              <a:t> меню і </a:t>
            </a:r>
            <a:r>
              <a:rPr lang="ru-RU" err="1">
                <a:latin typeface="Calibri"/>
                <a:ea typeface="+mn-lt"/>
                <a:cs typeface="Calibri"/>
              </a:rPr>
              <a:t>обслуговуючий</a:t>
            </a:r>
            <a:r>
              <a:rPr lang="ru-RU">
                <a:latin typeface="Calibri"/>
                <a:ea typeface="+mn-lt"/>
                <a:cs typeface="Calibri"/>
              </a:rPr>
              <a:t> персонал повинен </a:t>
            </a:r>
            <a:r>
              <a:rPr lang="ru-RU" err="1">
                <a:latin typeface="Calibri"/>
                <a:ea typeface="+mn-lt"/>
                <a:cs typeface="Calibri"/>
              </a:rPr>
              <a:t>вміти</a:t>
            </a:r>
            <a:r>
              <a:rPr lang="ru-RU">
                <a:latin typeface="Calibri"/>
                <a:ea typeface="+mn-lt"/>
                <a:cs typeface="Calibri"/>
              </a:rPr>
              <a:t> </a:t>
            </a:r>
            <a:r>
              <a:rPr lang="ru-RU" err="1">
                <a:latin typeface="Calibri"/>
                <a:ea typeface="+mn-lt"/>
                <a:cs typeface="Calibri"/>
              </a:rPr>
              <a:t>передбачати</a:t>
            </a:r>
            <a:r>
              <a:rPr lang="ru-RU">
                <a:latin typeface="Calibri"/>
                <a:ea typeface="+mn-lt"/>
                <a:cs typeface="Calibri"/>
              </a:rPr>
              <a:t> </a:t>
            </a:r>
            <a:r>
              <a:rPr lang="ru-RU" err="1">
                <a:latin typeface="Calibri"/>
                <a:ea typeface="+mn-lt"/>
                <a:cs typeface="Calibri"/>
              </a:rPr>
              <a:t>бажання</a:t>
            </a:r>
            <a:r>
              <a:rPr lang="ru-RU">
                <a:latin typeface="Calibri"/>
                <a:ea typeface="+mn-lt"/>
                <a:cs typeface="Calibri"/>
              </a:rPr>
              <a:t> гостей.</a:t>
            </a:r>
            <a:endParaRPr lang="ru-RU">
              <a:latin typeface="Calibri"/>
              <a:cs typeface="Calibri"/>
            </a:endParaRPr>
          </a:p>
          <a:p>
            <a:pPr algn="just">
              <a:buClr>
                <a:srgbClr val="D4745E"/>
              </a:buClr>
            </a:pPr>
            <a:r>
              <a:rPr lang="ru-RU">
                <a:latin typeface="Calibri"/>
                <a:ea typeface="+mn-lt"/>
                <a:cs typeface="Calibri"/>
              </a:rPr>
              <a:t>В </a:t>
            </a:r>
            <a:r>
              <a:rPr lang="ru-RU" err="1">
                <a:latin typeface="Calibri"/>
                <a:ea typeface="+mn-lt"/>
                <a:cs typeface="Calibri"/>
              </a:rPr>
              <a:t>арсеналі</a:t>
            </a:r>
            <a:r>
              <a:rPr lang="ru-RU">
                <a:latin typeface="Calibri"/>
                <a:ea typeface="+mn-lt"/>
                <a:cs typeface="Calibri"/>
              </a:rPr>
              <a:t> </a:t>
            </a:r>
            <a:r>
              <a:rPr lang="ru-RU" err="1">
                <a:latin typeface="Calibri"/>
                <a:ea typeface="+mn-lt"/>
                <a:cs typeface="Calibri"/>
              </a:rPr>
              <a:t>засобів</a:t>
            </a:r>
            <a:r>
              <a:rPr lang="ru-RU">
                <a:latin typeface="Calibri"/>
                <a:ea typeface="+mn-lt"/>
                <a:cs typeface="Calibri"/>
              </a:rPr>
              <a:t> мерчандайзингу є </a:t>
            </a:r>
            <a:r>
              <a:rPr lang="ru-RU" err="1">
                <a:latin typeface="Calibri"/>
                <a:ea typeface="+mn-lt"/>
                <a:cs typeface="Calibri"/>
              </a:rPr>
              <a:t>такий</a:t>
            </a:r>
            <a:r>
              <a:rPr lang="ru-RU">
                <a:latin typeface="Calibri"/>
                <a:ea typeface="+mn-lt"/>
                <a:cs typeface="Calibri"/>
              </a:rPr>
              <a:t> </a:t>
            </a:r>
            <a:r>
              <a:rPr lang="ru-RU" err="1">
                <a:latin typeface="Calibri"/>
                <a:ea typeface="+mn-lt"/>
                <a:cs typeface="Calibri"/>
              </a:rPr>
              <a:t>прийом</a:t>
            </a:r>
            <a:r>
              <a:rPr lang="ru-RU">
                <a:latin typeface="Calibri"/>
                <a:ea typeface="+mn-lt"/>
                <a:cs typeface="Calibri"/>
              </a:rPr>
              <a:t>, як </a:t>
            </a:r>
            <a:r>
              <a:rPr lang="ru-RU" err="1">
                <a:latin typeface="Calibri"/>
                <a:ea typeface="+mn-lt"/>
                <a:cs typeface="Calibri"/>
              </a:rPr>
              <a:t>подарування</a:t>
            </a:r>
            <a:r>
              <a:rPr lang="ru-RU">
                <a:latin typeface="Calibri"/>
                <a:ea typeface="+mn-lt"/>
                <a:cs typeface="Calibri"/>
              </a:rPr>
              <a:t> </a:t>
            </a:r>
            <a:r>
              <a:rPr lang="ru-RU" err="1">
                <a:latin typeface="Calibri"/>
                <a:ea typeface="+mn-lt"/>
                <a:cs typeface="Calibri"/>
              </a:rPr>
              <a:t>постійним</a:t>
            </a:r>
            <a:r>
              <a:rPr lang="ru-RU">
                <a:latin typeface="Calibri"/>
                <a:ea typeface="+mn-lt"/>
                <a:cs typeface="Calibri"/>
              </a:rPr>
              <a:t> </a:t>
            </a:r>
            <a:r>
              <a:rPr lang="ru-RU" err="1">
                <a:latin typeface="Calibri"/>
                <a:ea typeface="+mn-lt"/>
                <a:cs typeface="Calibri"/>
              </a:rPr>
              <a:t>відвідувачам</a:t>
            </a:r>
            <a:r>
              <a:rPr lang="ru-RU">
                <a:latin typeface="Calibri"/>
                <a:ea typeface="+mn-lt"/>
                <a:cs typeface="Calibri"/>
              </a:rPr>
              <a:t> </a:t>
            </a:r>
            <a:r>
              <a:rPr lang="ru-RU" err="1">
                <a:latin typeface="Calibri"/>
                <a:ea typeface="+mn-lt"/>
                <a:cs typeface="Calibri"/>
              </a:rPr>
              <a:t>оригінальної</a:t>
            </a:r>
            <a:r>
              <a:rPr lang="ru-RU">
                <a:latin typeface="Calibri"/>
                <a:ea typeface="+mn-lt"/>
                <a:cs typeface="Calibri"/>
              </a:rPr>
              <a:t> страви як </a:t>
            </a:r>
            <a:r>
              <a:rPr lang="ru-RU" err="1">
                <a:latin typeface="Calibri"/>
                <a:ea typeface="+mn-lt"/>
                <a:cs typeface="Calibri"/>
              </a:rPr>
              <a:t>подарунка</a:t>
            </a:r>
            <a:r>
              <a:rPr lang="ru-RU">
                <a:latin typeface="Calibri"/>
                <a:ea typeface="+mn-lt"/>
                <a:cs typeface="Calibri"/>
              </a:rPr>
              <a:t> </a:t>
            </a:r>
            <a:r>
              <a:rPr lang="ru-RU" err="1">
                <a:latin typeface="Calibri"/>
                <a:ea typeface="+mn-lt"/>
                <a:cs typeface="Calibri"/>
              </a:rPr>
              <a:t>від</a:t>
            </a:r>
            <a:r>
              <a:rPr lang="ru-RU">
                <a:latin typeface="Calibri"/>
                <a:ea typeface="+mn-lt"/>
                <a:cs typeface="Calibri"/>
              </a:rPr>
              <a:t> "шефа". </a:t>
            </a:r>
            <a:r>
              <a:rPr lang="ru-RU" err="1">
                <a:latin typeface="Calibri"/>
                <a:ea typeface="+mn-lt"/>
                <a:cs typeface="Calibri"/>
              </a:rPr>
              <a:t>Такий</a:t>
            </a:r>
            <a:r>
              <a:rPr lang="ru-RU">
                <a:latin typeface="Calibri"/>
                <a:ea typeface="+mn-lt"/>
                <a:cs typeface="Calibri"/>
              </a:rPr>
              <a:t> </a:t>
            </a:r>
            <a:r>
              <a:rPr lang="ru-RU" err="1">
                <a:latin typeface="Calibri"/>
                <a:ea typeface="+mn-lt"/>
                <a:cs typeface="Calibri"/>
              </a:rPr>
              <a:t>демонстративний</a:t>
            </a:r>
            <a:r>
              <a:rPr lang="ru-RU">
                <a:latin typeface="Calibri"/>
                <a:ea typeface="+mn-lt"/>
                <a:cs typeface="Calibri"/>
              </a:rPr>
              <a:t> </a:t>
            </a:r>
            <a:r>
              <a:rPr lang="ru-RU" err="1">
                <a:latin typeface="Calibri"/>
                <a:ea typeface="+mn-lt"/>
                <a:cs typeface="Calibri"/>
              </a:rPr>
              <a:t>хід</a:t>
            </a:r>
            <a:r>
              <a:rPr lang="ru-RU">
                <a:latin typeface="Calibri"/>
                <a:ea typeface="+mn-lt"/>
                <a:cs typeface="Calibri"/>
              </a:rPr>
              <a:t> </a:t>
            </a:r>
            <a:r>
              <a:rPr lang="ru-RU" err="1">
                <a:latin typeface="Calibri"/>
                <a:ea typeface="+mn-lt"/>
                <a:cs typeface="Calibri"/>
              </a:rPr>
              <a:t>передбачає</a:t>
            </a:r>
            <a:r>
              <a:rPr lang="ru-RU">
                <a:latin typeface="Calibri"/>
                <a:ea typeface="+mn-lt"/>
                <a:cs typeface="Calibri"/>
              </a:rPr>
              <a:t>, </a:t>
            </a:r>
            <a:r>
              <a:rPr lang="ru-RU" err="1">
                <a:latin typeface="Calibri"/>
                <a:ea typeface="+mn-lt"/>
                <a:cs typeface="Calibri"/>
              </a:rPr>
              <a:t>що</a:t>
            </a:r>
            <a:r>
              <a:rPr lang="ru-RU">
                <a:latin typeface="Calibri"/>
                <a:ea typeface="+mn-lt"/>
                <a:cs typeface="Calibri"/>
              </a:rPr>
              <a:t> </a:t>
            </a:r>
            <a:r>
              <a:rPr lang="ru-RU" err="1">
                <a:latin typeface="Calibri"/>
                <a:ea typeface="+mn-lt"/>
                <a:cs typeface="Calibri"/>
              </a:rPr>
              <a:t>частина</a:t>
            </a:r>
            <a:r>
              <a:rPr lang="ru-RU">
                <a:latin typeface="Calibri"/>
                <a:ea typeface="+mn-lt"/>
                <a:cs typeface="Calibri"/>
              </a:rPr>
              <a:t> </a:t>
            </a:r>
            <a:r>
              <a:rPr lang="ru-RU" err="1">
                <a:latin typeface="Calibri"/>
                <a:ea typeface="+mn-lt"/>
                <a:cs typeface="Calibri"/>
              </a:rPr>
              <a:t>інших</a:t>
            </a:r>
            <a:r>
              <a:rPr lang="ru-RU">
                <a:latin typeface="Calibri"/>
                <a:ea typeface="+mn-lt"/>
                <a:cs typeface="Calibri"/>
              </a:rPr>
              <a:t> гостей </a:t>
            </a:r>
            <a:r>
              <a:rPr lang="ru-RU" err="1">
                <a:latin typeface="Calibri"/>
                <a:ea typeface="+mn-lt"/>
                <a:cs typeface="Calibri"/>
              </a:rPr>
              <a:t>матиме</a:t>
            </a:r>
            <a:r>
              <a:rPr lang="ru-RU">
                <a:latin typeface="Calibri"/>
                <a:ea typeface="+mn-lt"/>
                <a:cs typeface="Calibri"/>
              </a:rPr>
              <a:t> </a:t>
            </a:r>
            <a:r>
              <a:rPr lang="ru-RU" err="1">
                <a:latin typeface="Calibri"/>
                <a:ea typeface="+mn-lt"/>
                <a:cs typeface="Calibri"/>
              </a:rPr>
              <a:t>бажання</a:t>
            </a:r>
            <a:r>
              <a:rPr lang="ru-RU">
                <a:latin typeface="Calibri"/>
                <a:ea typeface="+mn-lt"/>
                <a:cs typeface="Calibri"/>
              </a:rPr>
              <a:t> </a:t>
            </a:r>
            <a:r>
              <a:rPr lang="ru-RU" err="1">
                <a:latin typeface="Calibri"/>
                <a:ea typeface="+mn-lt"/>
                <a:cs typeface="Calibri"/>
              </a:rPr>
              <a:t>замовити</a:t>
            </a:r>
            <a:r>
              <a:rPr lang="ru-RU">
                <a:latin typeface="Calibri"/>
                <a:ea typeface="+mn-lt"/>
                <a:cs typeface="Calibri"/>
              </a:rPr>
              <a:t> </a:t>
            </a:r>
            <a:r>
              <a:rPr lang="ru-RU" err="1">
                <a:latin typeface="Calibri"/>
                <a:ea typeface="+mn-lt"/>
                <a:cs typeface="Calibri"/>
              </a:rPr>
              <a:t>цю</a:t>
            </a:r>
            <a:r>
              <a:rPr lang="ru-RU">
                <a:latin typeface="Calibri"/>
                <a:ea typeface="+mn-lt"/>
                <a:cs typeface="Calibri"/>
              </a:rPr>
              <a:t> </a:t>
            </a:r>
            <a:r>
              <a:rPr lang="ru-RU" err="1">
                <a:latin typeface="Calibri"/>
                <a:ea typeface="+mn-lt"/>
                <a:cs typeface="Calibri"/>
              </a:rPr>
              <a:t>страву</a:t>
            </a:r>
            <a:r>
              <a:rPr lang="ru-RU">
                <a:latin typeface="Calibri"/>
                <a:ea typeface="+mn-lt"/>
                <a:cs typeface="Calibri"/>
              </a:rPr>
              <a:t>. До </a:t>
            </a:r>
            <a:r>
              <a:rPr lang="ru-RU" err="1">
                <a:latin typeface="Calibri"/>
                <a:ea typeface="+mn-lt"/>
                <a:cs typeface="Calibri"/>
              </a:rPr>
              <a:t>рекламної</a:t>
            </a:r>
            <a:r>
              <a:rPr lang="ru-RU">
                <a:latin typeface="Calibri"/>
                <a:ea typeface="+mn-lt"/>
                <a:cs typeface="Calibri"/>
              </a:rPr>
              <a:t> </a:t>
            </a:r>
            <a:r>
              <a:rPr lang="ru-RU" err="1">
                <a:latin typeface="Calibri"/>
                <a:ea typeface="+mn-lt"/>
                <a:cs typeface="Calibri"/>
              </a:rPr>
              <a:t>акції</a:t>
            </a:r>
            <a:r>
              <a:rPr lang="ru-RU">
                <a:latin typeface="Calibri"/>
                <a:ea typeface="+mn-lt"/>
                <a:cs typeface="Calibri"/>
              </a:rPr>
              <a:t> </a:t>
            </a:r>
            <a:r>
              <a:rPr lang="ru-RU" err="1">
                <a:latin typeface="Calibri"/>
                <a:ea typeface="+mn-lt"/>
                <a:cs typeface="Calibri"/>
              </a:rPr>
              <a:t>можна</a:t>
            </a:r>
            <a:r>
              <a:rPr lang="ru-RU">
                <a:latin typeface="Calibri"/>
                <a:ea typeface="+mn-lt"/>
                <a:cs typeface="Calibri"/>
              </a:rPr>
              <a:t> </a:t>
            </a:r>
            <a:r>
              <a:rPr lang="ru-RU" err="1">
                <a:latin typeface="Calibri"/>
                <a:ea typeface="+mn-lt"/>
                <a:cs typeface="Calibri"/>
              </a:rPr>
              <a:t>віднести</a:t>
            </a:r>
            <a:r>
              <a:rPr lang="ru-RU">
                <a:latin typeface="Calibri"/>
                <a:ea typeface="+mn-lt"/>
                <a:cs typeface="Calibri"/>
              </a:rPr>
              <a:t> і подачу </a:t>
            </a:r>
            <a:r>
              <a:rPr lang="ru-RU" err="1">
                <a:latin typeface="Calibri"/>
                <a:ea typeface="+mn-lt"/>
                <a:cs typeface="Calibri"/>
              </a:rPr>
              <a:t>офіціантом</a:t>
            </a:r>
            <a:r>
              <a:rPr lang="ru-RU">
                <a:latin typeface="Calibri"/>
                <a:ea typeface="+mn-lt"/>
                <a:cs typeface="Calibri"/>
              </a:rPr>
              <a:t> на </a:t>
            </a:r>
            <a:r>
              <a:rPr lang="ru-RU" err="1">
                <a:latin typeface="Calibri"/>
                <a:ea typeface="+mn-lt"/>
                <a:cs typeface="Calibri"/>
              </a:rPr>
              <a:t>підносі</a:t>
            </a:r>
            <a:r>
              <a:rPr lang="ru-RU">
                <a:latin typeface="Calibri"/>
                <a:ea typeface="+mn-lt"/>
                <a:cs typeface="Calibri"/>
              </a:rPr>
              <a:t> </a:t>
            </a:r>
            <a:r>
              <a:rPr lang="ru-RU" err="1">
                <a:latin typeface="Calibri"/>
                <a:ea typeface="+mn-lt"/>
                <a:cs typeface="Calibri"/>
              </a:rPr>
              <a:t>різним</a:t>
            </a:r>
            <a:r>
              <a:rPr lang="ru-RU">
                <a:latin typeface="Calibri"/>
                <a:ea typeface="+mn-lt"/>
                <a:cs typeface="Calibri"/>
              </a:rPr>
              <a:t> гостям </a:t>
            </a:r>
            <a:r>
              <a:rPr lang="ru-RU" err="1">
                <a:latin typeface="Calibri"/>
                <a:ea typeface="+mn-lt"/>
                <a:cs typeface="Calibri"/>
              </a:rPr>
              <a:t>кількох</a:t>
            </a:r>
            <a:r>
              <a:rPr lang="ru-RU">
                <a:latin typeface="Calibri"/>
                <a:ea typeface="+mn-lt"/>
                <a:cs typeface="Calibri"/>
              </a:rPr>
              <a:t> </a:t>
            </a:r>
            <a:r>
              <a:rPr lang="ru-RU" err="1">
                <a:latin typeface="Calibri"/>
                <a:ea typeface="+mn-lt"/>
                <a:cs typeface="Calibri"/>
              </a:rPr>
              <a:t>зразків</a:t>
            </a:r>
            <a:r>
              <a:rPr lang="ru-RU">
                <a:latin typeface="Calibri"/>
                <a:ea typeface="+mn-lt"/>
                <a:cs typeface="Calibri"/>
              </a:rPr>
              <a:t> закусок.</a:t>
            </a:r>
            <a:br>
              <a:rPr lang="en-US"/>
            </a:br>
            <a:endParaRPr lang="en-US"/>
          </a:p>
        </p:txBody>
      </p:sp>
      <p:pic>
        <p:nvPicPr>
          <p:cNvPr id="4" name="Рисунок 4" descr="Изображение выглядит как текст&#10;&#10;Автоматически созданное описание">
            <a:extLst>
              <a:ext uri="{FF2B5EF4-FFF2-40B4-BE49-F238E27FC236}">
                <a16:creationId xmlns:a16="http://schemas.microsoft.com/office/drawing/2014/main" id="{FF9011B9-BB89-464F-8CA8-5752D6C88E3F}"/>
              </a:ext>
            </a:extLst>
          </p:cNvPr>
          <p:cNvPicPr>
            <a:picLocks noChangeAspect="1"/>
          </p:cNvPicPr>
          <p:nvPr/>
        </p:nvPicPr>
        <p:blipFill rotWithShape="1">
          <a:blip r:embed="rId2"/>
          <a:srcRect l="-1543" t="20648" r="1543" b="25101"/>
          <a:stretch/>
        </p:blipFill>
        <p:spPr>
          <a:xfrm>
            <a:off x="4199467" y="4674110"/>
            <a:ext cx="3793069" cy="1578842"/>
          </a:xfrm>
          <a:prstGeom prst="rect">
            <a:avLst/>
          </a:prstGeom>
        </p:spPr>
      </p:pic>
    </p:spTree>
    <p:extLst>
      <p:ext uri="{BB962C8B-B14F-4D97-AF65-F5344CB8AC3E}">
        <p14:creationId xmlns:p14="http://schemas.microsoft.com/office/powerpoint/2010/main" val="4162934517"/>
      </p:ext>
    </p:extLst>
  </p:cSld>
  <p:clrMapOvr>
    <a:masterClrMapping/>
  </p:clrMapOvr>
  <mc:AlternateContent xmlns:mc="http://schemas.openxmlformats.org/markup-compatibility/2006" xmlns:p14="http://schemas.microsoft.com/office/powerpoint/2010/main">
    <mc:Choice Requires="p14">
      <p:transition spd="slow" p14:dur="3000">
        <p14:shred pattern="recta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43FCFD57-1474-463B-B458-67A3B1BC188A}"/>
              </a:ext>
            </a:extLst>
          </p:cNvPr>
          <p:cNvSpPr>
            <a:spLocks noGrp="1"/>
          </p:cNvSpPr>
          <p:nvPr>
            <p:ph sz="half" idx="1"/>
          </p:nvPr>
        </p:nvSpPr>
        <p:spPr>
          <a:xfrm>
            <a:off x="406400" y="423334"/>
            <a:ext cx="5384800" cy="4525963"/>
          </a:xfrm>
        </p:spPr>
        <p:txBody>
          <a:bodyPr vert="horz" lIns="91440" tIns="45720" rIns="91440" bIns="45720" rtlCol="0" anchor="t">
            <a:normAutofit/>
          </a:bodyPr>
          <a:lstStyle/>
          <a:p>
            <a:r>
              <a:rPr lang="ru-RU" dirty="0">
                <a:latin typeface="Calibri"/>
                <a:ea typeface="+mn-lt"/>
                <a:cs typeface="Calibri"/>
              </a:rPr>
              <a:t>Нова форма </a:t>
            </a:r>
            <a:r>
              <a:rPr lang="ru-RU" dirty="0" err="1">
                <a:latin typeface="Calibri"/>
                <a:ea typeface="+mn-lt"/>
                <a:cs typeface="Calibri"/>
              </a:rPr>
              <a:t>обслуговування</a:t>
            </a:r>
            <a:r>
              <a:rPr lang="ru-RU" dirty="0">
                <a:latin typeface="Calibri"/>
                <a:ea typeface="+mn-lt"/>
                <a:cs typeface="Calibri"/>
              </a:rPr>
              <a:t> - </a:t>
            </a:r>
            <a:r>
              <a:rPr lang="ru-RU" b="1" i="1" dirty="0" err="1">
                <a:latin typeface="Calibri"/>
                <a:ea typeface="+mn-lt"/>
                <a:cs typeface="Calibri"/>
              </a:rPr>
              <a:t>кейтеринг</a:t>
            </a:r>
            <a:r>
              <a:rPr lang="ru-RU" dirty="0">
                <a:latin typeface="Calibri"/>
                <a:ea typeface="+mn-lt"/>
                <a:cs typeface="Calibri"/>
              </a:rPr>
              <a:t>, </a:t>
            </a:r>
            <a:r>
              <a:rPr lang="ru-RU" dirty="0" err="1">
                <a:latin typeface="Calibri"/>
                <a:ea typeface="+mn-lt"/>
                <a:cs typeface="Calibri"/>
              </a:rPr>
              <a:t>що</a:t>
            </a:r>
            <a:r>
              <a:rPr lang="ru-RU" dirty="0">
                <a:latin typeface="Calibri"/>
                <a:ea typeface="+mn-lt"/>
                <a:cs typeface="Calibri"/>
              </a:rPr>
              <a:t> у </a:t>
            </a:r>
            <a:r>
              <a:rPr lang="ru-RU" dirty="0" err="1">
                <a:latin typeface="Calibri"/>
                <a:ea typeface="+mn-lt"/>
                <a:cs typeface="Calibri"/>
              </a:rPr>
              <a:t>перекладі</a:t>
            </a:r>
            <a:r>
              <a:rPr lang="ru-RU" dirty="0">
                <a:latin typeface="Calibri"/>
                <a:ea typeface="+mn-lt"/>
                <a:cs typeface="Calibri"/>
              </a:rPr>
              <a:t> з </a:t>
            </a:r>
            <a:r>
              <a:rPr lang="ru-RU" dirty="0" err="1">
                <a:latin typeface="Calibri"/>
                <a:ea typeface="+mn-lt"/>
                <a:cs typeface="Calibri"/>
              </a:rPr>
              <a:t>англійської</a:t>
            </a:r>
            <a:r>
              <a:rPr lang="ru-RU" dirty="0">
                <a:latin typeface="Calibri"/>
                <a:ea typeface="+mn-lt"/>
                <a:cs typeface="Calibri"/>
              </a:rPr>
              <a:t> </a:t>
            </a:r>
            <a:r>
              <a:rPr lang="ru-RU" dirty="0" err="1">
                <a:latin typeface="Calibri"/>
                <a:ea typeface="+mn-lt"/>
                <a:cs typeface="Calibri"/>
              </a:rPr>
              <a:t>означає</a:t>
            </a:r>
            <a:r>
              <a:rPr lang="ru-RU" dirty="0">
                <a:latin typeface="Calibri"/>
                <a:ea typeface="+mn-lt"/>
                <a:cs typeface="Calibri"/>
              </a:rPr>
              <a:t> “</a:t>
            </a:r>
            <a:r>
              <a:rPr lang="ru-RU" dirty="0" err="1">
                <a:latin typeface="Calibri"/>
                <a:ea typeface="+mn-lt"/>
                <a:cs typeface="Calibri"/>
              </a:rPr>
              <a:t>постачати</a:t>
            </a:r>
            <a:r>
              <a:rPr lang="ru-RU" dirty="0">
                <a:latin typeface="Calibri"/>
                <a:ea typeface="+mn-lt"/>
                <a:cs typeface="Calibri"/>
              </a:rPr>
              <a:t> </a:t>
            </a:r>
            <a:r>
              <a:rPr lang="ru-RU" dirty="0" err="1">
                <a:latin typeface="Calibri"/>
                <a:ea typeface="+mn-lt"/>
                <a:cs typeface="Calibri"/>
              </a:rPr>
              <a:t>продукцію</a:t>
            </a:r>
            <a:r>
              <a:rPr lang="ru-RU" dirty="0">
                <a:latin typeface="Calibri"/>
                <a:ea typeface="+mn-lt"/>
                <a:cs typeface="Calibri"/>
              </a:rPr>
              <a:t>”, “</a:t>
            </a:r>
            <a:r>
              <a:rPr lang="ru-RU" dirty="0" err="1">
                <a:latin typeface="Calibri"/>
                <a:ea typeface="+mn-lt"/>
                <a:cs typeface="Calibri"/>
              </a:rPr>
              <a:t>обслуговувати</a:t>
            </a:r>
            <a:r>
              <a:rPr lang="ru-RU" dirty="0">
                <a:latin typeface="Calibri"/>
                <a:ea typeface="+mn-lt"/>
                <a:cs typeface="Calibri"/>
              </a:rPr>
              <a:t> </a:t>
            </a:r>
            <a:r>
              <a:rPr lang="ru-RU" dirty="0" err="1">
                <a:latin typeface="Calibri"/>
                <a:ea typeface="+mn-lt"/>
                <a:cs typeface="Calibri"/>
              </a:rPr>
              <a:t>клієнтів</a:t>
            </a:r>
            <a:r>
              <a:rPr lang="ru-RU" dirty="0">
                <a:latin typeface="Calibri"/>
                <a:ea typeface="+mn-lt"/>
                <a:cs typeface="Calibri"/>
              </a:rPr>
              <a:t>”. </a:t>
            </a:r>
            <a:r>
              <a:rPr lang="ru-RU" dirty="0" err="1">
                <a:latin typeface="Calibri"/>
                <a:ea typeface="+mn-lt"/>
                <a:cs typeface="Calibri"/>
              </a:rPr>
              <a:t>Це</a:t>
            </a:r>
            <a:r>
              <a:rPr lang="ru-RU" dirty="0">
                <a:latin typeface="Calibri"/>
                <a:ea typeface="+mn-lt"/>
                <a:cs typeface="Calibri"/>
              </a:rPr>
              <a:t> одна </a:t>
            </a:r>
            <a:r>
              <a:rPr lang="ru-RU" dirty="0" err="1">
                <a:latin typeface="Calibri"/>
                <a:ea typeface="+mn-lt"/>
                <a:cs typeface="Calibri"/>
              </a:rPr>
              <a:t>із</a:t>
            </a:r>
            <a:r>
              <a:rPr lang="ru-RU" dirty="0">
                <a:latin typeface="Calibri"/>
                <a:ea typeface="+mn-lt"/>
                <a:cs typeface="Calibri"/>
              </a:rPr>
              <a:t> форм </a:t>
            </a:r>
            <a:r>
              <a:rPr lang="ru-RU" dirty="0" err="1">
                <a:latin typeface="Calibri"/>
                <a:ea typeface="+mn-lt"/>
                <a:cs typeface="Calibri"/>
              </a:rPr>
              <a:t>виїзного</a:t>
            </a:r>
            <a:r>
              <a:rPr lang="ru-RU" dirty="0">
                <a:latin typeface="Calibri"/>
                <a:ea typeface="+mn-lt"/>
                <a:cs typeface="Calibri"/>
              </a:rPr>
              <a:t> </a:t>
            </a:r>
            <a:r>
              <a:rPr lang="ru-RU" dirty="0" err="1">
                <a:latin typeface="Calibri"/>
                <a:ea typeface="+mn-lt"/>
                <a:cs typeface="Calibri"/>
              </a:rPr>
              <a:t>обслуговування</a:t>
            </a:r>
            <a:r>
              <a:rPr lang="ru-RU" dirty="0">
                <a:latin typeface="Calibri"/>
                <a:ea typeface="+mn-lt"/>
                <a:cs typeface="Calibri"/>
              </a:rPr>
              <a:t>.</a:t>
            </a:r>
            <a:br>
              <a:rPr lang="en-US" dirty="0"/>
            </a:br>
            <a:endParaRPr lang="en-US" dirty="0"/>
          </a:p>
        </p:txBody>
      </p:sp>
      <p:sp>
        <p:nvSpPr>
          <p:cNvPr id="4" name="Объект 3">
            <a:extLst>
              <a:ext uri="{FF2B5EF4-FFF2-40B4-BE49-F238E27FC236}">
                <a16:creationId xmlns:a16="http://schemas.microsoft.com/office/drawing/2014/main" id="{A4E2BBD0-9960-42BD-B310-FA2BDAE0D58D}"/>
              </a:ext>
            </a:extLst>
          </p:cNvPr>
          <p:cNvSpPr>
            <a:spLocks noGrp="1"/>
          </p:cNvSpPr>
          <p:nvPr>
            <p:ph sz="half" idx="2"/>
          </p:nvPr>
        </p:nvSpPr>
        <p:spPr>
          <a:xfrm>
            <a:off x="6096000" y="448734"/>
            <a:ext cx="5384800" cy="4525963"/>
          </a:xfrm>
        </p:spPr>
        <p:txBody>
          <a:bodyPr vert="horz" lIns="91440" tIns="45720" rIns="91440" bIns="45720" rtlCol="0" anchor="t">
            <a:normAutofit/>
          </a:bodyPr>
          <a:lstStyle/>
          <a:p>
            <a:pPr marL="0" indent="0">
              <a:buNone/>
            </a:pPr>
            <a:r>
              <a:rPr lang="ru-RU">
                <a:latin typeface="Calibri"/>
                <a:ea typeface="+mn-lt"/>
                <a:cs typeface="Calibri"/>
              </a:rPr>
              <a:t>Кейтеринг </a:t>
            </a:r>
            <a:r>
              <a:rPr lang="ru-RU" err="1">
                <a:latin typeface="Calibri"/>
                <a:ea typeface="+mn-lt"/>
                <a:cs typeface="Calibri"/>
              </a:rPr>
              <a:t>поділяється</a:t>
            </a:r>
            <a:r>
              <a:rPr lang="ru-RU">
                <a:latin typeface="Calibri"/>
                <a:ea typeface="+mn-lt"/>
                <a:cs typeface="Calibri"/>
              </a:rPr>
              <a:t> на </a:t>
            </a:r>
            <a:r>
              <a:rPr lang="ru-RU" err="1">
                <a:latin typeface="Calibri"/>
                <a:ea typeface="+mn-lt"/>
                <a:cs typeface="Calibri"/>
              </a:rPr>
              <a:t>такі</a:t>
            </a:r>
            <a:r>
              <a:rPr lang="ru-RU">
                <a:latin typeface="Calibri"/>
                <a:ea typeface="+mn-lt"/>
                <a:cs typeface="Calibri"/>
              </a:rPr>
              <a:t> </a:t>
            </a:r>
            <a:r>
              <a:rPr lang="ru-RU" err="1">
                <a:latin typeface="Calibri"/>
                <a:ea typeface="+mn-lt"/>
                <a:cs typeface="Calibri"/>
              </a:rPr>
              <a:t>види</a:t>
            </a:r>
            <a:r>
              <a:rPr lang="ru-RU">
                <a:latin typeface="Calibri"/>
                <a:ea typeface="+mn-lt"/>
                <a:cs typeface="Calibri"/>
              </a:rPr>
              <a:t>:</a:t>
            </a:r>
            <a:endParaRPr lang="ru-RU">
              <a:latin typeface="Calibri"/>
              <a:cs typeface="Calibri"/>
            </a:endParaRPr>
          </a:p>
          <a:p>
            <a:pPr>
              <a:buClr>
                <a:srgbClr val="D4745E"/>
              </a:buClr>
            </a:pPr>
            <a:r>
              <a:rPr lang="ru-RU">
                <a:latin typeface="Calibri"/>
                <a:ea typeface="+mn-lt"/>
                <a:cs typeface="Calibri"/>
              </a:rPr>
              <a:t>в </a:t>
            </a:r>
            <a:r>
              <a:rPr lang="ru-RU" err="1">
                <a:latin typeface="Calibri"/>
                <a:ea typeface="+mn-lt"/>
                <a:cs typeface="Calibri"/>
              </a:rPr>
              <a:t>приміщенні</a:t>
            </a:r>
            <a:r>
              <a:rPr lang="ru-RU">
                <a:latin typeface="Calibri"/>
                <a:ea typeface="+mn-lt"/>
                <a:cs typeface="Calibri"/>
              </a:rPr>
              <a:t>;</a:t>
            </a:r>
            <a:endParaRPr lang="ru-RU">
              <a:latin typeface="Calibri"/>
              <a:cs typeface="Calibri"/>
            </a:endParaRPr>
          </a:p>
          <a:p>
            <a:pPr>
              <a:buClr>
                <a:srgbClr val="D4745E"/>
              </a:buClr>
            </a:pPr>
            <a:r>
              <a:rPr lang="ru-RU">
                <a:latin typeface="Calibri"/>
                <a:ea typeface="+mn-lt"/>
                <a:cs typeface="Calibri"/>
              </a:rPr>
              <a:t>поза </a:t>
            </a:r>
            <a:r>
              <a:rPr lang="ru-RU" err="1">
                <a:latin typeface="Calibri"/>
                <a:ea typeface="+mn-lt"/>
                <a:cs typeface="Calibri"/>
              </a:rPr>
              <a:t>приміщенням</a:t>
            </a:r>
            <a:r>
              <a:rPr lang="ru-RU">
                <a:latin typeface="Calibri"/>
                <a:ea typeface="+mn-lt"/>
                <a:cs typeface="Calibri"/>
              </a:rPr>
              <a:t> (</a:t>
            </a:r>
            <a:r>
              <a:rPr lang="ru-RU" err="1">
                <a:latin typeface="Calibri"/>
                <a:ea typeface="+mn-lt"/>
                <a:cs typeface="Calibri"/>
              </a:rPr>
              <a:t>зовнішній</a:t>
            </a:r>
            <a:r>
              <a:rPr lang="ru-RU">
                <a:latin typeface="Calibri"/>
                <a:ea typeface="+mn-lt"/>
                <a:cs typeface="Calibri"/>
              </a:rPr>
              <a:t>);</a:t>
            </a:r>
            <a:endParaRPr lang="ru-RU">
              <a:latin typeface="Calibri"/>
              <a:cs typeface="Calibri"/>
            </a:endParaRPr>
          </a:p>
          <a:p>
            <a:pPr>
              <a:buClr>
                <a:srgbClr val="D4745E"/>
              </a:buClr>
            </a:pPr>
            <a:r>
              <a:rPr lang="ru-RU" err="1">
                <a:latin typeface="Calibri"/>
                <a:ea typeface="+mn-lt"/>
                <a:cs typeface="Calibri"/>
              </a:rPr>
              <a:t>індивідуальний</a:t>
            </a:r>
            <a:r>
              <a:rPr lang="ru-RU">
                <a:latin typeface="Calibri"/>
                <a:ea typeface="+mn-lt"/>
                <a:cs typeface="Calibri"/>
              </a:rPr>
              <a:t> (</a:t>
            </a:r>
            <a:r>
              <a:rPr lang="ru-RU" err="1">
                <a:latin typeface="Calibri"/>
                <a:ea typeface="+mn-lt"/>
                <a:cs typeface="Calibri"/>
              </a:rPr>
              <a:t>незалежний</a:t>
            </a:r>
            <a:r>
              <a:rPr lang="ru-RU">
                <a:latin typeface="Calibri"/>
                <a:ea typeface="+mn-lt"/>
                <a:cs typeface="Calibri"/>
              </a:rPr>
              <a:t>);</a:t>
            </a:r>
            <a:endParaRPr lang="ru-RU">
              <a:latin typeface="Calibri"/>
              <a:cs typeface="Calibri"/>
            </a:endParaRPr>
          </a:p>
          <a:p>
            <a:pPr>
              <a:buClr>
                <a:srgbClr val="D4745E"/>
              </a:buClr>
            </a:pPr>
            <a:r>
              <a:rPr lang="ru-RU" err="1">
                <a:latin typeface="Calibri"/>
                <a:ea typeface="+mn-lt"/>
                <a:cs typeface="Calibri"/>
              </a:rPr>
              <a:t>роз'їзний</a:t>
            </a:r>
            <a:r>
              <a:rPr lang="ru-RU">
                <a:latin typeface="Calibri"/>
                <a:ea typeface="+mn-lt"/>
                <a:cs typeface="Calibri"/>
              </a:rPr>
              <a:t> (контракт на </a:t>
            </a:r>
            <a:r>
              <a:rPr lang="ru-RU" err="1">
                <a:latin typeface="Calibri"/>
                <a:ea typeface="+mn-lt"/>
                <a:cs typeface="Calibri"/>
              </a:rPr>
              <a:t>постачання</a:t>
            </a:r>
            <a:r>
              <a:rPr lang="ru-RU">
                <a:latin typeface="Calibri"/>
                <a:ea typeface="+mn-lt"/>
                <a:cs typeface="Calibri"/>
              </a:rPr>
              <a:t>);</a:t>
            </a:r>
            <a:endParaRPr lang="ru-RU">
              <a:latin typeface="Calibri"/>
              <a:cs typeface="Calibri"/>
            </a:endParaRPr>
          </a:p>
          <a:p>
            <a:pPr>
              <a:buClr>
                <a:srgbClr val="D4745E"/>
              </a:buClr>
            </a:pPr>
            <a:r>
              <a:rPr lang="ru-RU" err="1">
                <a:latin typeface="Calibri"/>
                <a:ea typeface="+mn-lt"/>
                <a:cs typeface="Calibri"/>
              </a:rPr>
              <a:t>роздрібний</a:t>
            </a:r>
            <a:r>
              <a:rPr lang="ru-RU">
                <a:latin typeface="Calibri"/>
                <a:ea typeface="+mn-lt"/>
                <a:cs typeface="Calibri"/>
              </a:rPr>
              <a:t> продаж.</a:t>
            </a:r>
            <a:endParaRPr lang="ru-RU">
              <a:latin typeface="Calibri"/>
              <a:cs typeface="Calibri"/>
            </a:endParaRPr>
          </a:p>
          <a:p>
            <a:pPr>
              <a:buClr>
                <a:srgbClr val="D4745E"/>
              </a:buClr>
            </a:pPr>
            <a:endParaRPr lang="ru-RU">
              <a:latin typeface="Calibri"/>
              <a:cs typeface="Calibri"/>
            </a:endParaRPr>
          </a:p>
        </p:txBody>
      </p:sp>
      <p:pic>
        <p:nvPicPr>
          <p:cNvPr id="2" name="Рисунок 4" descr="Изображение выглядит как стол, еда, человек, тарелка&#10;&#10;Автоматически созданное описание">
            <a:extLst>
              <a:ext uri="{FF2B5EF4-FFF2-40B4-BE49-F238E27FC236}">
                <a16:creationId xmlns:a16="http://schemas.microsoft.com/office/drawing/2014/main" id="{314A271E-3F07-4C8B-9888-24EF7B32EBB7}"/>
              </a:ext>
            </a:extLst>
          </p:cNvPr>
          <p:cNvPicPr>
            <a:picLocks noChangeAspect="1"/>
          </p:cNvPicPr>
          <p:nvPr/>
        </p:nvPicPr>
        <p:blipFill>
          <a:blip r:embed="rId2"/>
          <a:stretch>
            <a:fillRect/>
          </a:stretch>
        </p:blipFill>
        <p:spPr>
          <a:xfrm>
            <a:off x="829733" y="3724656"/>
            <a:ext cx="4224866" cy="237202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284538"/>
      </p:ext>
    </p:extLst>
  </p:cSld>
  <p:clrMapOvr>
    <a:masterClrMapping/>
  </p:clrMapOvr>
  <mc:AlternateContent xmlns:mc="http://schemas.openxmlformats.org/markup-compatibility/2006" xmlns:p14="http://schemas.microsoft.com/office/powerpoint/2010/main">
    <mc:Choice Requires="p14">
      <p:transition spd="slow" p14:dur="1100">
        <p14:switch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a:extLst>
              <a:ext uri="{FF2B5EF4-FFF2-40B4-BE49-F238E27FC236}">
                <a16:creationId xmlns:a16="http://schemas.microsoft.com/office/drawing/2014/main" id="{355428E7-5833-4B22-BB82-5879E46C1FCB}"/>
              </a:ext>
            </a:extLst>
          </p:cNvPr>
          <p:cNvSpPr>
            <a:spLocks noGrp="1"/>
          </p:cNvSpPr>
          <p:nvPr>
            <p:ph type="title"/>
          </p:nvPr>
        </p:nvSpPr>
        <p:spPr>
          <a:xfrm>
            <a:off x="609600" y="4463568"/>
            <a:ext cx="11074400" cy="1413933"/>
          </a:xfrm>
        </p:spPr>
        <p:txBody>
          <a:bodyPr>
            <a:normAutofit/>
          </a:bodyPr>
          <a:lstStyle/>
          <a:p>
            <a:pPr algn="ctr"/>
            <a:r>
              <a:rPr lang="ru-RU" err="1">
                <a:ln w="13335" cmpd="sng">
                  <a:solidFill>
                    <a:srgbClr val="873624">
                      <a:lumMod val="50000"/>
                    </a:srgbClr>
                  </a:solidFill>
                  <a:prstDash val="solid"/>
                </a:ln>
                <a:latin typeface="Calibri"/>
                <a:ea typeface="+mj-lt"/>
                <a:cs typeface="Calibri"/>
              </a:rPr>
              <a:t>Організація</a:t>
            </a:r>
            <a:r>
              <a:rPr lang="ru-RU">
                <a:ln w="13335" cmpd="sng">
                  <a:solidFill>
                    <a:srgbClr val="873624">
                      <a:lumMod val="50000"/>
                    </a:srgbClr>
                  </a:solidFill>
                  <a:prstDash val="solid"/>
                </a:ln>
                <a:latin typeface="Calibri"/>
                <a:ea typeface="+mj-lt"/>
                <a:cs typeface="Calibri"/>
              </a:rPr>
              <a:t> </a:t>
            </a:r>
            <a:r>
              <a:rPr lang="ru-RU" err="1">
                <a:ln w="13335" cmpd="sng">
                  <a:solidFill>
                    <a:srgbClr val="873624">
                      <a:lumMod val="50000"/>
                    </a:srgbClr>
                  </a:solidFill>
                  <a:prstDash val="solid"/>
                </a:ln>
                <a:latin typeface="Calibri"/>
                <a:ea typeface="+mj-lt"/>
                <a:cs typeface="Calibri"/>
              </a:rPr>
              <a:t>підбору</a:t>
            </a:r>
            <a:r>
              <a:rPr lang="ru-RU">
                <a:ln w="13335" cmpd="sng">
                  <a:solidFill>
                    <a:srgbClr val="873624">
                      <a:lumMod val="50000"/>
                    </a:srgbClr>
                  </a:solidFill>
                  <a:prstDash val="solid"/>
                </a:ln>
                <a:latin typeface="Calibri"/>
                <a:ea typeface="+mj-lt"/>
                <a:cs typeface="Calibri"/>
              </a:rPr>
              <a:t> </a:t>
            </a:r>
            <a:br>
              <a:rPr lang="ru-RU">
                <a:ln w="13335" cmpd="sng">
                  <a:solidFill>
                    <a:srgbClr val="873624">
                      <a:lumMod val="50000"/>
                    </a:srgbClr>
                  </a:solidFill>
                  <a:prstDash val="solid"/>
                </a:ln>
                <a:latin typeface="Calibri"/>
                <a:ea typeface="+mj-lt"/>
                <a:cs typeface="Calibri"/>
              </a:rPr>
            </a:br>
            <a:r>
              <a:rPr lang="ru-RU">
                <a:ln w="13335" cmpd="sng">
                  <a:solidFill>
                    <a:srgbClr val="873624">
                      <a:lumMod val="50000"/>
                    </a:srgbClr>
                  </a:solidFill>
                  <a:prstDash val="solid"/>
                </a:ln>
                <a:latin typeface="Calibri"/>
                <a:ea typeface="+mj-lt"/>
                <a:cs typeface="Calibri"/>
              </a:rPr>
              <a:t>персоналу ресторану</a:t>
            </a:r>
            <a:endParaRPr lang="ru-RU">
              <a:ln w="13335" cmpd="sng">
                <a:solidFill>
                  <a:srgbClr val="873624">
                    <a:lumMod val="50000"/>
                  </a:srgbClr>
                </a:solidFill>
                <a:prstDash val="solid"/>
              </a:ln>
              <a:latin typeface="Calibri"/>
              <a:cs typeface="Calibri"/>
            </a:endParaRPr>
          </a:p>
        </p:txBody>
      </p:sp>
    </p:spTree>
    <p:extLst>
      <p:ext uri="{BB962C8B-B14F-4D97-AF65-F5344CB8AC3E}">
        <p14:creationId xmlns:p14="http://schemas.microsoft.com/office/powerpoint/2010/main" val="3745362224"/>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E4F3B70-FF4C-46AF-9373-777573A6BCE5}"/>
              </a:ext>
            </a:extLst>
          </p:cNvPr>
          <p:cNvSpPr>
            <a:spLocks noGrp="1"/>
          </p:cNvSpPr>
          <p:nvPr>
            <p:ph type="title"/>
          </p:nvPr>
        </p:nvSpPr>
        <p:spPr/>
        <p:txBody>
          <a:bodyPr/>
          <a:lstStyle/>
          <a:p>
            <a:pPr algn="ctr"/>
            <a:r>
              <a:rPr lang="ru-RU" dirty="0" err="1">
                <a:ln w="13335" cmpd="sng">
                  <a:solidFill>
                    <a:srgbClr val="873624">
                      <a:lumMod val="50000"/>
                    </a:srgbClr>
                  </a:solidFill>
                  <a:prstDash val="solid"/>
                </a:ln>
                <a:latin typeface="Calibri"/>
                <a:ea typeface="+mj-lt"/>
                <a:cs typeface="Calibri"/>
              </a:rPr>
              <a:t>Кадрова</a:t>
            </a:r>
            <a:r>
              <a:rPr lang="ru-RU" dirty="0">
                <a:ln w="13335" cmpd="sng">
                  <a:solidFill>
                    <a:srgbClr val="873624">
                      <a:lumMod val="50000"/>
                    </a:srgbClr>
                  </a:solidFill>
                  <a:prstDash val="solid"/>
                </a:ln>
                <a:latin typeface="Calibri"/>
                <a:ea typeface="+mj-lt"/>
                <a:cs typeface="Calibri"/>
              </a:rPr>
              <a:t> </a:t>
            </a:r>
            <a:r>
              <a:rPr lang="ru-RU" dirty="0" err="1">
                <a:ln w="13335" cmpd="sng">
                  <a:solidFill>
                    <a:srgbClr val="873624">
                      <a:lumMod val="50000"/>
                    </a:srgbClr>
                  </a:solidFill>
                  <a:prstDash val="solid"/>
                </a:ln>
                <a:latin typeface="Calibri"/>
                <a:ea typeface="+mj-lt"/>
                <a:cs typeface="Calibri"/>
              </a:rPr>
              <a:t>політика</a:t>
            </a:r>
            <a:r>
              <a:rPr lang="ru-RU" dirty="0">
                <a:ln w="13335" cmpd="sng">
                  <a:solidFill>
                    <a:srgbClr val="873624">
                      <a:lumMod val="50000"/>
                    </a:srgbClr>
                  </a:solidFill>
                  <a:prstDash val="solid"/>
                </a:ln>
                <a:latin typeface="Calibri"/>
                <a:ea typeface="+mj-lt"/>
                <a:cs typeface="Calibri"/>
              </a:rPr>
              <a:t> ресторану</a:t>
            </a:r>
            <a:endParaRPr lang="ru-RU" dirty="0">
              <a:ln w="13335" cmpd="sng">
                <a:solidFill>
                  <a:srgbClr val="873624">
                    <a:lumMod val="50000"/>
                  </a:srgbClr>
                </a:solidFill>
                <a:prstDash val="solid"/>
              </a:ln>
              <a:latin typeface="Calibri"/>
              <a:cs typeface="Calibri"/>
            </a:endParaRPr>
          </a:p>
        </p:txBody>
      </p:sp>
      <p:sp>
        <p:nvSpPr>
          <p:cNvPr id="3" name="Объект 2">
            <a:extLst>
              <a:ext uri="{FF2B5EF4-FFF2-40B4-BE49-F238E27FC236}">
                <a16:creationId xmlns:a16="http://schemas.microsoft.com/office/drawing/2014/main" id="{083C988A-107D-4EC6-B5AE-870BAD1874AC}"/>
              </a:ext>
            </a:extLst>
          </p:cNvPr>
          <p:cNvSpPr>
            <a:spLocks noGrp="1"/>
          </p:cNvSpPr>
          <p:nvPr>
            <p:ph idx="1"/>
          </p:nvPr>
        </p:nvSpPr>
        <p:spPr>
          <a:xfrm>
            <a:off x="609600" y="1600201"/>
            <a:ext cx="7188200" cy="4525963"/>
          </a:xfrm>
        </p:spPr>
        <p:txBody>
          <a:bodyPr vert="horz" lIns="91440" tIns="45720" rIns="91440" bIns="45720" rtlCol="0" anchor="t">
            <a:normAutofit/>
          </a:bodyPr>
          <a:lstStyle/>
          <a:p>
            <a:r>
              <a:rPr lang="ru-RU">
                <a:ea typeface="+mn-lt"/>
                <a:cs typeface="+mn-lt"/>
              </a:rPr>
              <a:t>Для того, щоб забезпечити стабільність ресторану на ринку, зокрема його фінансову стійкість, ресторатор повинен мати таких працівників, які здатні підходити до роботи творчо, прагнути нововведень, розвивати співпрацю з іншими, досягати оптимального кінцевого результату.  Але потрібна не просто група співробітників, а дружний, творчий колектив, що самоналаштовується.  Саме на створення та вдосконалення подібного партнерського співробітництва у ресторані спрямована діяльність його керівника.  </a:t>
            </a:r>
            <a:endParaRPr lang="ru-RU"/>
          </a:p>
        </p:txBody>
      </p:sp>
      <p:pic>
        <p:nvPicPr>
          <p:cNvPr id="4" name="Рисунок 4" descr="Изображение выглядит как текст, костюм, коллекция картинок&#10;&#10;Автоматически созданное описание">
            <a:extLst>
              <a:ext uri="{FF2B5EF4-FFF2-40B4-BE49-F238E27FC236}">
                <a16:creationId xmlns:a16="http://schemas.microsoft.com/office/drawing/2014/main" id="{A91B8258-CE9F-4619-87E9-C67702FB401E}"/>
              </a:ext>
            </a:extLst>
          </p:cNvPr>
          <p:cNvPicPr>
            <a:picLocks noChangeAspect="1"/>
          </p:cNvPicPr>
          <p:nvPr/>
        </p:nvPicPr>
        <p:blipFill>
          <a:blip r:embed="rId2"/>
          <a:stretch>
            <a:fillRect/>
          </a:stretch>
        </p:blipFill>
        <p:spPr>
          <a:xfrm>
            <a:off x="8272992" y="2164292"/>
            <a:ext cx="3079750" cy="23939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647417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360"/>
                                          </p:val>
                                        </p:tav>
                                        <p:tav tm="100000">
                                          <p:val>
                                            <p:fltVal val="0"/>
                                          </p:val>
                                        </p:tav>
                                      </p:tavLst>
                                    </p:anim>
                                    <p:animEffect transition="in" filter="fade">
                                      <p:cBhvr>
                                        <p:cTn id="10" dur="500"/>
                                        <p:tgtEl>
                                          <p:spTgt spid="2"/>
                                        </p:tgtEl>
                                      </p:cBhvr>
                                    </p:animEffect>
                                  </p:childTnLst>
                                </p:cTn>
                              </p:par>
                            </p:childTnLst>
                          </p:cTn>
                        </p:par>
                        <p:par>
                          <p:cTn id="11" fill="hold">
                            <p:stCondLst>
                              <p:cond delay="500"/>
                            </p:stCondLst>
                            <p:childTnLst>
                              <p:par>
                                <p:cTn id="12" presetID="5" presetClass="entr" presetSubtype="10"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checkerboard(across)">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1365490B-D478-486C-BD55-4654A08A39A3}"/>
              </a:ext>
            </a:extLst>
          </p:cNvPr>
          <p:cNvSpPr>
            <a:spLocks noGrp="1"/>
          </p:cNvSpPr>
          <p:nvPr>
            <p:ph idx="1"/>
          </p:nvPr>
        </p:nvSpPr>
        <p:spPr>
          <a:xfrm>
            <a:off x="4064000" y="939801"/>
            <a:ext cx="7552268" cy="5398030"/>
          </a:xfrm>
        </p:spPr>
        <p:txBody>
          <a:bodyPr vert="horz" lIns="91440" tIns="45720" rIns="91440" bIns="45720" rtlCol="0" anchor="t">
            <a:normAutofit fontScale="92500" lnSpcReduction="20000"/>
          </a:bodyPr>
          <a:lstStyle/>
          <a:p>
            <a:r>
              <a:rPr lang="ru-RU">
                <a:latin typeface="Calibri"/>
                <a:ea typeface="+mn-lt"/>
                <a:cs typeface="Calibri"/>
              </a:rPr>
              <a:t>При </a:t>
            </a:r>
            <a:r>
              <a:rPr lang="ru-RU" err="1">
                <a:latin typeface="Calibri"/>
                <a:ea typeface="+mn-lt"/>
                <a:cs typeface="Calibri"/>
              </a:rPr>
              <a:t>прийнятті</a:t>
            </a:r>
            <a:r>
              <a:rPr lang="ru-RU">
                <a:latin typeface="Calibri"/>
                <a:ea typeface="+mn-lt"/>
                <a:cs typeface="Calibri"/>
              </a:rPr>
              <a:t> на роботу </a:t>
            </a:r>
            <a:r>
              <a:rPr lang="ru-RU" err="1">
                <a:latin typeface="Calibri"/>
                <a:ea typeface="+mn-lt"/>
                <a:cs typeface="Calibri"/>
              </a:rPr>
              <a:t>враховуються</a:t>
            </a:r>
            <a:r>
              <a:rPr lang="ru-RU">
                <a:latin typeface="Calibri"/>
                <a:ea typeface="+mn-lt"/>
                <a:cs typeface="Calibri"/>
              </a:rPr>
              <a:t> стаж </a:t>
            </a:r>
            <a:r>
              <a:rPr lang="ru-RU" err="1">
                <a:latin typeface="Calibri"/>
                <a:ea typeface="+mn-lt"/>
                <a:cs typeface="Calibri"/>
              </a:rPr>
              <a:t>роботи</a:t>
            </a:r>
            <a:r>
              <a:rPr lang="ru-RU">
                <a:latin typeface="Calibri"/>
                <a:ea typeface="+mn-lt"/>
                <a:cs typeface="Calibri"/>
              </a:rPr>
              <a:t> за </a:t>
            </a:r>
            <a:r>
              <a:rPr lang="ru-RU" err="1">
                <a:latin typeface="Calibri"/>
                <a:ea typeface="+mn-lt"/>
                <a:cs typeface="Calibri"/>
              </a:rPr>
              <a:t>спеціальністю</a:t>
            </a:r>
            <a:r>
              <a:rPr lang="ru-RU">
                <a:latin typeface="Calibri"/>
                <a:ea typeface="+mn-lt"/>
                <a:cs typeface="Calibri"/>
              </a:rPr>
              <a:t>;  </a:t>
            </a:r>
            <a:r>
              <a:rPr lang="ru-RU" err="1">
                <a:latin typeface="Calibri"/>
                <a:ea typeface="+mn-lt"/>
                <a:cs typeface="Calibri"/>
              </a:rPr>
              <a:t>охайний</a:t>
            </a:r>
            <a:r>
              <a:rPr lang="ru-RU">
                <a:latin typeface="Calibri"/>
                <a:ea typeface="+mn-lt"/>
                <a:cs typeface="Calibri"/>
              </a:rPr>
              <a:t> і </a:t>
            </a:r>
            <a:r>
              <a:rPr lang="ru-RU" err="1">
                <a:latin typeface="Calibri"/>
                <a:ea typeface="+mn-lt"/>
                <a:cs typeface="Calibri"/>
              </a:rPr>
              <a:t>привабливий</a:t>
            </a:r>
            <a:r>
              <a:rPr lang="ru-RU">
                <a:latin typeface="Calibri"/>
                <a:ea typeface="+mn-lt"/>
                <a:cs typeface="Calibri"/>
              </a:rPr>
              <a:t> </a:t>
            </a:r>
            <a:r>
              <a:rPr lang="ru-RU" err="1">
                <a:latin typeface="Calibri"/>
                <a:ea typeface="+mn-lt"/>
                <a:cs typeface="Calibri"/>
              </a:rPr>
              <a:t>зовнішній</a:t>
            </a:r>
            <a:r>
              <a:rPr lang="ru-RU">
                <a:latin typeface="Calibri"/>
                <a:ea typeface="+mn-lt"/>
                <a:cs typeface="Calibri"/>
              </a:rPr>
              <a:t> </a:t>
            </a:r>
            <a:r>
              <a:rPr lang="ru-RU" err="1">
                <a:latin typeface="Calibri"/>
                <a:ea typeface="+mn-lt"/>
                <a:cs typeface="Calibri"/>
              </a:rPr>
              <a:t>вигляд</a:t>
            </a:r>
            <a:r>
              <a:rPr lang="ru-RU">
                <a:latin typeface="Calibri"/>
                <a:ea typeface="+mn-lt"/>
                <a:cs typeface="Calibri"/>
              </a:rPr>
              <a:t>;  </a:t>
            </a:r>
            <a:r>
              <a:rPr lang="ru-RU" err="1">
                <a:latin typeface="Calibri"/>
                <a:ea typeface="+mn-lt"/>
                <a:cs typeface="Calibri"/>
              </a:rPr>
              <a:t>професійні</a:t>
            </a:r>
            <a:r>
              <a:rPr lang="ru-RU">
                <a:latin typeface="Calibri"/>
                <a:ea typeface="+mn-lt"/>
                <a:cs typeface="Calibri"/>
              </a:rPr>
              <a:t> </a:t>
            </a:r>
            <a:r>
              <a:rPr lang="ru-RU" err="1">
                <a:latin typeface="Calibri"/>
                <a:ea typeface="+mn-lt"/>
                <a:cs typeface="Calibri"/>
              </a:rPr>
              <a:t>знання</a:t>
            </a:r>
            <a:r>
              <a:rPr lang="ru-RU">
                <a:latin typeface="Calibri"/>
                <a:ea typeface="+mn-lt"/>
                <a:cs typeface="Calibri"/>
              </a:rPr>
              <a:t>, </a:t>
            </a:r>
            <a:r>
              <a:rPr lang="ru-RU" err="1">
                <a:latin typeface="Calibri"/>
                <a:ea typeface="+mn-lt"/>
                <a:cs typeface="Calibri"/>
              </a:rPr>
              <a:t>уміння</a:t>
            </a:r>
            <a:r>
              <a:rPr lang="ru-RU">
                <a:latin typeface="Calibri"/>
                <a:ea typeface="+mn-lt"/>
                <a:cs typeface="Calibri"/>
              </a:rPr>
              <a:t>, </a:t>
            </a:r>
            <a:r>
              <a:rPr lang="ru-RU" err="1">
                <a:latin typeface="Calibri"/>
                <a:ea typeface="+mn-lt"/>
                <a:cs typeface="Calibri"/>
              </a:rPr>
              <a:t>навички</a:t>
            </a:r>
            <a:r>
              <a:rPr lang="ru-RU">
                <a:latin typeface="Calibri"/>
                <a:ea typeface="+mn-lt"/>
                <a:cs typeface="Calibri"/>
              </a:rPr>
              <a:t>;  </a:t>
            </a:r>
            <a:r>
              <a:rPr lang="ru-RU" err="1">
                <a:latin typeface="Calibri"/>
                <a:ea typeface="+mn-lt"/>
                <a:cs typeface="Calibri"/>
              </a:rPr>
              <a:t>впевненість</a:t>
            </a:r>
            <a:r>
              <a:rPr lang="ru-RU">
                <a:latin typeface="Calibri"/>
                <a:ea typeface="+mn-lt"/>
                <a:cs typeface="Calibri"/>
              </a:rPr>
              <a:t> у </a:t>
            </a:r>
            <a:r>
              <a:rPr lang="ru-RU" err="1">
                <a:latin typeface="Calibri"/>
                <a:ea typeface="+mn-lt"/>
                <a:cs typeface="Calibri"/>
              </a:rPr>
              <a:t>власних</a:t>
            </a:r>
            <a:r>
              <a:rPr lang="ru-RU">
                <a:latin typeface="Calibri"/>
                <a:ea typeface="+mn-lt"/>
                <a:cs typeface="Calibri"/>
              </a:rPr>
              <a:t> силах, </a:t>
            </a:r>
            <a:r>
              <a:rPr lang="ru-RU" err="1">
                <a:latin typeface="Calibri"/>
                <a:ea typeface="+mn-lt"/>
                <a:cs typeface="Calibri"/>
              </a:rPr>
              <a:t>чесність</a:t>
            </a:r>
            <a:r>
              <a:rPr lang="ru-RU">
                <a:latin typeface="Calibri"/>
                <a:ea typeface="+mn-lt"/>
                <a:cs typeface="Calibri"/>
              </a:rPr>
              <a:t>, </a:t>
            </a:r>
            <a:r>
              <a:rPr lang="ru-RU" err="1">
                <a:latin typeface="Calibri"/>
                <a:ea typeface="+mn-lt"/>
                <a:cs typeface="Calibri"/>
              </a:rPr>
              <a:t>енергійність</a:t>
            </a:r>
            <a:r>
              <a:rPr lang="ru-RU">
                <a:latin typeface="Calibri"/>
                <a:ea typeface="+mn-lt"/>
                <a:cs typeface="Calibri"/>
              </a:rPr>
              <a:t>, </a:t>
            </a:r>
            <a:r>
              <a:rPr lang="ru-RU" err="1">
                <a:latin typeface="Calibri"/>
                <a:ea typeface="+mn-lt"/>
                <a:cs typeface="Calibri"/>
              </a:rPr>
              <a:t>захопленість</a:t>
            </a:r>
            <a:r>
              <a:rPr lang="ru-RU">
                <a:latin typeface="Calibri"/>
                <a:ea typeface="+mn-lt"/>
                <a:cs typeface="Calibri"/>
              </a:rPr>
              <a:t> та </a:t>
            </a:r>
            <a:r>
              <a:rPr lang="ru-RU" err="1">
                <a:latin typeface="Calibri"/>
                <a:ea typeface="+mn-lt"/>
                <a:cs typeface="Calibri"/>
              </a:rPr>
              <a:t>зацікавленість</a:t>
            </a:r>
            <a:r>
              <a:rPr lang="ru-RU">
                <a:latin typeface="Calibri"/>
                <a:ea typeface="+mn-lt"/>
                <a:cs typeface="Calibri"/>
              </a:rPr>
              <a:t> </a:t>
            </a:r>
            <a:r>
              <a:rPr lang="ru-RU" err="1">
                <a:latin typeface="Calibri"/>
                <a:ea typeface="+mn-lt"/>
                <a:cs typeface="Calibri"/>
              </a:rPr>
              <a:t>роботою</a:t>
            </a:r>
            <a:r>
              <a:rPr lang="ru-RU">
                <a:latin typeface="Calibri"/>
                <a:ea typeface="+mn-lt"/>
                <a:cs typeface="Calibri"/>
              </a:rPr>
              <a:t>.  </a:t>
            </a:r>
            <a:endParaRPr lang="ru-RU">
              <a:latin typeface="Calibri"/>
              <a:cs typeface="Calibri"/>
            </a:endParaRPr>
          </a:p>
          <a:p>
            <a:pPr>
              <a:buClr>
                <a:srgbClr val="D4745E"/>
              </a:buClr>
            </a:pPr>
            <a:r>
              <a:rPr lang="en-US" i="1" err="1">
                <a:latin typeface="Calibri"/>
                <a:ea typeface="+mn-lt"/>
                <a:cs typeface="+mn-lt"/>
              </a:rPr>
              <a:t>Підбір</a:t>
            </a:r>
            <a:r>
              <a:rPr lang="en-US" i="1">
                <a:latin typeface="Calibri"/>
                <a:ea typeface="+mn-lt"/>
                <a:cs typeface="+mn-lt"/>
              </a:rPr>
              <a:t> </a:t>
            </a:r>
            <a:r>
              <a:rPr lang="en-US" i="1" err="1">
                <a:latin typeface="Calibri"/>
                <a:ea typeface="+mn-lt"/>
                <a:cs typeface="+mn-lt"/>
              </a:rPr>
              <a:t>персоналу</a:t>
            </a:r>
            <a:r>
              <a:rPr lang="en-US">
                <a:latin typeface="Calibri"/>
                <a:ea typeface="+mn-lt"/>
                <a:cs typeface="+mn-lt"/>
              </a:rPr>
              <a:t> </a:t>
            </a:r>
            <a:r>
              <a:rPr lang="en-US" err="1">
                <a:latin typeface="Calibri"/>
                <a:ea typeface="+mn-lt"/>
                <a:cs typeface="+mn-lt"/>
              </a:rPr>
              <a:t>складає</a:t>
            </a:r>
            <a:r>
              <a:rPr lang="en-US">
                <a:latin typeface="Calibri"/>
                <a:ea typeface="+mn-lt"/>
                <a:cs typeface="+mn-lt"/>
              </a:rPr>
              <a:t> </a:t>
            </a:r>
            <a:r>
              <a:rPr lang="en-US" err="1">
                <a:latin typeface="Calibri"/>
                <a:ea typeface="+mn-lt"/>
                <a:cs typeface="+mn-lt"/>
              </a:rPr>
              <a:t>основу</a:t>
            </a:r>
            <a:r>
              <a:rPr lang="en-US">
                <a:latin typeface="Calibri"/>
                <a:ea typeface="+mn-lt"/>
                <a:cs typeface="+mn-lt"/>
              </a:rPr>
              <a:t> </a:t>
            </a:r>
            <a:r>
              <a:rPr lang="en-US" err="1">
                <a:latin typeface="Calibri"/>
                <a:ea typeface="+mn-lt"/>
                <a:cs typeface="+mn-lt"/>
              </a:rPr>
              <a:t>посадових</a:t>
            </a:r>
            <a:r>
              <a:rPr lang="en-US">
                <a:latin typeface="Calibri"/>
                <a:ea typeface="+mn-lt"/>
                <a:cs typeface="+mn-lt"/>
              </a:rPr>
              <a:t> </a:t>
            </a:r>
            <a:r>
              <a:rPr lang="en-US" err="1">
                <a:latin typeface="Calibri"/>
                <a:ea typeface="+mn-lt"/>
                <a:cs typeface="+mn-lt"/>
              </a:rPr>
              <a:t>вимог</a:t>
            </a:r>
            <a:r>
              <a:rPr lang="en-US">
                <a:latin typeface="Calibri"/>
                <a:ea typeface="+mn-lt"/>
                <a:cs typeface="+mn-lt"/>
              </a:rPr>
              <a:t> </a:t>
            </a:r>
            <a:r>
              <a:rPr lang="en-US" err="1">
                <a:latin typeface="Calibri"/>
                <a:ea typeface="+mn-lt"/>
                <a:cs typeface="+mn-lt"/>
              </a:rPr>
              <a:t>до</a:t>
            </a:r>
            <a:r>
              <a:rPr lang="en-US">
                <a:latin typeface="Calibri"/>
                <a:ea typeface="+mn-lt"/>
                <a:cs typeface="+mn-lt"/>
              </a:rPr>
              <a:t> </a:t>
            </a:r>
            <a:r>
              <a:rPr lang="en-US" err="1">
                <a:latin typeface="Calibri"/>
                <a:ea typeface="+mn-lt"/>
                <a:cs typeface="+mn-lt"/>
              </a:rPr>
              <a:t>кожної</a:t>
            </a:r>
            <a:r>
              <a:rPr lang="en-US">
                <a:latin typeface="Calibri"/>
                <a:ea typeface="+mn-lt"/>
                <a:cs typeface="+mn-lt"/>
              </a:rPr>
              <a:t> </a:t>
            </a:r>
            <a:r>
              <a:rPr lang="en-US" err="1">
                <a:latin typeface="Calibri"/>
                <a:ea typeface="+mn-lt"/>
                <a:cs typeface="+mn-lt"/>
              </a:rPr>
              <a:t>категорії</a:t>
            </a:r>
            <a:r>
              <a:rPr lang="en-US">
                <a:latin typeface="Calibri"/>
                <a:ea typeface="+mn-lt"/>
                <a:cs typeface="+mn-lt"/>
              </a:rPr>
              <a:t> </a:t>
            </a:r>
            <a:r>
              <a:rPr lang="en-US" err="1">
                <a:latin typeface="Calibri"/>
                <a:ea typeface="+mn-lt"/>
                <a:cs typeface="+mn-lt"/>
              </a:rPr>
              <a:t>працівників</a:t>
            </a:r>
            <a:r>
              <a:rPr lang="en-US">
                <a:latin typeface="Calibri"/>
                <a:ea typeface="+mn-lt"/>
                <a:cs typeface="+mn-lt"/>
              </a:rPr>
              <a:t> </a:t>
            </a:r>
            <a:r>
              <a:rPr lang="en-US" err="1">
                <a:latin typeface="Calibri"/>
                <a:ea typeface="+mn-lt"/>
                <a:cs typeface="+mn-lt"/>
              </a:rPr>
              <a:t>ресторану</a:t>
            </a:r>
            <a:r>
              <a:rPr lang="en-US">
                <a:latin typeface="Calibri"/>
                <a:ea typeface="+mn-lt"/>
                <a:cs typeface="+mn-lt"/>
              </a:rPr>
              <a:t>. </a:t>
            </a:r>
            <a:r>
              <a:rPr lang="en-US" err="1">
                <a:latin typeface="Calibri"/>
                <a:ea typeface="+mn-lt"/>
                <a:cs typeface="+mn-lt"/>
              </a:rPr>
              <a:t>Вимоги</a:t>
            </a:r>
            <a:r>
              <a:rPr lang="en-US">
                <a:latin typeface="Calibri"/>
                <a:ea typeface="+mn-lt"/>
                <a:cs typeface="+mn-lt"/>
              </a:rPr>
              <a:t> </a:t>
            </a:r>
            <a:r>
              <a:rPr lang="en-US" err="1">
                <a:latin typeface="Calibri"/>
                <a:ea typeface="+mn-lt"/>
                <a:cs typeface="+mn-lt"/>
              </a:rPr>
              <a:t>до</a:t>
            </a:r>
            <a:r>
              <a:rPr lang="en-US">
                <a:latin typeface="Calibri"/>
                <a:ea typeface="+mn-lt"/>
                <a:cs typeface="+mn-lt"/>
              </a:rPr>
              <a:t> </a:t>
            </a:r>
            <a:r>
              <a:rPr lang="en-US" err="1">
                <a:latin typeface="Calibri"/>
                <a:ea typeface="+mn-lt"/>
                <a:cs typeface="+mn-lt"/>
              </a:rPr>
              <a:t>виробничого</a:t>
            </a:r>
            <a:r>
              <a:rPr lang="en-US">
                <a:latin typeface="Calibri"/>
                <a:ea typeface="+mn-lt"/>
                <a:cs typeface="+mn-lt"/>
              </a:rPr>
              <a:t> </a:t>
            </a:r>
            <a:r>
              <a:rPr lang="en-US" err="1">
                <a:latin typeface="Calibri"/>
                <a:ea typeface="+mn-lt"/>
                <a:cs typeface="+mn-lt"/>
              </a:rPr>
              <a:t>та</a:t>
            </a:r>
            <a:r>
              <a:rPr lang="en-US">
                <a:latin typeface="Calibri"/>
                <a:ea typeface="+mn-lt"/>
                <a:cs typeface="+mn-lt"/>
              </a:rPr>
              <a:t> </a:t>
            </a:r>
            <a:r>
              <a:rPr lang="en-US" err="1">
                <a:latin typeface="Calibri"/>
                <a:ea typeface="+mn-lt"/>
                <a:cs typeface="+mn-lt"/>
              </a:rPr>
              <a:t>обслуговуючого</a:t>
            </a:r>
            <a:r>
              <a:rPr lang="en-US">
                <a:latin typeface="Calibri"/>
                <a:ea typeface="+mn-lt"/>
                <a:cs typeface="+mn-lt"/>
              </a:rPr>
              <a:t> </a:t>
            </a:r>
            <a:r>
              <a:rPr lang="en-US" err="1">
                <a:latin typeface="Calibri"/>
                <a:ea typeface="+mn-lt"/>
                <a:cs typeface="+mn-lt"/>
              </a:rPr>
              <a:t>персоналу</a:t>
            </a:r>
            <a:r>
              <a:rPr lang="en-US">
                <a:latin typeface="Calibri"/>
                <a:ea typeface="+mn-lt"/>
                <a:cs typeface="+mn-lt"/>
              </a:rPr>
              <a:t> </a:t>
            </a:r>
            <a:r>
              <a:rPr lang="en-US" err="1">
                <a:latin typeface="Calibri"/>
                <a:ea typeface="+mn-lt"/>
                <a:cs typeface="+mn-lt"/>
              </a:rPr>
              <a:t>наведені</a:t>
            </a:r>
            <a:r>
              <a:rPr lang="en-US">
                <a:latin typeface="Calibri"/>
                <a:ea typeface="+mn-lt"/>
                <a:cs typeface="+mn-lt"/>
              </a:rPr>
              <a:t> в ДСТУ 30524-97 "</a:t>
            </a:r>
            <a:r>
              <a:rPr lang="en-US" err="1">
                <a:latin typeface="Calibri"/>
                <a:ea typeface="+mn-lt"/>
                <a:cs typeface="+mn-lt"/>
              </a:rPr>
              <a:t>Громадське</a:t>
            </a:r>
            <a:r>
              <a:rPr lang="en-US">
                <a:latin typeface="Calibri"/>
                <a:ea typeface="+mn-lt"/>
                <a:cs typeface="+mn-lt"/>
              </a:rPr>
              <a:t> </a:t>
            </a:r>
            <a:r>
              <a:rPr lang="en-US" err="1">
                <a:latin typeface="Calibri"/>
                <a:ea typeface="+mn-lt"/>
                <a:cs typeface="+mn-lt"/>
              </a:rPr>
              <a:t>харчування</a:t>
            </a:r>
            <a:r>
              <a:rPr lang="en-US">
                <a:latin typeface="Calibri"/>
                <a:ea typeface="+mn-lt"/>
                <a:cs typeface="+mn-lt"/>
              </a:rPr>
              <a:t>. </a:t>
            </a:r>
            <a:r>
              <a:rPr lang="en-US" err="1">
                <a:latin typeface="Calibri"/>
                <a:ea typeface="+mn-lt"/>
                <a:cs typeface="+mn-lt"/>
              </a:rPr>
              <a:t>Вимоги</a:t>
            </a:r>
            <a:r>
              <a:rPr lang="en-US">
                <a:latin typeface="Calibri"/>
                <a:ea typeface="+mn-lt"/>
                <a:cs typeface="+mn-lt"/>
              </a:rPr>
              <a:t> </a:t>
            </a:r>
            <a:r>
              <a:rPr lang="en-US" err="1">
                <a:latin typeface="Calibri"/>
                <a:ea typeface="+mn-lt"/>
                <a:cs typeface="+mn-lt"/>
              </a:rPr>
              <a:t>до</a:t>
            </a:r>
            <a:r>
              <a:rPr lang="en-US">
                <a:latin typeface="Calibri"/>
                <a:ea typeface="+mn-lt"/>
                <a:cs typeface="+mn-lt"/>
              </a:rPr>
              <a:t> </a:t>
            </a:r>
            <a:r>
              <a:rPr lang="en-US" err="1">
                <a:latin typeface="Calibri"/>
                <a:ea typeface="+mn-lt"/>
                <a:cs typeface="+mn-lt"/>
              </a:rPr>
              <a:t>виробничого</a:t>
            </a:r>
            <a:r>
              <a:rPr lang="en-US">
                <a:latin typeface="Calibri"/>
                <a:ea typeface="+mn-lt"/>
                <a:cs typeface="+mn-lt"/>
              </a:rPr>
              <a:t> </a:t>
            </a:r>
            <a:r>
              <a:rPr lang="en-US" err="1">
                <a:latin typeface="Calibri"/>
                <a:ea typeface="+mn-lt"/>
                <a:cs typeface="+mn-lt"/>
              </a:rPr>
              <a:t>персоналу</a:t>
            </a:r>
            <a:r>
              <a:rPr lang="en-US">
                <a:latin typeface="Calibri"/>
                <a:ea typeface="+mn-lt"/>
                <a:cs typeface="+mn-lt"/>
              </a:rPr>
              <a:t>". </a:t>
            </a:r>
          </a:p>
          <a:p>
            <a:pPr>
              <a:buClr>
                <a:srgbClr val="D4745E"/>
              </a:buClr>
            </a:pPr>
            <a:r>
              <a:rPr lang="en-US" i="1" err="1">
                <a:latin typeface="Calibri"/>
                <a:ea typeface="+mn-lt"/>
                <a:cs typeface="+mn-lt"/>
              </a:rPr>
              <a:t>Відбір</a:t>
            </a:r>
            <a:r>
              <a:rPr lang="en-US" i="1">
                <a:latin typeface="Calibri"/>
                <a:ea typeface="+mn-lt"/>
                <a:cs typeface="+mn-lt"/>
              </a:rPr>
              <a:t> </a:t>
            </a:r>
            <a:r>
              <a:rPr lang="en-US" i="1" err="1">
                <a:latin typeface="Calibri"/>
                <a:ea typeface="+mn-lt"/>
                <a:cs typeface="+mn-lt"/>
              </a:rPr>
              <a:t>працівників</a:t>
            </a:r>
            <a:r>
              <a:rPr lang="en-US">
                <a:latin typeface="Calibri"/>
                <a:ea typeface="+mn-lt"/>
                <a:cs typeface="+mn-lt"/>
              </a:rPr>
              <a:t> </a:t>
            </a:r>
            <a:r>
              <a:rPr lang="en-US" err="1">
                <a:latin typeface="Calibri"/>
                <a:ea typeface="+mn-lt"/>
                <a:cs typeface="+mn-lt"/>
              </a:rPr>
              <a:t>на</a:t>
            </a:r>
            <a:r>
              <a:rPr lang="en-US">
                <a:latin typeface="Calibri"/>
                <a:ea typeface="+mn-lt"/>
                <a:cs typeface="+mn-lt"/>
              </a:rPr>
              <a:t> </a:t>
            </a:r>
            <a:r>
              <a:rPr lang="en-US" err="1">
                <a:latin typeface="Calibri"/>
                <a:ea typeface="+mn-lt"/>
                <a:cs typeface="+mn-lt"/>
              </a:rPr>
              <a:t>ті</a:t>
            </a:r>
            <a:r>
              <a:rPr lang="en-US">
                <a:latin typeface="Calibri"/>
                <a:ea typeface="+mn-lt"/>
                <a:cs typeface="+mn-lt"/>
              </a:rPr>
              <a:t> </a:t>
            </a:r>
            <a:r>
              <a:rPr lang="en-US" err="1">
                <a:latin typeface="Calibri"/>
                <a:ea typeface="+mn-lt"/>
                <a:cs typeface="+mn-lt"/>
              </a:rPr>
              <a:t>чи</a:t>
            </a:r>
            <a:r>
              <a:rPr lang="en-US">
                <a:latin typeface="Calibri"/>
                <a:ea typeface="+mn-lt"/>
                <a:cs typeface="+mn-lt"/>
              </a:rPr>
              <a:t> </a:t>
            </a:r>
            <a:r>
              <a:rPr lang="en-US" err="1">
                <a:latin typeface="Calibri"/>
                <a:ea typeface="+mn-lt"/>
                <a:cs typeface="+mn-lt"/>
              </a:rPr>
              <a:t>інші</a:t>
            </a:r>
            <a:r>
              <a:rPr lang="en-US">
                <a:latin typeface="Calibri"/>
                <a:ea typeface="+mn-lt"/>
                <a:cs typeface="+mn-lt"/>
              </a:rPr>
              <a:t> </a:t>
            </a:r>
            <a:r>
              <a:rPr lang="en-US" err="1">
                <a:latin typeface="Calibri"/>
                <a:ea typeface="+mn-lt"/>
                <a:cs typeface="+mn-lt"/>
              </a:rPr>
              <a:t>посади</a:t>
            </a:r>
            <a:r>
              <a:rPr lang="en-US">
                <a:latin typeface="Calibri"/>
                <a:ea typeface="+mn-lt"/>
                <a:cs typeface="+mn-lt"/>
              </a:rPr>
              <a:t> </a:t>
            </a:r>
            <a:r>
              <a:rPr lang="en-US" err="1">
                <a:latin typeface="Calibri"/>
                <a:ea typeface="+mn-lt"/>
                <a:cs typeface="+mn-lt"/>
              </a:rPr>
              <a:t>доцільно</a:t>
            </a:r>
            <a:r>
              <a:rPr lang="en-US">
                <a:latin typeface="Calibri"/>
                <a:ea typeface="+mn-lt"/>
                <a:cs typeface="+mn-lt"/>
              </a:rPr>
              <a:t> </a:t>
            </a:r>
            <a:r>
              <a:rPr lang="en-US" err="1">
                <a:latin typeface="Calibri"/>
                <a:ea typeface="+mn-lt"/>
                <a:cs typeface="+mn-lt"/>
              </a:rPr>
              <a:t>здійснювати</a:t>
            </a:r>
            <a:r>
              <a:rPr lang="en-US">
                <a:latin typeface="Calibri"/>
                <a:ea typeface="+mn-lt"/>
                <a:cs typeface="+mn-lt"/>
              </a:rPr>
              <a:t> </a:t>
            </a:r>
            <a:r>
              <a:rPr lang="en-US" err="1">
                <a:latin typeface="Calibri"/>
                <a:ea typeface="+mn-lt"/>
                <a:cs typeface="+mn-lt"/>
              </a:rPr>
              <a:t>за</a:t>
            </a:r>
            <a:r>
              <a:rPr lang="en-US">
                <a:latin typeface="Calibri"/>
                <a:ea typeface="+mn-lt"/>
                <a:cs typeface="+mn-lt"/>
              </a:rPr>
              <a:t> </a:t>
            </a:r>
            <a:r>
              <a:rPr lang="en-US" err="1">
                <a:latin typeface="Calibri"/>
                <a:ea typeface="+mn-lt"/>
                <a:cs typeface="+mn-lt"/>
              </a:rPr>
              <a:t>допомогою</a:t>
            </a:r>
            <a:r>
              <a:rPr lang="en-US">
                <a:latin typeface="Calibri"/>
                <a:ea typeface="+mn-lt"/>
                <a:cs typeface="+mn-lt"/>
              </a:rPr>
              <a:t> </a:t>
            </a:r>
            <a:r>
              <a:rPr lang="en-US" err="1">
                <a:latin typeface="Calibri"/>
                <a:ea typeface="+mn-lt"/>
                <a:cs typeface="+mn-lt"/>
              </a:rPr>
              <a:t>відповідних</a:t>
            </a:r>
            <a:r>
              <a:rPr lang="en-US">
                <a:latin typeface="Calibri"/>
                <a:ea typeface="+mn-lt"/>
                <a:cs typeface="+mn-lt"/>
              </a:rPr>
              <a:t> </a:t>
            </a:r>
            <a:r>
              <a:rPr lang="en-US" err="1">
                <a:latin typeface="Calibri"/>
                <a:ea typeface="+mn-lt"/>
                <a:cs typeface="+mn-lt"/>
              </a:rPr>
              <a:t>професіограм</a:t>
            </a:r>
            <a:r>
              <a:rPr lang="en-US">
                <a:latin typeface="Calibri"/>
                <a:ea typeface="+mn-lt"/>
                <a:cs typeface="+mn-lt"/>
              </a:rPr>
              <a:t>.  У </a:t>
            </a:r>
            <a:r>
              <a:rPr lang="en-US" err="1">
                <a:latin typeface="Calibri"/>
                <a:ea typeface="+mn-lt"/>
                <a:cs typeface="+mn-lt"/>
              </a:rPr>
              <a:t>професіограмі</a:t>
            </a:r>
            <a:r>
              <a:rPr lang="en-US">
                <a:latin typeface="Calibri"/>
                <a:ea typeface="+mn-lt"/>
                <a:cs typeface="+mn-lt"/>
              </a:rPr>
              <a:t> </a:t>
            </a:r>
            <a:r>
              <a:rPr lang="en-US" err="1">
                <a:latin typeface="Calibri"/>
                <a:ea typeface="+mn-lt"/>
                <a:cs typeface="+mn-lt"/>
              </a:rPr>
              <a:t>наводиться</a:t>
            </a:r>
            <a:r>
              <a:rPr lang="en-US">
                <a:latin typeface="Calibri"/>
                <a:ea typeface="+mn-lt"/>
                <a:cs typeface="+mn-lt"/>
              </a:rPr>
              <a:t> </a:t>
            </a:r>
            <a:r>
              <a:rPr lang="en-US" err="1">
                <a:latin typeface="Calibri"/>
                <a:ea typeface="+mn-lt"/>
                <a:cs typeface="+mn-lt"/>
              </a:rPr>
              <a:t>набір</a:t>
            </a:r>
            <a:r>
              <a:rPr lang="en-US">
                <a:latin typeface="Calibri"/>
                <a:ea typeface="+mn-lt"/>
                <a:cs typeface="+mn-lt"/>
              </a:rPr>
              <a:t> </a:t>
            </a:r>
            <a:r>
              <a:rPr lang="en-US" err="1">
                <a:latin typeface="Calibri"/>
                <a:ea typeface="+mn-lt"/>
                <a:cs typeface="+mn-lt"/>
              </a:rPr>
              <a:t>вимог</a:t>
            </a:r>
            <a:r>
              <a:rPr lang="en-US">
                <a:latin typeface="Calibri"/>
                <a:ea typeface="+mn-lt"/>
                <a:cs typeface="+mn-lt"/>
              </a:rPr>
              <a:t> </a:t>
            </a:r>
            <a:r>
              <a:rPr lang="en-US" err="1">
                <a:latin typeface="Calibri"/>
                <a:ea typeface="+mn-lt"/>
                <a:cs typeface="+mn-lt"/>
              </a:rPr>
              <a:t>до</a:t>
            </a:r>
            <a:r>
              <a:rPr lang="en-US">
                <a:latin typeface="Calibri"/>
                <a:ea typeface="+mn-lt"/>
                <a:cs typeface="+mn-lt"/>
              </a:rPr>
              <a:t> </a:t>
            </a:r>
            <a:r>
              <a:rPr lang="en-US" err="1">
                <a:latin typeface="Calibri"/>
                <a:ea typeface="+mn-lt"/>
                <a:cs typeface="+mn-lt"/>
              </a:rPr>
              <a:t>здібностей</a:t>
            </a:r>
            <a:r>
              <a:rPr lang="en-US">
                <a:latin typeface="Calibri"/>
                <a:ea typeface="+mn-lt"/>
                <a:cs typeface="+mn-lt"/>
              </a:rPr>
              <a:t>, </a:t>
            </a:r>
            <a:r>
              <a:rPr lang="en-US" err="1">
                <a:latin typeface="Calibri"/>
                <a:ea typeface="+mn-lt"/>
                <a:cs typeface="+mn-lt"/>
              </a:rPr>
              <a:t>особистих</a:t>
            </a:r>
            <a:r>
              <a:rPr lang="en-US">
                <a:latin typeface="Calibri"/>
                <a:ea typeface="+mn-lt"/>
                <a:cs typeface="+mn-lt"/>
              </a:rPr>
              <a:t> </a:t>
            </a:r>
            <a:r>
              <a:rPr lang="en-US" err="1">
                <a:latin typeface="Calibri"/>
                <a:ea typeface="+mn-lt"/>
                <a:cs typeface="+mn-lt"/>
              </a:rPr>
              <a:t>та</a:t>
            </a:r>
            <a:r>
              <a:rPr lang="en-US">
                <a:latin typeface="Calibri"/>
                <a:ea typeface="+mn-lt"/>
                <a:cs typeface="+mn-lt"/>
              </a:rPr>
              <a:t> </a:t>
            </a:r>
            <a:r>
              <a:rPr lang="en-US" err="1">
                <a:latin typeface="Calibri"/>
                <a:ea typeface="+mn-lt"/>
                <a:cs typeface="+mn-lt"/>
              </a:rPr>
              <a:t>ділових</a:t>
            </a:r>
            <a:r>
              <a:rPr lang="en-US">
                <a:latin typeface="Calibri"/>
                <a:ea typeface="+mn-lt"/>
                <a:cs typeface="+mn-lt"/>
              </a:rPr>
              <a:t> </a:t>
            </a:r>
            <a:r>
              <a:rPr lang="en-US" err="1">
                <a:latin typeface="Calibri"/>
                <a:ea typeface="+mn-lt"/>
                <a:cs typeface="+mn-lt"/>
              </a:rPr>
              <a:t>якостей</a:t>
            </a:r>
            <a:r>
              <a:rPr lang="en-US">
                <a:latin typeface="Calibri"/>
                <a:ea typeface="+mn-lt"/>
                <a:cs typeface="+mn-lt"/>
              </a:rPr>
              <a:t> </a:t>
            </a:r>
            <a:r>
              <a:rPr lang="en-US" err="1">
                <a:latin typeface="Calibri"/>
                <a:ea typeface="+mn-lt"/>
                <a:cs typeface="+mn-lt"/>
              </a:rPr>
              <a:t>претендента</a:t>
            </a:r>
            <a:r>
              <a:rPr lang="en-US">
                <a:latin typeface="Calibri"/>
                <a:ea typeface="+mn-lt"/>
                <a:cs typeface="+mn-lt"/>
              </a:rPr>
              <a:t>.  </a:t>
            </a:r>
            <a:endParaRPr lang="en-US">
              <a:latin typeface="Calibri"/>
              <a:cs typeface="Calibri"/>
            </a:endParaRPr>
          </a:p>
          <a:p>
            <a:pPr>
              <a:buClr>
                <a:srgbClr val="D4745E"/>
              </a:buClr>
            </a:pPr>
            <a:r>
              <a:rPr lang="en-US" i="1" err="1">
                <a:latin typeface="Calibri"/>
                <a:ea typeface="+mn-lt"/>
                <a:cs typeface="+mn-lt"/>
              </a:rPr>
              <a:t>Атестація</a:t>
            </a:r>
            <a:r>
              <a:rPr lang="en-US" i="1">
                <a:latin typeface="Calibri"/>
                <a:ea typeface="+mn-lt"/>
                <a:cs typeface="+mn-lt"/>
              </a:rPr>
              <a:t> </a:t>
            </a:r>
            <a:r>
              <a:rPr lang="en-US" i="1" err="1">
                <a:latin typeface="Calibri"/>
                <a:ea typeface="+mn-lt"/>
                <a:cs typeface="+mn-lt"/>
              </a:rPr>
              <a:t>працівників</a:t>
            </a:r>
            <a:r>
              <a:rPr lang="en-US" i="1">
                <a:latin typeface="Calibri"/>
                <a:ea typeface="+mn-lt"/>
                <a:cs typeface="+mn-lt"/>
              </a:rPr>
              <a:t> </a:t>
            </a:r>
            <a:r>
              <a:rPr lang="en-US" i="1" err="1">
                <a:latin typeface="Calibri"/>
                <a:ea typeface="+mn-lt"/>
                <a:cs typeface="+mn-lt"/>
              </a:rPr>
              <a:t>ресторану</a:t>
            </a:r>
            <a:r>
              <a:rPr lang="en-US">
                <a:latin typeface="Calibri"/>
                <a:ea typeface="+mn-lt"/>
                <a:cs typeface="+mn-lt"/>
              </a:rPr>
              <a:t> - </a:t>
            </a:r>
            <a:r>
              <a:rPr lang="en-US" err="1">
                <a:latin typeface="Calibri"/>
                <a:ea typeface="+mn-lt"/>
                <a:cs typeface="+mn-lt"/>
              </a:rPr>
              <a:t>це</a:t>
            </a:r>
            <a:r>
              <a:rPr lang="en-US">
                <a:latin typeface="Calibri"/>
                <a:ea typeface="+mn-lt"/>
                <a:cs typeface="+mn-lt"/>
              </a:rPr>
              <a:t> </a:t>
            </a:r>
            <a:r>
              <a:rPr lang="en-US" err="1">
                <a:latin typeface="Calibri"/>
                <a:ea typeface="+mn-lt"/>
                <a:cs typeface="+mn-lt"/>
              </a:rPr>
              <a:t>захід</a:t>
            </a:r>
            <a:r>
              <a:rPr lang="en-US">
                <a:latin typeface="Calibri"/>
                <a:ea typeface="+mn-lt"/>
                <a:cs typeface="+mn-lt"/>
              </a:rPr>
              <a:t> з </a:t>
            </a:r>
            <a:r>
              <a:rPr lang="en-US" err="1">
                <a:latin typeface="Calibri"/>
                <a:ea typeface="+mn-lt"/>
                <a:cs typeface="+mn-lt"/>
              </a:rPr>
              <a:t>оцінки</a:t>
            </a:r>
            <a:r>
              <a:rPr lang="en-US">
                <a:latin typeface="Calibri"/>
                <a:ea typeface="+mn-lt"/>
                <a:cs typeface="+mn-lt"/>
              </a:rPr>
              <a:t> </a:t>
            </a:r>
            <a:r>
              <a:rPr lang="en-US" err="1">
                <a:latin typeface="Calibri"/>
                <a:ea typeface="+mn-lt"/>
                <a:cs typeface="+mn-lt"/>
              </a:rPr>
              <a:t>кваліфікації</a:t>
            </a:r>
            <a:r>
              <a:rPr lang="en-US">
                <a:latin typeface="Calibri"/>
                <a:ea typeface="+mn-lt"/>
                <a:cs typeface="+mn-lt"/>
              </a:rPr>
              <a:t> </a:t>
            </a:r>
            <a:r>
              <a:rPr lang="en-US" err="1">
                <a:latin typeface="Calibri"/>
                <a:ea typeface="+mn-lt"/>
                <a:cs typeface="+mn-lt"/>
              </a:rPr>
              <a:t>працівника</a:t>
            </a:r>
            <a:r>
              <a:rPr lang="en-US">
                <a:latin typeface="Calibri"/>
                <a:ea typeface="+mn-lt"/>
                <a:cs typeface="+mn-lt"/>
              </a:rPr>
              <a:t> </a:t>
            </a:r>
            <a:r>
              <a:rPr lang="en-US" err="1">
                <a:latin typeface="Calibri"/>
                <a:ea typeface="+mn-lt"/>
                <a:cs typeface="+mn-lt"/>
              </a:rPr>
              <a:t>та</a:t>
            </a:r>
            <a:r>
              <a:rPr lang="en-US">
                <a:latin typeface="Calibri"/>
                <a:ea typeface="+mn-lt"/>
                <a:cs typeface="+mn-lt"/>
              </a:rPr>
              <a:t> </a:t>
            </a:r>
            <a:r>
              <a:rPr lang="en-US" err="1">
                <a:latin typeface="Calibri"/>
                <a:ea typeface="+mn-lt"/>
                <a:cs typeface="+mn-lt"/>
              </a:rPr>
              <a:t>доцільності</a:t>
            </a:r>
            <a:r>
              <a:rPr lang="en-US">
                <a:latin typeface="Calibri"/>
                <a:ea typeface="+mn-lt"/>
                <a:cs typeface="+mn-lt"/>
              </a:rPr>
              <a:t> </a:t>
            </a:r>
            <a:r>
              <a:rPr lang="en-US" err="1">
                <a:latin typeface="Calibri"/>
                <a:ea typeface="+mn-lt"/>
                <a:cs typeface="+mn-lt"/>
              </a:rPr>
              <a:t>його</a:t>
            </a:r>
            <a:r>
              <a:rPr lang="en-US">
                <a:latin typeface="Calibri"/>
                <a:ea typeface="+mn-lt"/>
                <a:cs typeface="+mn-lt"/>
              </a:rPr>
              <a:t> </a:t>
            </a:r>
            <a:r>
              <a:rPr lang="en-US" err="1">
                <a:latin typeface="Calibri"/>
                <a:ea typeface="+mn-lt"/>
                <a:cs typeface="+mn-lt"/>
              </a:rPr>
              <a:t>подальшого</a:t>
            </a:r>
            <a:r>
              <a:rPr lang="en-US">
                <a:latin typeface="Calibri"/>
                <a:ea typeface="+mn-lt"/>
                <a:cs typeface="+mn-lt"/>
              </a:rPr>
              <a:t> </a:t>
            </a:r>
            <a:r>
              <a:rPr lang="en-US" err="1">
                <a:latin typeface="Calibri"/>
                <a:ea typeface="+mn-lt"/>
                <a:cs typeface="+mn-lt"/>
              </a:rPr>
              <a:t>використання</a:t>
            </a:r>
            <a:r>
              <a:rPr lang="en-US">
                <a:latin typeface="Calibri"/>
                <a:ea typeface="+mn-lt"/>
                <a:cs typeface="+mn-lt"/>
              </a:rPr>
              <a:t> </a:t>
            </a:r>
            <a:r>
              <a:rPr lang="en-US" err="1">
                <a:latin typeface="Calibri"/>
                <a:ea typeface="+mn-lt"/>
                <a:cs typeface="+mn-lt"/>
              </a:rPr>
              <a:t>та</a:t>
            </a:r>
            <a:r>
              <a:rPr lang="en-US">
                <a:latin typeface="Calibri"/>
                <a:ea typeface="+mn-lt"/>
                <a:cs typeface="+mn-lt"/>
              </a:rPr>
              <a:t> </a:t>
            </a:r>
            <a:r>
              <a:rPr lang="en-US" err="1">
                <a:latin typeface="Calibri"/>
                <a:ea typeface="+mn-lt"/>
                <a:cs typeface="+mn-lt"/>
              </a:rPr>
              <a:t>підвищення</a:t>
            </a:r>
            <a:r>
              <a:rPr lang="en-US">
                <a:latin typeface="Calibri"/>
                <a:ea typeface="+mn-lt"/>
                <a:cs typeface="+mn-lt"/>
              </a:rPr>
              <a:t> </a:t>
            </a:r>
            <a:r>
              <a:rPr lang="en-US" err="1">
                <a:latin typeface="Calibri"/>
                <a:ea typeface="+mn-lt"/>
                <a:cs typeface="+mn-lt"/>
              </a:rPr>
              <a:t>професійних</a:t>
            </a:r>
            <a:r>
              <a:rPr lang="en-US">
                <a:latin typeface="Calibri"/>
                <a:ea typeface="+mn-lt"/>
                <a:cs typeface="+mn-lt"/>
              </a:rPr>
              <a:t> </a:t>
            </a:r>
            <a:r>
              <a:rPr lang="en-US" err="1">
                <a:latin typeface="Calibri"/>
                <a:ea typeface="+mn-lt"/>
                <a:cs typeface="+mn-lt"/>
              </a:rPr>
              <a:t>знань</a:t>
            </a:r>
            <a:r>
              <a:rPr lang="en-US">
                <a:latin typeface="Calibri"/>
                <a:ea typeface="+mn-lt"/>
                <a:cs typeface="+mn-lt"/>
              </a:rPr>
              <a:t>, </a:t>
            </a:r>
            <a:r>
              <a:rPr lang="en-US" err="1">
                <a:latin typeface="Calibri"/>
                <a:ea typeface="+mn-lt"/>
                <a:cs typeface="+mn-lt"/>
              </a:rPr>
              <a:t>навичок</a:t>
            </a:r>
            <a:r>
              <a:rPr lang="en-US">
                <a:latin typeface="Calibri"/>
                <a:ea typeface="+mn-lt"/>
                <a:cs typeface="+mn-lt"/>
              </a:rPr>
              <a:t> </a:t>
            </a:r>
            <a:r>
              <a:rPr lang="en-US" err="1">
                <a:latin typeface="Calibri"/>
                <a:ea typeface="+mn-lt"/>
                <a:cs typeface="+mn-lt"/>
              </a:rPr>
              <a:t>та</a:t>
            </a:r>
            <a:r>
              <a:rPr lang="en-US">
                <a:latin typeface="Calibri"/>
                <a:ea typeface="+mn-lt"/>
                <a:cs typeface="+mn-lt"/>
              </a:rPr>
              <a:t> </a:t>
            </a:r>
            <a:r>
              <a:rPr lang="en-US" err="1">
                <a:latin typeface="Calibri"/>
                <a:ea typeface="+mn-lt"/>
                <a:cs typeface="+mn-lt"/>
              </a:rPr>
              <a:t>умінь</a:t>
            </a:r>
            <a:r>
              <a:rPr lang="en-US">
                <a:latin typeface="Calibri"/>
                <a:ea typeface="+mn-lt"/>
                <a:cs typeface="+mn-lt"/>
              </a:rPr>
              <a:t>.  </a:t>
            </a:r>
            <a:br>
              <a:rPr lang="en-US">
                <a:latin typeface="Calibri"/>
              </a:rPr>
            </a:br>
            <a:endParaRPr lang="en-US"/>
          </a:p>
        </p:txBody>
      </p:sp>
      <p:pic>
        <p:nvPicPr>
          <p:cNvPr id="2" name="Рисунок 3">
            <a:extLst>
              <a:ext uri="{FF2B5EF4-FFF2-40B4-BE49-F238E27FC236}">
                <a16:creationId xmlns:a16="http://schemas.microsoft.com/office/drawing/2014/main" id="{E1341149-11CF-4598-97B7-8081F2D2842C}"/>
              </a:ext>
            </a:extLst>
          </p:cNvPr>
          <p:cNvPicPr>
            <a:picLocks noChangeAspect="1"/>
          </p:cNvPicPr>
          <p:nvPr/>
        </p:nvPicPr>
        <p:blipFill>
          <a:blip r:embed="rId2"/>
          <a:stretch>
            <a:fillRect/>
          </a:stretch>
        </p:blipFill>
        <p:spPr>
          <a:xfrm>
            <a:off x="499533" y="2371217"/>
            <a:ext cx="3708400" cy="2107099"/>
          </a:xfrm>
          <a:prstGeom prst="rect">
            <a:avLst/>
          </a:prstGeom>
        </p:spPr>
      </p:pic>
    </p:spTree>
    <p:extLst>
      <p:ext uri="{BB962C8B-B14F-4D97-AF65-F5344CB8AC3E}">
        <p14:creationId xmlns:p14="http://schemas.microsoft.com/office/powerpoint/2010/main" val="1081691191"/>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86439180-B6B1-427C-B38B-784B6B2B5A16}"/>
              </a:ext>
            </a:extLst>
          </p:cNvPr>
          <p:cNvSpPr>
            <a:spLocks noGrp="1"/>
          </p:cNvSpPr>
          <p:nvPr>
            <p:ph idx="1"/>
          </p:nvPr>
        </p:nvSpPr>
        <p:spPr>
          <a:xfrm>
            <a:off x="609600" y="389467"/>
            <a:ext cx="7730067" cy="6295497"/>
          </a:xfrm>
        </p:spPr>
        <p:txBody>
          <a:bodyPr vert="horz" lIns="91440" tIns="45720" rIns="91440" bIns="45720" rtlCol="0" anchor="t">
            <a:normAutofit fontScale="92500" lnSpcReduction="10000"/>
          </a:bodyPr>
          <a:lstStyle/>
          <a:p>
            <a:pPr marL="0" indent="0" algn="ctr">
              <a:buNone/>
            </a:pPr>
            <a:r>
              <a:rPr lang="ru-RU" sz="2900" i="1" dirty="0" err="1">
                <a:latin typeface="Calibri"/>
                <a:ea typeface="+mn-lt"/>
                <a:cs typeface="Calibri"/>
              </a:rPr>
              <a:t>Загальнопрофесійні</a:t>
            </a:r>
            <a:r>
              <a:rPr lang="ru-RU" sz="2900" i="1" dirty="0">
                <a:latin typeface="Calibri"/>
                <a:ea typeface="+mn-lt"/>
                <a:cs typeface="Calibri"/>
              </a:rPr>
              <a:t> </a:t>
            </a:r>
            <a:r>
              <a:rPr lang="ru-RU" sz="2900" i="1" dirty="0" err="1">
                <a:latin typeface="Calibri"/>
                <a:ea typeface="+mn-lt"/>
                <a:cs typeface="Calibri"/>
              </a:rPr>
              <a:t>вимоги</a:t>
            </a:r>
            <a:r>
              <a:rPr lang="ru-RU" sz="2900" i="1" dirty="0">
                <a:latin typeface="Calibri"/>
                <a:ea typeface="+mn-lt"/>
                <a:cs typeface="Calibri"/>
              </a:rPr>
              <a:t> до </a:t>
            </a:r>
            <a:r>
              <a:rPr lang="ru-RU" sz="2900" i="1" dirty="0" err="1">
                <a:latin typeface="Calibri"/>
                <a:ea typeface="+mn-lt"/>
                <a:cs typeface="Calibri"/>
              </a:rPr>
              <a:t>працівників</a:t>
            </a:r>
            <a:r>
              <a:rPr lang="ru-RU" sz="2900" i="1" dirty="0">
                <a:latin typeface="Calibri"/>
                <a:ea typeface="+mn-lt"/>
                <a:cs typeface="Calibri"/>
              </a:rPr>
              <a:t> ресторану:</a:t>
            </a:r>
            <a:endParaRPr lang="ru-RU" sz="2900" i="1" dirty="0">
              <a:latin typeface="Calibri"/>
              <a:cs typeface="Calibri"/>
            </a:endParaRPr>
          </a:p>
          <a:p>
            <a:pPr algn="just">
              <a:buClr>
                <a:srgbClr val="D4745E"/>
              </a:buClr>
            </a:pPr>
            <a:r>
              <a:rPr lang="ru-RU" dirty="0">
                <a:latin typeface="Calibri"/>
                <a:ea typeface="+mn-lt"/>
                <a:cs typeface="Calibri"/>
              </a:rPr>
              <a:t>персонал </a:t>
            </a:r>
            <a:r>
              <a:rPr lang="ru-RU" dirty="0" err="1">
                <a:latin typeface="Calibri"/>
                <a:ea typeface="+mn-lt"/>
                <a:cs typeface="Calibri"/>
              </a:rPr>
              <a:t>має</a:t>
            </a:r>
            <a:r>
              <a:rPr lang="ru-RU" dirty="0">
                <a:latin typeface="Calibri"/>
                <a:ea typeface="+mn-lt"/>
                <a:cs typeface="Calibri"/>
              </a:rPr>
              <a:t> бути </a:t>
            </a:r>
            <a:r>
              <a:rPr lang="ru-RU" dirty="0" err="1">
                <a:latin typeface="Calibri"/>
                <a:ea typeface="+mn-lt"/>
                <a:cs typeface="Calibri"/>
              </a:rPr>
              <a:t>одягнений</a:t>
            </a:r>
            <a:r>
              <a:rPr lang="ru-RU" dirty="0">
                <a:latin typeface="Calibri"/>
                <a:ea typeface="+mn-lt"/>
                <a:cs typeface="Calibri"/>
              </a:rPr>
              <a:t> у </a:t>
            </a:r>
            <a:r>
              <a:rPr lang="ru-RU" dirty="0" err="1">
                <a:latin typeface="Calibri"/>
                <a:ea typeface="+mn-lt"/>
                <a:cs typeface="Calibri"/>
              </a:rPr>
              <a:t>фірмовий</a:t>
            </a:r>
            <a:r>
              <a:rPr lang="ru-RU" dirty="0">
                <a:latin typeface="Calibri"/>
                <a:ea typeface="+mn-lt"/>
                <a:cs typeface="Calibri"/>
              </a:rPr>
              <a:t> </a:t>
            </a:r>
            <a:r>
              <a:rPr lang="ru-RU" dirty="0" err="1">
                <a:latin typeface="Calibri"/>
                <a:ea typeface="+mn-lt"/>
                <a:cs typeface="Calibri"/>
              </a:rPr>
              <a:t>одяг</a:t>
            </a:r>
            <a:r>
              <a:rPr lang="ru-RU" dirty="0">
                <a:latin typeface="Calibri"/>
                <a:ea typeface="+mn-lt"/>
                <a:cs typeface="Calibri"/>
              </a:rPr>
              <a:t>, </a:t>
            </a:r>
            <a:r>
              <a:rPr lang="ru-RU" dirty="0" err="1">
                <a:latin typeface="Calibri"/>
                <a:ea typeface="+mn-lt"/>
                <a:cs typeface="Calibri"/>
              </a:rPr>
              <a:t>прийнятий</a:t>
            </a:r>
            <a:r>
              <a:rPr lang="ru-RU" dirty="0">
                <a:latin typeface="Calibri"/>
                <a:ea typeface="+mn-lt"/>
                <a:cs typeface="Calibri"/>
              </a:rPr>
              <a:t> </a:t>
            </a:r>
            <a:r>
              <a:rPr lang="ru-RU" dirty="0" err="1">
                <a:latin typeface="Calibri"/>
                <a:ea typeface="+mn-lt"/>
                <a:cs typeface="Calibri"/>
              </a:rPr>
              <a:t>відповідно</a:t>
            </a:r>
            <a:r>
              <a:rPr lang="ru-RU" dirty="0">
                <a:latin typeface="Calibri"/>
                <a:ea typeface="+mn-lt"/>
                <a:cs typeface="Calibri"/>
              </a:rPr>
              <a:t> до </a:t>
            </a:r>
            <a:r>
              <a:rPr lang="ru-RU" dirty="0" err="1">
                <a:latin typeface="Calibri"/>
                <a:ea typeface="+mn-lt"/>
                <a:cs typeface="Calibri"/>
              </a:rPr>
              <a:t>концепції</a:t>
            </a:r>
            <a:r>
              <a:rPr lang="ru-RU" dirty="0">
                <a:latin typeface="Calibri"/>
                <a:ea typeface="+mn-lt"/>
                <a:cs typeface="Calibri"/>
              </a:rPr>
              <a:t> ресторану, </a:t>
            </a:r>
            <a:r>
              <a:rPr lang="ru-RU" dirty="0" err="1">
                <a:latin typeface="Calibri"/>
                <a:ea typeface="+mn-lt"/>
                <a:cs typeface="Calibri"/>
              </a:rPr>
              <a:t>носити</a:t>
            </a:r>
            <a:r>
              <a:rPr lang="ru-RU" dirty="0">
                <a:latin typeface="Calibri"/>
                <a:ea typeface="+mn-lt"/>
                <a:cs typeface="Calibri"/>
              </a:rPr>
              <a:t> </a:t>
            </a:r>
            <a:r>
              <a:rPr lang="ru-RU" dirty="0" err="1">
                <a:latin typeface="Calibri"/>
                <a:ea typeface="+mn-lt"/>
                <a:cs typeface="Calibri"/>
              </a:rPr>
              <a:t>іменні</a:t>
            </a:r>
            <a:r>
              <a:rPr lang="ru-RU" dirty="0">
                <a:latin typeface="Calibri"/>
                <a:ea typeface="+mn-lt"/>
                <a:cs typeface="Calibri"/>
              </a:rPr>
              <a:t> значки;</a:t>
            </a:r>
            <a:endParaRPr lang="ru-RU" dirty="0">
              <a:latin typeface="Calibri"/>
              <a:cs typeface="Calibri"/>
            </a:endParaRPr>
          </a:p>
          <a:p>
            <a:pPr algn="just">
              <a:buClr>
                <a:srgbClr val="D4745E"/>
              </a:buClr>
            </a:pPr>
            <a:r>
              <a:rPr lang="ru-RU" dirty="0">
                <a:latin typeface="Calibri"/>
                <a:ea typeface="+mn-lt"/>
                <a:cs typeface="Calibri"/>
              </a:rPr>
              <a:t>персонал </a:t>
            </a:r>
            <a:r>
              <a:rPr lang="ru-RU" dirty="0" err="1">
                <a:latin typeface="Calibri"/>
                <a:ea typeface="+mn-lt"/>
                <a:cs typeface="Calibri"/>
              </a:rPr>
              <a:t>має</a:t>
            </a:r>
            <a:r>
              <a:rPr lang="ru-RU" dirty="0">
                <a:latin typeface="Calibri"/>
                <a:ea typeface="+mn-lt"/>
                <a:cs typeface="Calibri"/>
              </a:rPr>
              <a:t> бути </a:t>
            </a:r>
            <a:r>
              <a:rPr lang="ru-RU" dirty="0" err="1">
                <a:latin typeface="Calibri"/>
                <a:ea typeface="+mn-lt"/>
                <a:cs typeface="Calibri"/>
              </a:rPr>
              <a:t>дружнім</a:t>
            </a:r>
            <a:r>
              <a:rPr lang="ru-RU" dirty="0">
                <a:latin typeface="Calibri"/>
                <a:ea typeface="+mn-lt"/>
                <a:cs typeface="Calibri"/>
              </a:rPr>
              <a:t>, </a:t>
            </a:r>
            <a:r>
              <a:rPr lang="ru-RU" dirty="0" err="1">
                <a:latin typeface="Calibri"/>
                <a:ea typeface="+mn-lt"/>
                <a:cs typeface="Calibri"/>
              </a:rPr>
              <a:t>розуміти</a:t>
            </a:r>
            <a:r>
              <a:rPr lang="ru-RU" dirty="0">
                <a:latin typeface="Calibri"/>
                <a:ea typeface="+mn-lt"/>
                <a:cs typeface="Calibri"/>
              </a:rPr>
              <a:t> гостя з </a:t>
            </a:r>
            <a:r>
              <a:rPr lang="ru-RU" dirty="0" err="1">
                <a:latin typeface="Calibri"/>
                <a:ea typeface="+mn-lt"/>
                <a:cs typeface="Calibri"/>
              </a:rPr>
              <a:t>півслова</a:t>
            </a:r>
            <a:r>
              <a:rPr lang="ru-RU" dirty="0">
                <a:latin typeface="Calibri"/>
                <a:ea typeface="+mn-lt"/>
                <a:cs typeface="Calibri"/>
              </a:rPr>
              <a:t>;  </a:t>
            </a:r>
            <a:endParaRPr lang="ru-RU" dirty="0">
              <a:latin typeface="Calibri"/>
              <a:cs typeface="Calibri"/>
            </a:endParaRPr>
          </a:p>
          <a:p>
            <a:pPr algn="just">
              <a:buClr>
                <a:srgbClr val="D4745E"/>
              </a:buClr>
            </a:pPr>
            <a:r>
              <a:rPr lang="ru-RU" dirty="0">
                <a:latin typeface="Calibri"/>
                <a:ea typeface="+mn-lt"/>
                <a:cs typeface="Calibri"/>
              </a:rPr>
              <a:t>персонал повинен бути добре </a:t>
            </a:r>
            <a:r>
              <a:rPr lang="ru-RU" dirty="0" err="1">
                <a:latin typeface="Calibri"/>
                <a:ea typeface="+mn-lt"/>
                <a:cs typeface="Calibri"/>
              </a:rPr>
              <a:t>обізнаний</a:t>
            </a:r>
            <a:r>
              <a:rPr lang="ru-RU" dirty="0">
                <a:latin typeface="Calibri"/>
                <a:ea typeface="+mn-lt"/>
                <a:cs typeface="Calibri"/>
              </a:rPr>
              <a:t> </a:t>
            </a:r>
            <a:r>
              <a:rPr lang="ru-RU" dirty="0" err="1">
                <a:latin typeface="Calibri"/>
                <a:ea typeface="+mn-lt"/>
                <a:cs typeface="Calibri"/>
              </a:rPr>
              <a:t>щодо</a:t>
            </a:r>
            <a:r>
              <a:rPr lang="ru-RU" dirty="0">
                <a:latin typeface="Calibri"/>
                <a:ea typeface="+mn-lt"/>
                <a:cs typeface="Calibri"/>
              </a:rPr>
              <a:t> </a:t>
            </a:r>
            <a:r>
              <a:rPr lang="ru-RU" dirty="0" err="1">
                <a:latin typeface="Calibri"/>
                <a:ea typeface="+mn-lt"/>
                <a:cs typeface="Calibri"/>
              </a:rPr>
              <a:t>специфіки</a:t>
            </a:r>
            <a:r>
              <a:rPr lang="ru-RU" dirty="0">
                <a:latin typeface="Calibri"/>
                <a:ea typeface="+mn-lt"/>
                <a:cs typeface="Calibri"/>
              </a:rPr>
              <a:t> ресторану, </a:t>
            </a:r>
            <a:r>
              <a:rPr lang="ru-RU" dirty="0" err="1">
                <a:latin typeface="Calibri"/>
                <a:ea typeface="+mn-lt"/>
                <a:cs typeface="Calibri"/>
              </a:rPr>
              <a:t>вміти</a:t>
            </a:r>
            <a:r>
              <a:rPr lang="ru-RU" dirty="0">
                <a:latin typeface="Calibri"/>
                <a:ea typeface="+mn-lt"/>
                <a:cs typeface="Calibri"/>
              </a:rPr>
              <a:t> </a:t>
            </a:r>
            <a:r>
              <a:rPr lang="ru-RU" dirty="0" err="1">
                <a:latin typeface="Calibri"/>
                <a:ea typeface="+mn-lt"/>
                <a:cs typeface="Calibri"/>
              </a:rPr>
              <a:t>відповідати</a:t>
            </a:r>
            <a:r>
              <a:rPr lang="ru-RU" dirty="0">
                <a:latin typeface="Calibri"/>
                <a:ea typeface="+mn-lt"/>
                <a:cs typeface="Calibri"/>
              </a:rPr>
              <a:t> на </a:t>
            </a:r>
            <a:r>
              <a:rPr lang="ru-RU" dirty="0" err="1">
                <a:latin typeface="Calibri"/>
                <a:ea typeface="+mn-lt"/>
                <a:cs typeface="Calibri"/>
              </a:rPr>
              <a:t>запитання</a:t>
            </a:r>
            <a:r>
              <a:rPr lang="ru-RU" dirty="0">
                <a:latin typeface="Calibri"/>
                <a:ea typeface="+mn-lt"/>
                <a:cs typeface="Calibri"/>
              </a:rPr>
              <a:t> гостей, не </a:t>
            </a:r>
            <a:r>
              <a:rPr lang="ru-RU" dirty="0" err="1">
                <a:latin typeface="Calibri"/>
                <a:ea typeface="+mn-lt"/>
                <a:cs typeface="Calibri"/>
              </a:rPr>
              <a:t>порушуючи</a:t>
            </a:r>
            <a:r>
              <a:rPr lang="ru-RU" dirty="0">
                <a:latin typeface="Calibri"/>
                <a:ea typeface="+mn-lt"/>
                <a:cs typeface="Calibri"/>
              </a:rPr>
              <a:t> </a:t>
            </a:r>
            <a:r>
              <a:rPr lang="ru-RU" dirty="0" err="1">
                <a:latin typeface="Calibri"/>
                <a:ea typeface="+mn-lt"/>
                <a:cs typeface="Calibri"/>
              </a:rPr>
              <a:t>конфіденційності</a:t>
            </a:r>
            <a:r>
              <a:rPr lang="ru-RU" dirty="0">
                <a:latin typeface="Calibri"/>
                <a:ea typeface="+mn-lt"/>
                <a:cs typeface="Calibri"/>
              </a:rPr>
              <a:t> </a:t>
            </a:r>
            <a:r>
              <a:rPr lang="ru-RU" dirty="0" err="1">
                <a:latin typeface="Calibri"/>
                <a:ea typeface="+mn-lt"/>
                <a:cs typeface="Calibri"/>
              </a:rPr>
              <a:t>службової</a:t>
            </a:r>
            <a:r>
              <a:rPr lang="ru-RU" dirty="0">
                <a:latin typeface="Calibri"/>
                <a:ea typeface="+mn-lt"/>
                <a:cs typeface="Calibri"/>
              </a:rPr>
              <a:t> </a:t>
            </a:r>
            <a:r>
              <a:rPr lang="ru-RU" dirty="0" err="1">
                <a:latin typeface="Calibri"/>
                <a:ea typeface="+mn-lt"/>
                <a:cs typeface="Calibri"/>
              </a:rPr>
              <a:t>інформації</a:t>
            </a:r>
            <a:r>
              <a:rPr lang="ru-RU" dirty="0">
                <a:latin typeface="Calibri"/>
                <a:ea typeface="+mn-lt"/>
                <a:cs typeface="Calibri"/>
              </a:rPr>
              <a:t>;  </a:t>
            </a:r>
            <a:endParaRPr lang="ru-RU" dirty="0">
              <a:latin typeface="Calibri"/>
              <a:cs typeface="Calibri"/>
            </a:endParaRPr>
          </a:p>
          <a:p>
            <a:pPr algn="just">
              <a:buClr>
                <a:srgbClr val="D4745E"/>
              </a:buClr>
            </a:pPr>
            <a:r>
              <a:rPr lang="ru-RU" dirty="0">
                <a:latin typeface="Calibri"/>
                <a:ea typeface="+mn-lt"/>
                <a:cs typeface="Calibri"/>
              </a:rPr>
              <a:t>весь </a:t>
            </a:r>
            <a:r>
              <a:rPr lang="ru-RU" dirty="0" err="1">
                <a:latin typeface="Calibri"/>
                <a:ea typeface="+mn-lt"/>
                <a:cs typeface="Calibri"/>
              </a:rPr>
              <a:t>обслуговуючий</a:t>
            </a:r>
            <a:r>
              <a:rPr lang="ru-RU" dirty="0">
                <a:latin typeface="Calibri"/>
                <a:ea typeface="+mn-lt"/>
                <a:cs typeface="Calibri"/>
              </a:rPr>
              <a:t> персонал та </a:t>
            </a:r>
            <a:r>
              <a:rPr lang="ru-RU" dirty="0" err="1">
                <a:latin typeface="Calibri"/>
                <a:ea typeface="+mn-lt"/>
                <a:cs typeface="Calibri"/>
              </a:rPr>
              <a:t>керівники</a:t>
            </a:r>
            <a:r>
              <a:rPr lang="ru-RU" dirty="0">
                <a:latin typeface="Calibri"/>
                <a:ea typeface="+mn-lt"/>
                <a:cs typeface="Calibri"/>
              </a:rPr>
              <a:t> </a:t>
            </a:r>
            <a:r>
              <a:rPr lang="ru-RU" dirty="0" err="1">
                <a:latin typeface="Calibri"/>
                <a:ea typeface="+mn-lt"/>
                <a:cs typeface="Calibri"/>
              </a:rPr>
              <a:t>повинні</a:t>
            </a:r>
            <a:r>
              <a:rPr lang="ru-RU" dirty="0">
                <a:latin typeface="Calibri"/>
                <a:ea typeface="+mn-lt"/>
                <a:cs typeface="Calibri"/>
              </a:rPr>
              <a:t> пройти </a:t>
            </a:r>
            <a:r>
              <a:rPr lang="ru-RU" dirty="0" err="1">
                <a:latin typeface="Calibri"/>
                <a:ea typeface="+mn-lt"/>
                <a:cs typeface="Calibri"/>
              </a:rPr>
              <a:t>професійну</a:t>
            </a:r>
            <a:r>
              <a:rPr lang="ru-RU" dirty="0">
                <a:latin typeface="Calibri"/>
                <a:ea typeface="+mn-lt"/>
                <a:cs typeface="Calibri"/>
              </a:rPr>
              <a:t> </a:t>
            </a:r>
            <a:r>
              <a:rPr lang="ru-RU" dirty="0" err="1">
                <a:latin typeface="Calibri"/>
                <a:ea typeface="+mn-lt"/>
                <a:cs typeface="Calibri"/>
              </a:rPr>
              <a:t>підготовку</a:t>
            </a:r>
            <a:r>
              <a:rPr lang="ru-RU" dirty="0">
                <a:latin typeface="Calibri"/>
                <a:ea typeface="+mn-lt"/>
                <a:cs typeface="Calibri"/>
              </a:rPr>
              <a:t>;  </a:t>
            </a:r>
            <a:endParaRPr lang="ru-RU" dirty="0">
              <a:latin typeface="Calibri"/>
              <a:cs typeface="Calibri"/>
            </a:endParaRPr>
          </a:p>
          <a:p>
            <a:pPr algn="just">
              <a:buClr>
                <a:srgbClr val="D4745E"/>
              </a:buClr>
            </a:pPr>
            <a:r>
              <a:rPr lang="ru-RU" dirty="0" err="1">
                <a:latin typeface="Calibri"/>
                <a:ea typeface="+mn-lt"/>
                <a:cs typeface="Calibri"/>
              </a:rPr>
              <a:t>метрдотелі</a:t>
            </a:r>
            <a:r>
              <a:rPr lang="ru-RU" dirty="0">
                <a:latin typeface="Calibri"/>
                <a:ea typeface="+mn-lt"/>
                <a:cs typeface="Calibri"/>
              </a:rPr>
              <a:t>, </a:t>
            </a:r>
            <a:r>
              <a:rPr lang="ru-RU" dirty="0" err="1">
                <a:latin typeface="Calibri"/>
                <a:ea typeface="+mn-lt"/>
                <a:cs typeface="Calibri"/>
              </a:rPr>
              <a:t>офіціанти</a:t>
            </a:r>
            <a:r>
              <a:rPr lang="ru-RU" dirty="0">
                <a:latin typeface="Calibri"/>
                <a:ea typeface="+mn-lt"/>
                <a:cs typeface="Calibri"/>
              </a:rPr>
              <a:t>, </a:t>
            </a:r>
            <a:r>
              <a:rPr lang="ru-RU" dirty="0" err="1">
                <a:latin typeface="Calibri"/>
                <a:ea typeface="+mn-lt"/>
                <a:cs typeface="Calibri"/>
              </a:rPr>
              <a:t>бармени</a:t>
            </a:r>
            <a:r>
              <a:rPr lang="ru-RU" dirty="0">
                <a:latin typeface="Calibri"/>
                <a:ea typeface="+mn-lt"/>
                <a:cs typeface="Calibri"/>
              </a:rPr>
              <a:t>, </a:t>
            </a:r>
            <a:r>
              <a:rPr lang="ru-RU" dirty="0" err="1">
                <a:latin typeface="Calibri"/>
                <a:ea typeface="+mn-lt"/>
                <a:cs typeface="Calibri"/>
              </a:rPr>
              <a:t>сомельє</a:t>
            </a:r>
            <a:r>
              <a:rPr lang="ru-RU" dirty="0">
                <a:latin typeface="Calibri"/>
                <a:ea typeface="+mn-lt"/>
                <a:cs typeface="Calibri"/>
              </a:rPr>
              <a:t> </a:t>
            </a:r>
            <a:r>
              <a:rPr lang="ru-RU" dirty="0" err="1">
                <a:latin typeface="Calibri"/>
                <a:ea typeface="+mn-lt"/>
                <a:cs typeface="Calibri"/>
              </a:rPr>
              <a:t>повинні</a:t>
            </a:r>
            <a:r>
              <a:rPr lang="ru-RU" dirty="0">
                <a:latin typeface="Calibri"/>
                <a:ea typeface="+mn-lt"/>
                <a:cs typeface="Calibri"/>
              </a:rPr>
              <a:t> знати </a:t>
            </a:r>
            <a:r>
              <a:rPr lang="ru-RU" dirty="0" err="1">
                <a:latin typeface="Calibri"/>
                <a:ea typeface="+mn-lt"/>
                <a:cs typeface="Calibri"/>
              </a:rPr>
              <a:t>щонайменше</a:t>
            </a:r>
            <a:r>
              <a:rPr lang="ru-RU" dirty="0">
                <a:latin typeface="Calibri"/>
                <a:ea typeface="+mn-lt"/>
                <a:cs typeface="Calibri"/>
              </a:rPr>
              <a:t> одну </a:t>
            </a:r>
            <a:r>
              <a:rPr lang="ru-RU" dirty="0" err="1">
                <a:latin typeface="Calibri"/>
                <a:ea typeface="+mn-lt"/>
                <a:cs typeface="Calibri"/>
              </a:rPr>
              <a:t>європейську</a:t>
            </a:r>
            <a:r>
              <a:rPr lang="ru-RU" dirty="0">
                <a:latin typeface="Calibri"/>
                <a:ea typeface="+mn-lt"/>
                <a:cs typeface="Calibri"/>
              </a:rPr>
              <a:t> </a:t>
            </a:r>
            <a:r>
              <a:rPr lang="ru-RU" dirty="0" err="1">
                <a:latin typeface="Calibri"/>
                <a:ea typeface="+mn-lt"/>
                <a:cs typeface="Calibri"/>
              </a:rPr>
              <a:t>мову</a:t>
            </a:r>
            <a:r>
              <a:rPr lang="ru-RU" dirty="0">
                <a:latin typeface="Calibri"/>
                <a:ea typeface="+mn-lt"/>
                <a:cs typeface="Calibri"/>
              </a:rPr>
              <a:t>;  </a:t>
            </a:r>
            <a:endParaRPr lang="ru-RU" dirty="0">
              <a:latin typeface="Calibri"/>
              <a:cs typeface="Calibri"/>
            </a:endParaRPr>
          </a:p>
          <a:p>
            <a:pPr algn="just">
              <a:buClr>
                <a:srgbClr val="D4745E"/>
              </a:buClr>
            </a:pPr>
            <a:r>
              <a:rPr lang="ru-RU" dirty="0">
                <a:latin typeface="Calibri"/>
                <a:ea typeface="+mn-lt"/>
                <a:cs typeface="Calibri"/>
              </a:rPr>
              <a:t>регулярно (не </a:t>
            </a:r>
            <a:r>
              <a:rPr lang="ru-RU" dirty="0" err="1">
                <a:latin typeface="Calibri"/>
                <a:ea typeface="+mn-lt"/>
                <a:cs typeface="Calibri"/>
              </a:rPr>
              <a:t>рідше</a:t>
            </a:r>
            <a:r>
              <a:rPr lang="ru-RU" dirty="0">
                <a:latin typeface="Calibri"/>
                <a:ea typeface="+mn-lt"/>
                <a:cs typeface="Calibri"/>
              </a:rPr>
              <a:t> одного разу на </a:t>
            </a:r>
            <a:r>
              <a:rPr lang="ru-RU" dirty="0" err="1">
                <a:latin typeface="Calibri"/>
                <a:ea typeface="+mn-lt"/>
                <a:cs typeface="Calibri"/>
              </a:rPr>
              <a:t>п'ять</a:t>
            </a:r>
            <a:r>
              <a:rPr lang="ru-RU" dirty="0">
                <a:latin typeface="Calibri"/>
                <a:ea typeface="+mn-lt"/>
                <a:cs typeface="Calibri"/>
              </a:rPr>
              <a:t> </a:t>
            </a:r>
            <a:r>
              <a:rPr lang="ru-RU" dirty="0" err="1">
                <a:latin typeface="Calibri"/>
                <a:ea typeface="+mn-lt"/>
                <a:cs typeface="Calibri"/>
              </a:rPr>
              <a:t>років</a:t>
            </a:r>
            <a:r>
              <a:rPr lang="ru-RU" dirty="0">
                <a:latin typeface="Calibri"/>
                <a:ea typeface="+mn-lt"/>
                <a:cs typeface="Calibri"/>
              </a:rPr>
              <a:t>) проводиться </a:t>
            </a:r>
            <a:r>
              <a:rPr lang="ru-RU" dirty="0" err="1">
                <a:latin typeface="Calibri"/>
                <a:ea typeface="+mn-lt"/>
                <a:cs typeface="Calibri"/>
              </a:rPr>
              <a:t>атестація</a:t>
            </a:r>
            <a:r>
              <a:rPr lang="ru-RU" dirty="0">
                <a:latin typeface="Calibri"/>
                <a:ea typeface="+mn-lt"/>
                <a:cs typeface="Calibri"/>
              </a:rPr>
              <a:t> </a:t>
            </a:r>
            <a:r>
              <a:rPr lang="ru-RU" dirty="0" err="1">
                <a:latin typeface="Calibri"/>
                <a:ea typeface="+mn-lt"/>
                <a:cs typeface="Calibri"/>
              </a:rPr>
              <a:t>виробничого</a:t>
            </a:r>
            <a:r>
              <a:rPr lang="ru-RU" dirty="0">
                <a:latin typeface="Calibri"/>
                <a:ea typeface="+mn-lt"/>
                <a:cs typeface="Calibri"/>
              </a:rPr>
              <a:t>, </a:t>
            </a:r>
            <a:r>
              <a:rPr lang="ru-RU" dirty="0" err="1">
                <a:latin typeface="Calibri"/>
                <a:ea typeface="+mn-lt"/>
                <a:cs typeface="Calibri"/>
              </a:rPr>
              <a:t>обслуговуючого</a:t>
            </a:r>
            <a:r>
              <a:rPr lang="ru-RU" dirty="0">
                <a:latin typeface="Calibri"/>
                <a:ea typeface="+mn-lt"/>
                <a:cs typeface="Calibri"/>
              </a:rPr>
              <a:t>, </a:t>
            </a:r>
            <a:r>
              <a:rPr lang="ru-RU" dirty="0" err="1">
                <a:latin typeface="Calibri"/>
                <a:ea typeface="+mn-lt"/>
                <a:cs typeface="Calibri"/>
              </a:rPr>
              <a:t>адміністративно-управлінського</a:t>
            </a:r>
            <a:r>
              <a:rPr lang="ru-RU" dirty="0">
                <a:latin typeface="Calibri"/>
                <a:ea typeface="+mn-lt"/>
                <a:cs typeface="Calibri"/>
              </a:rPr>
              <a:t> та </a:t>
            </a:r>
            <a:r>
              <a:rPr lang="ru-RU" dirty="0" err="1">
                <a:latin typeface="Calibri"/>
                <a:ea typeface="+mn-lt"/>
                <a:cs typeface="Calibri"/>
              </a:rPr>
              <a:t>технічного</a:t>
            </a:r>
            <a:r>
              <a:rPr lang="ru-RU" dirty="0">
                <a:latin typeface="Calibri"/>
                <a:ea typeface="+mn-lt"/>
                <a:cs typeface="Calibri"/>
              </a:rPr>
              <a:t> персоналу для </a:t>
            </a:r>
            <a:r>
              <a:rPr lang="ru-RU" dirty="0" err="1">
                <a:latin typeface="Calibri"/>
                <a:ea typeface="+mn-lt"/>
                <a:cs typeface="Calibri"/>
              </a:rPr>
              <a:t>підтвердження</a:t>
            </a:r>
            <a:r>
              <a:rPr lang="ru-RU" dirty="0">
                <a:latin typeface="Calibri"/>
                <a:ea typeface="+mn-lt"/>
                <a:cs typeface="Calibri"/>
              </a:rPr>
              <a:t> </a:t>
            </a:r>
            <a:r>
              <a:rPr lang="ru-RU" dirty="0" err="1">
                <a:latin typeface="Calibri"/>
                <a:ea typeface="+mn-lt"/>
                <a:cs typeface="Calibri"/>
              </a:rPr>
              <a:t>або</a:t>
            </a:r>
            <a:r>
              <a:rPr lang="ru-RU" dirty="0">
                <a:latin typeface="Calibri"/>
                <a:ea typeface="+mn-lt"/>
                <a:cs typeface="Calibri"/>
              </a:rPr>
              <a:t> </a:t>
            </a:r>
            <a:r>
              <a:rPr lang="ru-RU" dirty="0" err="1">
                <a:latin typeface="Calibri"/>
                <a:ea typeface="+mn-lt"/>
                <a:cs typeface="Calibri"/>
              </a:rPr>
              <a:t>підвищення</a:t>
            </a:r>
            <a:r>
              <a:rPr lang="ru-RU" dirty="0">
                <a:latin typeface="Calibri"/>
                <a:ea typeface="+mn-lt"/>
                <a:cs typeface="Calibri"/>
              </a:rPr>
              <a:t> </a:t>
            </a:r>
            <a:r>
              <a:rPr lang="ru-RU" dirty="0" err="1">
                <a:latin typeface="Calibri"/>
                <a:ea typeface="+mn-lt"/>
                <a:cs typeface="Calibri"/>
              </a:rPr>
              <a:t>кваліфікаційного</a:t>
            </a:r>
            <a:r>
              <a:rPr lang="ru-RU" dirty="0">
                <a:latin typeface="Calibri"/>
                <a:ea typeface="+mn-lt"/>
                <a:cs typeface="Calibri"/>
              </a:rPr>
              <a:t> </a:t>
            </a:r>
            <a:r>
              <a:rPr lang="ru-RU" dirty="0" err="1">
                <a:latin typeface="Calibri"/>
                <a:ea typeface="+mn-lt"/>
                <a:cs typeface="Calibri"/>
              </a:rPr>
              <a:t>розряду</a:t>
            </a:r>
            <a:r>
              <a:rPr lang="ru-RU" dirty="0">
                <a:latin typeface="Calibri"/>
                <a:ea typeface="+mn-lt"/>
                <a:cs typeface="Calibri"/>
              </a:rPr>
              <a:t>;  </a:t>
            </a:r>
            <a:endParaRPr lang="ru-RU" dirty="0">
              <a:latin typeface="Calibri"/>
              <a:cs typeface="Calibri"/>
            </a:endParaRPr>
          </a:p>
          <a:p>
            <a:pPr algn="just">
              <a:buClr>
                <a:srgbClr val="D4745E"/>
              </a:buClr>
            </a:pPr>
            <a:r>
              <a:rPr lang="ru-RU" dirty="0">
                <a:latin typeface="Calibri"/>
                <a:ea typeface="+mn-lt"/>
                <a:cs typeface="Calibri"/>
              </a:rPr>
              <a:t>персонал </a:t>
            </a:r>
            <a:r>
              <a:rPr lang="ru-RU" dirty="0" err="1">
                <a:latin typeface="Calibri"/>
                <a:ea typeface="+mn-lt"/>
                <a:cs typeface="Calibri"/>
              </a:rPr>
              <a:t>усіх</a:t>
            </a:r>
            <a:r>
              <a:rPr lang="ru-RU" dirty="0">
                <a:latin typeface="Calibri"/>
                <a:ea typeface="+mn-lt"/>
                <a:cs typeface="Calibri"/>
              </a:rPr>
              <a:t> </a:t>
            </a:r>
            <a:r>
              <a:rPr lang="ru-RU" dirty="0" err="1">
                <a:latin typeface="Calibri"/>
                <a:ea typeface="+mn-lt"/>
                <a:cs typeface="Calibri"/>
              </a:rPr>
              <a:t>категорій</a:t>
            </a:r>
            <a:r>
              <a:rPr lang="ru-RU" dirty="0">
                <a:latin typeface="Calibri"/>
                <a:ea typeface="+mn-lt"/>
                <a:cs typeface="Calibri"/>
              </a:rPr>
              <a:t> повинен </a:t>
            </a:r>
            <a:r>
              <a:rPr lang="ru-RU" dirty="0" err="1">
                <a:latin typeface="Calibri"/>
                <a:ea typeface="+mn-lt"/>
                <a:cs typeface="Calibri"/>
              </a:rPr>
              <a:t>проходити</a:t>
            </a:r>
            <a:r>
              <a:rPr lang="ru-RU" dirty="0">
                <a:latin typeface="Calibri"/>
                <a:ea typeface="+mn-lt"/>
                <a:cs typeface="Calibri"/>
              </a:rPr>
              <a:t> </a:t>
            </a:r>
            <a:r>
              <a:rPr lang="ru-RU" dirty="0" err="1">
                <a:latin typeface="Calibri"/>
                <a:ea typeface="+mn-lt"/>
                <a:cs typeface="Calibri"/>
              </a:rPr>
              <a:t>періодичний</a:t>
            </a:r>
            <a:r>
              <a:rPr lang="ru-RU" dirty="0">
                <a:latin typeface="Calibri"/>
                <a:ea typeface="+mn-lt"/>
                <a:cs typeface="Calibri"/>
              </a:rPr>
              <a:t> </a:t>
            </a:r>
            <a:r>
              <a:rPr lang="ru-RU" dirty="0" err="1">
                <a:latin typeface="Calibri"/>
                <a:ea typeface="+mn-lt"/>
                <a:cs typeface="Calibri"/>
              </a:rPr>
              <a:t>медичний</a:t>
            </a:r>
            <a:r>
              <a:rPr lang="ru-RU" dirty="0">
                <a:latin typeface="Calibri"/>
                <a:ea typeface="+mn-lt"/>
                <a:cs typeface="Calibri"/>
              </a:rPr>
              <a:t> </a:t>
            </a:r>
            <a:r>
              <a:rPr lang="ru-RU" dirty="0" err="1">
                <a:latin typeface="Calibri"/>
                <a:ea typeface="+mn-lt"/>
                <a:cs typeface="Calibri"/>
              </a:rPr>
              <a:t>огляд</a:t>
            </a:r>
            <a:r>
              <a:rPr lang="ru-RU" dirty="0">
                <a:latin typeface="Calibri"/>
                <a:ea typeface="+mn-lt"/>
                <a:cs typeface="Calibri"/>
              </a:rPr>
              <a:t> для </a:t>
            </a:r>
            <a:r>
              <a:rPr lang="ru-RU" dirty="0" err="1">
                <a:latin typeface="Calibri"/>
                <a:ea typeface="+mn-lt"/>
                <a:cs typeface="Calibri"/>
              </a:rPr>
              <a:t>отримання</a:t>
            </a:r>
            <a:r>
              <a:rPr lang="ru-RU" dirty="0">
                <a:latin typeface="Calibri"/>
                <a:ea typeface="+mn-lt"/>
                <a:cs typeface="Calibri"/>
              </a:rPr>
              <a:t> </a:t>
            </a:r>
            <a:r>
              <a:rPr lang="ru-RU" dirty="0" err="1">
                <a:latin typeface="Calibri"/>
                <a:ea typeface="+mn-lt"/>
                <a:cs typeface="Calibri"/>
              </a:rPr>
              <a:t>відповідного</a:t>
            </a:r>
            <a:r>
              <a:rPr lang="ru-RU" dirty="0">
                <a:latin typeface="Calibri"/>
                <a:ea typeface="+mn-lt"/>
                <a:cs typeface="Calibri"/>
              </a:rPr>
              <a:t> </a:t>
            </a:r>
            <a:r>
              <a:rPr lang="ru-RU" dirty="0" err="1">
                <a:latin typeface="Calibri"/>
                <a:ea typeface="+mn-lt"/>
                <a:cs typeface="Calibri"/>
              </a:rPr>
              <a:t>сертифікату</a:t>
            </a:r>
            <a:r>
              <a:rPr lang="ru-RU" dirty="0">
                <a:latin typeface="Calibri"/>
                <a:ea typeface="+mn-lt"/>
                <a:cs typeface="Calibri"/>
              </a:rPr>
              <a:t>.  </a:t>
            </a:r>
            <a:endParaRPr lang="ru-RU" dirty="0">
              <a:latin typeface="Calibri"/>
              <a:cs typeface="Calibri"/>
            </a:endParaRPr>
          </a:p>
        </p:txBody>
      </p:sp>
      <p:pic>
        <p:nvPicPr>
          <p:cNvPr id="2" name="Рисунок 3" descr="Изображение выглядит как текст&#10;&#10;Автоматически созданное описание">
            <a:extLst>
              <a:ext uri="{FF2B5EF4-FFF2-40B4-BE49-F238E27FC236}">
                <a16:creationId xmlns:a16="http://schemas.microsoft.com/office/drawing/2014/main" id="{7E46DFEE-7D1E-440E-9EAC-14930904DFD4}"/>
              </a:ext>
            </a:extLst>
          </p:cNvPr>
          <p:cNvPicPr>
            <a:picLocks noChangeAspect="1"/>
          </p:cNvPicPr>
          <p:nvPr/>
        </p:nvPicPr>
        <p:blipFill>
          <a:blip r:embed="rId2"/>
          <a:stretch>
            <a:fillRect/>
          </a:stretch>
        </p:blipFill>
        <p:spPr>
          <a:xfrm>
            <a:off x="8644467" y="2246185"/>
            <a:ext cx="2743200" cy="2958298"/>
          </a:xfrm>
          <a:prstGeom prst="rect">
            <a:avLst/>
          </a:prstGeom>
        </p:spPr>
      </p:pic>
    </p:spTree>
    <p:extLst>
      <p:ext uri="{BB962C8B-B14F-4D97-AF65-F5344CB8AC3E}">
        <p14:creationId xmlns:p14="http://schemas.microsoft.com/office/powerpoint/2010/main" val="2739650149"/>
      </p:ext>
    </p:extLst>
  </p:cSld>
  <p:clrMapOvr>
    <a:masterClrMapping/>
  </p:clrMapOvr>
  <mc:AlternateContent xmlns:mc="http://schemas.openxmlformats.org/markup-compatibility/2006" xmlns:p14="http://schemas.microsoft.com/office/powerpoint/2010/main">
    <mc:Choice Requires="p14">
      <p:transition spd="slow" p14:dur="1400">
        <p14:door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6" presetClass="emph" presetSubtype="0" fill="hold" nodeType="withEffect">
                                  <p:stCondLst>
                                    <p:cond delay="0"/>
                                  </p:stCondLst>
                                  <p:iterate type="lt">
                                    <p:tmPct val="10000"/>
                                  </p:iterate>
                                  <p:childTnLst>
                                    <p:animScale>
                                      <p:cBhvr>
                                        <p:cTn id="6" dur="250" autoRev="1" fill="hold">
                                          <p:stCondLst>
                                            <p:cond delay="0"/>
                                          </p:stCondLst>
                                        </p:cTn>
                                        <p:tgtEl>
                                          <p:spTgt spid="3">
                                            <p:txEl>
                                              <p:pRg st="0" end="0"/>
                                            </p:txEl>
                                          </p:spTgt>
                                        </p:tgtEl>
                                      </p:cBhvr>
                                      <p:to x="80000" y="100000"/>
                                    </p:animScale>
                                    <p:anim by="(#ppt_w*0.10)" calcmode="lin" valueType="num">
                                      <p:cBhvr>
                                        <p:cTn id="7" dur="250" autoRev="1" fill="hold">
                                          <p:stCondLst>
                                            <p:cond delay="0"/>
                                          </p:stCondLst>
                                        </p:cTn>
                                        <p:tgtEl>
                                          <p:spTgt spid="3">
                                            <p:txEl>
                                              <p:pRg st="0" end="0"/>
                                            </p:txEl>
                                          </p:spTgt>
                                        </p:tgtEl>
                                        <p:attrNameLst>
                                          <p:attrName>ppt_x</p:attrName>
                                        </p:attrNameLst>
                                      </p:cBhvr>
                                    </p:anim>
                                    <p:anim by="(-#ppt_w*0.10)" calcmode="lin" valueType="num">
                                      <p:cBhvr>
                                        <p:cTn id="8" dur="250" autoRev="1" fill="hold">
                                          <p:stCondLst>
                                            <p:cond delay="0"/>
                                          </p:stCondLst>
                                        </p:cTn>
                                        <p:tgtEl>
                                          <p:spTgt spid="3">
                                            <p:txEl>
                                              <p:pRg st="0" end="0"/>
                                            </p:txEl>
                                          </p:spTgt>
                                        </p:tgtEl>
                                        <p:attrNameLst>
                                          <p:attrName>ppt_y</p:attrName>
                                        </p:attrNameLst>
                                      </p:cBhvr>
                                    </p:anim>
                                    <p:animRot by="-480000">
                                      <p:cBhvr>
                                        <p:cTn id="9" dur="250" autoRev="1" fill="hold">
                                          <p:stCondLst>
                                            <p:cond delay="0"/>
                                          </p:stCondLst>
                                        </p:cTn>
                                        <p:tgtEl>
                                          <p:spTgt spid="3">
                                            <p:txEl>
                                              <p:pRg st="0" end="0"/>
                                            </p:txEl>
                                          </p:spTgt>
                                        </p:tgtEl>
                                        <p:attrNameLst>
                                          <p:attrName>r</p:attrName>
                                        </p:attrNameLst>
                                      </p:cBhvr>
                                    </p:animRot>
                                  </p:childTnLst>
                                </p:cTn>
                              </p:par>
                            </p:childTnLst>
                          </p:cTn>
                        </p:par>
                        <p:par>
                          <p:cTn id="10" fill="hold">
                            <p:stCondLst>
                              <p:cond delay="2800"/>
                            </p:stCondLst>
                            <p:childTnLst>
                              <p:par>
                                <p:cTn id="11" presetID="31"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fltVal val="0"/>
                                          </p:val>
                                        </p:tav>
                                        <p:tav tm="100000">
                                          <p:val>
                                            <p:strVal val="#ppt_w"/>
                                          </p:val>
                                        </p:tav>
                                      </p:tavLst>
                                    </p:anim>
                                    <p:anim calcmode="lin" valueType="num">
                                      <p:cBhvr>
                                        <p:cTn id="14" dur="1000" fill="hold"/>
                                        <p:tgtEl>
                                          <p:spTgt spid="2"/>
                                        </p:tgtEl>
                                        <p:attrNameLst>
                                          <p:attrName>ppt_h</p:attrName>
                                        </p:attrNameLst>
                                      </p:cBhvr>
                                      <p:tavLst>
                                        <p:tav tm="0">
                                          <p:val>
                                            <p:fltVal val="0"/>
                                          </p:val>
                                        </p:tav>
                                        <p:tav tm="100000">
                                          <p:val>
                                            <p:strVal val="#ppt_h"/>
                                          </p:val>
                                        </p:tav>
                                      </p:tavLst>
                                    </p:anim>
                                    <p:anim calcmode="lin" valueType="num">
                                      <p:cBhvr>
                                        <p:cTn id="15" dur="1000" fill="hold"/>
                                        <p:tgtEl>
                                          <p:spTgt spid="2"/>
                                        </p:tgtEl>
                                        <p:attrNameLst>
                                          <p:attrName>style.rotation</p:attrName>
                                        </p:attrNameLst>
                                      </p:cBhvr>
                                      <p:tavLst>
                                        <p:tav tm="0">
                                          <p:val>
                                            <p:fltVal val="90"/>
                                          </p:val>
                                        </p:tav>
                                        <p:tav tm="100000">
                                          <p:val>
                                            <p:fltVal val="0"/>
                                          </p:val>
                                        </p:tav>
                                      </p:tavLst>
                                    </p:anim>
                                    <p:animEffect transition="in" filter="fade">
                                      <p:cBhvr>
                                        <p:cTn id="16"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a:extLst>
              <a:ext uri="{FF2B5EF4-FFF2-40B4-BE49-F238E27FC236}">
                <a16:creationId xmlns:a16="http://schemas.microsoft.com/office/drawing/2014/main" id="{96A09149-6CC2-41B4-B43A-99349A2202F4}"/>
              </a:ext>
            </a:extLst>
          </p:cNvPr>
          <p:cNvSpPr>
            <a:spLocks noGrp="1"/>
          </p:cNvSpPr>
          <p:nvPr>
            <p:ph type="title"/>
          </p:nvPr>
        </p:nvSpPr>
        <p:spPr>
          <a:xfrm>
            <a:off x="0" y="4565167"/>
            <a:ext cx="12192000" cy="1346200"/>
          </a:xfrm>
        </p:spPr>
        <p:txBody>
          <a:bodyPr>
            <a:normAutofit/>
          </a:bodyPr>
          <a:lstStyle/>
          <a:p>
            <a:pPr algn="ctr"/>
            <a:r>
              <a:rPr lang="ru-RU" err="1">
                <a:ln w="13335" cmpd="sng">
                  <a:solidFill>
                    <a:srgbClr val="873624">
                      <a:lumMod val="50000"/>
                    </a:srgbClr>
                  </a:solidFill>
                  <a:prstDash val="solid"/>
                </a:ln>
                <a:latin typeface="Calibri"/>
                <a:cs typeface="Calibri"/>
              </a:rPr>
              <a:t>Організація</a:t>
            </a:r>
            <a:r>
              <a:rPr lang="ru-RU">
                <a:ln w="13335" cmpd="sng">
                  <a:solidFill>
                    <a:srgbClr val="873624">
                      <a:lumMod val="50000"/>
                    </a:srgbClr>
                  </a:solidFill>
                  <a:prstDash val="solid"/>
                </a:ln>
                <a:latin typeface="Calibri"/>
                <a:cs typeface="Calibri"/>
              </a:rPr>
              <a:t> </a:t>
            </a:r>
            <a:r>
              <a:rPr lang="ru-RU" err="1">
                <a:ln w="13335" cmpd="sng">
                  <a:solidFill>
                    <a:srgbClr val="873624">
                      <a:lumMod val="50000"/>
                    </a:srgbClr>
                  </a:solidFill>
                  <a:prstDash val="solid"/>
                </a:ln>
                <a:latin typeface="Calibri"/>
                <a:cs typeface="Calibri"/>
              </a:rPr>
              <a:t>маркетингових</a:t>
            </a:r>
            <a:r>
              <a:rPr lang="ru-RU">
                <a:ln w="13335" cmpd="sng">
                  <a:solidFill>
                    <a:srgbClr val="873624">
                      <a:lumMod val="50000"/>
                    </a:srgbClr>
                  </a:solidFill>
                  <a:prstDash val="solid"/>
                </a:ln>
                <a:latin typeface="Calibri"/>
                <a:cs typeface="Calibri"/>
              </a:rPr>
              <a:t> </a:t>
            </a:r>
            <a:br>
              <a:rPr lang="ru-RU">
                <a:ln w="13335" cmpd="sng">
                  <a:solidFill>
                    <a:srgbClr val="873624">
                      <a:lumMod val="50000"/>
                    </a:srgbClr>
                  </a:solidFill>
                  <a:prstDash val="solid"/>
                </a:ln>
                <a:latin typeface="Calibri"/>
                <a:cs typeface="Calibri"/>
              </a:rPr>
            </a:br>
            <a:r>
              <a:rPr lang="ru-RU" err="1">
                <a:ln w="13335" cmpd="sng">
                  <a:solidFill>
                    <a:srgbClr val="873624">
                      <a:lumMod val="50000"/>
                    </a:srgbClr>
                  </a:solidFill>
                  <a:prstDash val="solid"/>
                </a:ln>
                <a:latin typeface="Calibri"/>
                <a:cs typeface="Calibri"/>
              </a:rPr>
              <a:t>досліджень</a:t>
            </a:r>
            <a:r>
              <a:rPr lang="ru-RU">
                <a:ln w="13335" cmpd="sng">
                  <a:solidFill>
                    <a:srgbClr val="873624">
                      <a:lumMod val="50000"/>
                    </a:srgbClr>
                  </a:solidFill>
                  <a:prstDash val="solid"/>
                </a:ln>
                <a:latin typeface="Calibri"/>
                <a:cs typeface="Calibri"/>
              </a:rPr>
              <a:t> </a:t>
            </a:r>
            <a:r>
              <a:rPr lang="ru-RU" err="1">
                <a:ln w="13335" cmpd="sng">
                  <a:solidFill>
                    <a:srgbClr val="873624">
                      <a:lumMod val="50000"/>
                    </a:srgbClr>
                  </a:solidFill>
                  <a:prstDash val="solid"/>
                </a:ln>
                <a:latin typeface="Calibri"/>
                <a:cs typeface="Calibri"/>
              </a:rPr>
              <a:t>послуг</a:t>
            </a:r>
            <a:r>
              <a:rPr lang="ru-RU">
                <a:ln w="13335" cmpd="sng">
                  <a:solidFill>
                    <a:srgbClr val="873624">
                      <a:lumMod val="50000"/>
                    </a:srgbClr>
                  </a:solidFill>
                  <a:prstDash val="solid"/>
                </a:ln>
                <a:latin typeface="Calibri"/>
                <a:cs typeface="Calibri"/>
              </a:rPr>
              <a:t> ресторану</a:t>
            </a:r>
            <a:endParaRPr lang="ru-RU" b="0">
              <a:ln w="13335" cmpd="sng">
                <a:solidFill>
                  <a:srgbClr val="873624">
                    <a:lumMod val="50000"/>
                  </a:srgbClr>
                </a:solidFill>
                <a:prstDash val="solid"/>
              </a:ln>
              <a:ea typeface="+mj-lt"/>
              <a:cs typeface="+mj-lt"/>
            </a:endParaRPr>
          </a:p>
        </p:txBody>
      </p:sp>
    </p:spTree>
    <p:extLst>
      <p:ext uri="{BB962C8B-B14F-4D97-AF65-F5344CB8AC3E}">
        <p14:creationId xmlns:p14="http://schemas.microsoft.com/office/powerpoint/2010/main" val="2061910748"/>
      </p:ext>
    </p:extLst>
  </p:cSld>
  <p:clrMapOvr>
    <a:masterClrMapping/>
  </p:clrMapOvr>
  <mc:AlternateContent xmlns:mc="http://schemas.openxmlformats.org/markup-compatibility/2006" xmlns:p14="http://schemas.microsoft.com/office/powerpoint/2010/main">
    <mc:Choice Requires="p14">
      <p:transition spd="slow" p14:dur="1500">
        <p:split orient="vert" dir="in"/>
      </p:transition>
    </mc:Choice>
    <mc:Fallback xmlns="">
      <p:transition spd="slow">
        <p:split orient="vert" dir="in"/>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5702F77-564D-49F3-A19E-DA859AD0ED5B}"/>
              </a:ext>
            </a:extLst>
          </p:cNvPr>
          <p:cNvSpPr>
            <a:spLocks noGrp="1"/>
          </p:cNvSpPr>
          <p:nvPr>
            <p:ph type="title"/>
          </p:nvPr>
        </p:nvSpPr>
        <p:spPr/>
        <p:txBody>
          <a:bodyPr>
            <a:normAutofit fontScale="90000"/>
          </a:bodyPr>
          <a:lstStyle/>
          <a:p>
            <a:pPr algn="ctr"/>
            <a:r>
              <a:rPr lang="ru-RU" dirty="0" err="1">
                <a:ln w="13335" cmpd="sng">
                  <a:solidFill>
                    <a:srgbClr val="873624">
                      <a:lumMod val="50000"/>
                    </a:srgbClr>
                  </a:solidFill>
                  <a:prstDash val="solid"/>
                </a:ln>
                <a:latin typeface="Calibri"/>
                <a:ea typeface="+mj-lt"/>
                <a:cs typeface="Calibri"/>
              </a:rPr>
              <a:t>Вимоги</a:t>
            </a:r>
            <a:r>
              <a:rPr lang="ru-RU" dirty="0">
                <a:ln w="13335" cmpd="sng">
                  <a:solidFill>
                    <a:srgbClr val="873624">
                      <a:lumMod val="50000"/>
                    </a:srgbClr>
                  </a:solidFill>
                  <a:prstDash val="solid"/>
                </a:ln>
                <a:latin typeface="Calibri"/>
                <a:ea typeface="+mj-lt"/>
                <a:cs typeface="Calibri"/>
              </a:rPr>
              <a:t> до </a:t>
            </a:r>
            <a:r>
              <a:rPr lang="ru-RU" dirty="0" err="1">
                <a:ln w="13335" cmpd="sng">
                  <a:solidFill>
                    <a:srgbClr val="873624">
                      <a:lumMod val="50000"/>
                    </a:srgbClr>
                  </a:solidFill>
                  <a:prstDash val="solid"/>
                </a:ln>
                <a:latin typeface="Calibri"/>
                <a:ea typeface="+mj-lt"/>
                <a:cs typeface="Calibri"/>
              </a:rPr>
              <a:t>поведінки</a:t>
            </a:r>
            <a:r>
              <a:rPr lang="ru-RU" dirty="0">
                <a:ln w="13335" cmpd="sng">
                  <a:solidFill>
                    <a:srgbClr val="873624">
                      <a:lumMod val="50000"/>
                    </a:srgbClr>
                  </a:solidFill>
                  <a:prstDash val="solid"/>
                </a:ln>
                <a:latin typeface="Calibri"/>
                <a:ea typeface="+mj-lt"/>
                <a:cs typeface="Calibri"/>
              </a:rPr>
              <a:t> </a:t>
            </a:r>
            <a:r>
              <a:rPr lang="ru-RU" dirty="0" err="1">
                <a:ln w="13335" cmpd="sng">
                  <a:solidFill>
                    <a:srgbClr val="873624">
                      <a:lumMod val="50000"/>
                    </a:srgbClr>
                  </a:solidFill>
                  <a:prstDash val="solid"/>
                </a:ln>
                <a:latin typeface="Calibri"/>
                <a:ea typeface="+mj-lt"/>
                <a:cs typeface="Calibri"/>
              </a:rPr>
              <a:t>обслуговуючого</a:t>
            </a:r>
            <a:r>
              <a:rPr lang="ru-RU" dirty="0">
                <a:ln w="13335" cmpd="sng">
                  <a:solidFill>
                    <a:srgbClr val="873624">
                      <a:lumMod val="50000"/>
                    </a:srgbClr>
                  </a:solidFill>
                  <a:prstDash val="solid"/>
                </a:ln>
                <a:latin typeface="Calibri"/>
                <a:ea typeface="+mj-lt"/>
                <a:cs typeface="Calibri"/>
              </a:rPr>
              <a:t> персоналу ресторану</a:t>
            </a:r>
            <a:r>
              <a:rPr lang="ru-RU" b="0" dirty="0">
                <a:ln w="13335" cmpd="sng">
                  <a:solidFill>
                    <a:srgbClr val="873624">
                      <a:lumMod val="50000"/>
                    </a:srgbClr>
                  </a:solidFill>
                  <a:prstDash val="solid"/>
                </a:ln>
                <a:latin typeface="Calibri"/>
                <a:ea typeface="+mj-lt"/>
                <a:cs typeface="Calibri"/>
              </a:rPr>
              <a:t> </a:t>
            </a:r>
            <a:endParaRPr lang="ru-RU" dirty="0">
              <a:ln w="13335" cmpd="sng">
                <a:solidFill>
                  <a:srgbClr val="873624">
                    <a:lumMod val="50000"/>
                  </a:srgbClr>
                </a:solidFill>
                <a:prstDash val="solid"/>
              </a:ln>
              <a:cs typeface="Calibri" panose="020F0502020204030204" pitchFamily="34" charset="0"/>
            </a:endParaRPr>
          </a:p>
        </p:txBody>
      </p:sp>
      <p:sp>
        <p:nvSpPr>
          <p:cNvPr id="3" name="Объект 2">
            <a:extLst>
              <a:ext uri="{FF2B5EF4-FFF2-40B4-BE49-F238E27FC236}">
                <a16:creationId xmlns:a16="http://schemas.microsoft.com/office/drawing/2014/main" id="{F7D0801E-28D5-432C-9109-D3AC045DC4C7}"/>
              </a:ext>
            </a:extLst>
          </p:cNvPr>
          <p:cNvSpPr>
            <a:spLocks noGrp="1"/>
          </p:cNvSpPr>
          <p:nvPr>
            <p:ph idx="1"/>
          </p:nvPr>
        </p:nvSpPr>
        <p:spPr/>
        <p:txBody>
          <a:bodyPr vert="horz" lIns="91440" tIns="45720" rIns="91440" bIns="45720" rtlCol="0" anchor="t">
            <a:normAutofit fontScale="92500" lnSpcReduction="10000"/>
          </a:bodyPr>
          <a:lstStyle/>
          <a:p>
            <a:pPr algn="just"/>
            <a:r>
              <a:rPr lang="ru-RU" err="1">
                <a:latin typeface="Calibri"/>
                <a:ea typeface="+mn-lt"/>
                <a:cs typeface="Calibri"/>
              </a:rPr>
              <a:t>працівники</a:t>
            </a:r>
            <a:r>
              <a:rPr lang="ru-RU">
                <a:latin typeface="Calibri"/>
                <a:ea typeface="+mn-lt"/>
                <a:cs typeface="Calibri"/>
              </a:rPr>
              <a:t> </a:t>
            </a:r>
            <a:r>
              <a:rPr lang="ru-RU" err="1">
                <a:latin typeface="Calibri"/>
                <a:ea typeface="+mn-lt"/>
                <a:cs typeface="Calibri"/>
              </a:rPr>
              <a:t>всіх</a:t>
            </a:r>
            <a:r>
              <a:rPr lang="ru-RU">
                <a:latin typeface="Calibri"/>
                <a:ea typeface="+mn-lt"/>
                <a:cs typeface="Calibri"/>
              </a:rPr>
              <a:t> </a:t>
            </a:r>
            <a:r>
              <a:rPr lang="ru-RU" err="1">
                <a:latin typeface="Calibri"/>
                <a:ea typeface="+mn-lt"/>
                <a:cs typeface="Calibri"/>
              </a:rPr>
              <a:t>категорій</a:t>
            </a:r>
            <a:r>
              <a:rPr lang="ru-RU">
                <a:latin typeface="Calibri"/>
                <a:ea typeface="+mn-lt"/>
                <a:cs typeface="Calibri"/>
              </a:rPr>
              <a:t> </a:t>
            </a:r>
            <a:r>
              <a:rPr lang="ru-RU" err="1">
                <a:latin typeface="Calibri"/>
                <a:ea typeface="+mn-lt"/>
                <a:cs typeface="Calibri"/>
              </a:rPr>
              <a:t>повинні</a:t>
            </a:r>
            <a:r>
              <a:rPr lang="ru-RU">
                <a:latin typeface="Calibri"/>
                <a:ea typeface="+mn-lt"/>
                <a:cs typeface="Calibri"/>
              </a:rPr>
              <a:t> </a:t>
            </a:r>
            <a:r>
              <a:rPr lang="ru-RU" err="1">
                <a:latin typeface="Calibri"/>
                <a:ea typeface="+mn-lt"/>
                <a:cs typeface="Calibri"/>
              </a:rPr>
              <a:t>вміти</a:t>
            </a:r>
            <a:r>
              <a:rPr lang="ru-RU">
                <a:latin typeface="Calibri"/>
                <a:ea typeface="+mn-lt"/>
                <a:cs typeface="Calibri"/>
              </a:rPr>
              <a:t> </a:t>
            </a:r>
            <a:r>
              <a:rPr lang="ru-RU" err="1">
                <a:latin typeface="Calibri"/>
                <a:ea typeface="+mn-lt"/>
                <a:cs typeface="Calibri"/>
              </a:rPr>
              <a:t>створювати</a:t>
            </a:r>
            <a:r>
              <a:rPr lang="ru-RU">
                <a:latin typeface="Calibri"/>
                <a:ea typeface="+mn-lt"/>
                <a:cs typeface="Calibri"/>
              </a:rPr>
              <a:t> атмосферу </a:t>
            </a:r>
            <a:r>
              <a:rPr lang="ru-RU" err="1">
                <a:latin typeface="Calibri"/>
                <a:ea typeface="+mn-lt"/>
                <a:cs typeface="Calibri"/>
              </a:rPr>
              <a:t>гостинності</a:t>
            </a:r>
            <a:r>
              <a:rPr lang="ru-RU">
                <a:latin typeface="Calibri"/>
                <a:ea typeface="+mn-lt"/>
                <a:cs typeface="Calibri"/>
              </a:rPr>
              <a:t>, комфорту, затишку.  Вони </a:t>
            </a:r>
            <a:r>
              <a:rPr lang="ru-RU" err="1">
                <a:latin typeface="Calibri"/>
                <a:ea typeface="+mn-lt"/>
                <a:cs typeface="Calibri"/>
              </a:rPr>
              <a:t>повинні</a:t>
            </a:r>
            <a:r>
              <a:rPr lang="ru-RU">
                <a:latin typeface="Calibri"/>
                <a:ea typeface="+mn-lt"/>
                <a:cs typeface="Calibri"/>
              </a:rPr>
              <a:t> бути </a:t>
            </a:r>
            <a:r>
              <a:rPr lang="ru-RU" err="1">
                <a:latin typeface="Calibri"/>
                <a:ea typeface="+mn-lt"/>
                <a:cs typeface="Calibri"/>
              </a:rPr>
              <a:t>готові</a:t>
            </a:r>
            <a:r>
              <a:rPr lang="ru-RU">
                <a:latin typeface="Calibri"/>
                <a:ea typeface="+mn-lt"/>
                <a:cs typeface="Calibri"/>
              </a:rPr>
              <a:t> </a:t>
            </a:r>
            <a:r>
              <a:rPr lang="ru-RU" err="1">
                <a:latin typeface="Calibri"/>
                <a:ea typeface="+mn-lt"/>
                <a:cs typeface="Calibri"/>
              </a:rPr>
              <a:t>доброзичливо</a:t>
            </a:r>
            <a:r>
              <a:rPr lang="ru-RU">
                <a:latin typeface="Calibri"/>
                <a:ea typeface="+mn-lt"/>
                <a:cs typeface="Calibri"/>
              </a:rPr>
              <a:t> </a:t>
            </a:r>
            <a:r>
              <a:rPr lang="ru-RU" err="1">
                <a:latin typeface="Calibri"/>
                <a:ea typeface="+mn-lt"/>
                <a:cs typeface="Calibri"/>
              </a:rPr>
              <a:t>виконати</a:t>
            </a:r>
            <a:r>
              <a:rPr lang="ru-RU">
                <a:latin typeface="Calibri"/>
                <a:ea typeface="+mn-lt"/>
                <a:cs typeface="Calibri"/>
              </a:rPr>
              <a:t> </a:t>
            </a:r>
            <a:r>
              <a:rPr lang="ru-RU" err="1">
                <a:latin typeface="Calibri"/>
                <a:ea typeface="+mn-lt"/>
                <a:cs typeface="Calibri"/>
              </a:rPr>
              <a:t>прохання</a:t>
            </a:r>
            <a:r>
              <a:rPr lang="ru-RU">
                <a:latin typeface="Calibri"/>
                <a:ea typeface="+mn-lt"/>
                <a:cs typeface="Calibri"/>
              </a:rPr>
              <a:t> гостя, </a:t>
            </a:r>
            <a:r>
              <a:rPr lang="ru-RU" err="1">
                <a:latin typeface="Calibri"/>
                <a:ea typeface="+mn-lt"/>
                <a:cs typeface="Calibri"/>
              </a:rPr>
              <a:t>виявляти</a:t>
            </a:r>
            <a:r>
              <a:rPr lang="ru-RU">
                <a:latin typeface="Calibri"/>
                <a:ea typeface="+mn-lt"/>
                <a:cs typeface="Calibri"/>
              </a:rPr>
              <a:t> </a:t>
            </a:r>
            <a:r>
              <a:rPr lang="ru-RU" err="1">
                <a:latin typeface="Calibri"/>
                <a:ea typeface="+mn-lt"/>
                <a:cs typeface="Calibri"/>
              </a:rPr>
              <a:t>терпіння</a:t>
            </a:r>
            <a:r>
              <a:rPr lang="ru-RU">
                <a:latin typeface="Calibri"/>
                <a:ea typeface="+mn-lt"/>
                <a:cs typeface="Calibri"/>
              </a:rPr>
              <a:t> та </a:t>
            </a:r>
            <a:r>
              <a:rPr lang="ru-RU" err="1">
                <a:latin typeface="Calibri"/>
                <a:ea typeface="+mn-lt"/>
                <a:cs typeface="Calibri"/>
              </a:rPr>
              <a:t>стриманість</a:t>
            </a:r>
            <a:r>
              <a:rPr lang="ru-RU">
                <a:latin typeface="Calibri"/>
                <a:ea typeface="+mn-lt"/>
                <a:cs typeface="Calibri"/>
              </a:rPr>
              <a:t>;</a:t>
            </a:r>
            <a:endParaRPr lang="ru-RU">
              <a:latin typeface="Calibri"/>
              <a:cs typeface="Calibri"/>
            </a:endParaRPr>
          </a:p>
          <a:p>
            <a:pPr algn="just">
              <a:buClr>
                <a:srgbClr val="D4745E"/>
              </a:buClr>
            </a:pPr>
            <a:r>
              <a:rPr lang="ru-RU" err="1">
                <a:latin typeface="Calibri"/>
                <a:ea typeface="+mn-lt"/>
                <a:cs typeface="Calibri"/>
              </a:rPr>
              <a:t>працівники</a:t>
            </a:r>
            <a:r>
              <a:rPr lang="ru-RU">
                <a:latin typeface="Calibri"/>
                <a:ea typeface="+mn-lt"/>
                <a:cs typeface="Calibri"/>
              </a:rPr>
              <a:t> </a:t>
            </a:r>
            <a:r>
              <a:rPr lang="ru-RU" err="1">
                <a:latin typeface="Calibri"/>
                <a:ea typeface="+mn-lt"/>
                <a:cs typeface="Calibri"/>
              </a:rPr>
              <a:t>мають</a:t>
            </a:r>
            <a:r>
              <a:rPr lang="ru-RU">
                <a:latin typeface="Calibri"/>
                <a:ea typeface="+mn-lt"/>
                <a:cs typeface="Calibri"/>
              </a:rPr>
              <a:t> бути </a:t>
            </a:r>
            <a:r>
              <a:rPr lang="ru-RU" err="1">
                <a:latin typeface="Calibri"/>
                <a:ea typeface="+mn-lt"/>
                <a:cs typeface="Calibri"/>
              </a:rPr>
              <a:t>зовні</a:t>
            </a:r>
            <a:r>
              <a:rPr lang="ru-RU">
                <a:latin typeface="Calibri"/>
                <a:ea typeface="+mn-lt"/>
                <a:cs typeface="Calibri"/>
              </a:rPr>
              <a:t> </a:t>
            </a:r>
            <a:r>
              <a:rPr lang="ru-RU" err="1">
                <a:latin typeface="Calibri"/>
                <a:ea typeface="+mn-lt"/>
                <a:cs typeface="Calibri"/>
              </a:rPr>
              <a:t>акуратними</a:t>
            </a:r>
            <a:r>
              <a:rPr lang="ru-RU">
                <a:latin typeface="Calibri"/>
                <a:ea typeface="+mn-lt"/>
                <a:cs typeface="Calibri"/>
              </a:rPr>
              <a:t>, </a:t>
            </a:r>
            <a:r>
              <a:rPr lang="ru-RU" err="1">
                <a:latin typeface="Calibri"/>
                <a:ea typeface="+mn-lt"/>
                <a:cs typeface="Calibri"/>
              </a:rPr>
              <a:t>бадьорими</a:t>
            </a:r>
            <a:r>
              <a:rPr lang="ru-RU">
                <a:latin typeface="Calibri"/>
                <a:ea typeface="+mn-lt"/>
                <a:cs typeface="Calibri"/>
              </a:rPr>
              <a:t>, </a:t>
            </a:r>
            <a:r>
              <a:rPr lang="ru-RU" err="1">
                <a:latin typeface="Calibri"/>
                <a:ea typeface="+mn-lt"/>
                <a:cs typeface="Calibri"/>
              </a:rPr>
              <a:t>мати</a:t>
            </a:r>
            <a:r>
              <a:rPr lang="ru-RU">
                <a:latin typeface="Calibri"/>
                <a:ea typeface="+mn-lt"/>
                <a:cs typeface="Calibri"/>
              </a:rPr>
              <a:t> </a:t>
            </a:r>
            <a:r>
              <a:rPr lang="ru-RU" err="1">
                <a:latin typeface="Calibri"/>
                <a:ea typeface="+mn-lt"/>
                <a:cs typeface="Calibri"/>
              </a:rPr>
              <a:t>підтягнутий</a:t>
            </a:r>
            <a:r>
              <a:rPr lang="ru-RU">
                <a:latin typeface="Calibri"/>
                <a:ea typeface="+mn-lt"/>
                <a:cs typeface="Calibri"/>
              </a:rPr>
              <a:t> </a:t>
            </a:r>
            <a:r>
              <a:rPr lang="ru-RU" err="1">
                <a:latin typeface="Calibri"/>
                <a:ea typeface="+mn-lt"/>
                <a:cs typeface="Calibri"/>
              </a:rPr>
              <a:t>вигляд</a:t>
            </a:r>
            <a:r>
              <a:rPr lang="ru-RU">
                <a:latin typeface="Calibri"/>
                <a:ea typeface="+mn-lt"/>
                <a:cs typeface="Calibri"/>
              </a:rPr>
              <a:t>, </a:t>
            </a:r>
            <a:r>
              <a:rPr lang="ru-RU" err="1">
                <a:latin typeface="Calibri"/>
                <a:ea typeface="+mn-lt"/>
                <a:cs typeface="Calibri"/>
              </a:rPr>
              <a:t>демонструвати</a:t>
            </a:r>
            <a:r>
              <a:rPr lang="ru-RU">
                <a:latin typeface="Calibri"/>
                <a:ea typeface="+mn-lt"/>
                <a:cs typeface="Calibri"/>
              </a:rPr>
              <a:t> </a:t>
            </a:r>
            <a:r>
              <a:rPr lang="ru-RU" err="1">
                <a:latin typeface="Calibri"/>
                <a:ea typeface="+mn-lt"/>
                <a:cs typeface="Calibri"/>
              </a:rPr>
              <a:t>впевненість</a:t>
            </a:r>
            <a:r>
              <a:rPr lang="ru-RU">
                <a:latin typeface="Calibri"/>
                <a:ea typeface="+mn-lt"/>
                <a:cs typeface="Calibri"/>
              </a:rPr>
              <a:t>, </a:t>
            </a:r>
            <a:r>
              <a:rPr lang="ru-RU" err="1">
                <a:latin typeface="Calibri"/>
                <a:ea typeface="+mn-lt"/>
                <a:cs typeface="Calibri"/>
              </a:rPr>
              <a:t>оптимізм</a:t>
            </a:r>
            <a:r>
              <a:rPr lang="ru-RU">
                <a:latin typeface="Calibri"/>
                <a:ea typeface="+mn-lt"/>
                <a:cs typeface="Calibri"/>
              </a:rPr>
              <a:t>;</a:t>
            </a:r>
            <a:endParaRPr lang="ru-RU">
              <a:latin typeface="Calibri"/>
              <a:cs typeface="Calibri"/>
            </a:endParaRPr>
          </a:p>
          <a:p>
            <a:pPr algn="just">
              <a:buClr>
                <a:srgbClr val="D4745E"/>
              </a:buClr>
            </a:pPr>
            <a:r>
              <a:rPr lang="ru-RU" err="1">
                <a:latin typeface="Calibri"/>
                <a:ea typeface="+mn-lt"/>
                <a:cs typeface="Calibri"/>
              </a:rPr>
              <a:t>працівники</a:t>
            </a:r>
            <a:r>
              <a:rPr lang="ru-RU">
                <a:latin typeface="Calibri"/>
                <a:ea typeface="+mn-lt"/>
                <a:cs typeface="Calibri"/>
              </a:rPr>
              <a:t> </a:t>
            </a:r>
            <a:r>
              <a:rPr lang="ru-RU" err="1">
                <a:latin typeface="Calibri"/>
                <a:ea typeface="+mn-lt"/>
                <a:cs typeface="Calibri"/>
              </a:rPr>
              <a:t>повинні</a:t>
            </a:r>
            <a:r>
              <a:rPr lang="ru-RU">
                <a:latin typeface="Calibri"/>
                <a:ea typeface="+mn-lt"/>
                <a:cs typeface="Calibri"/>
              </a:rPr>
              <a:t> бути </a:t>
            </a:r>
            <a:r>
              <a:rPr lang="ru-RU" err="1">
                <a:latin typeface="Calibri"/>
                <a:ea typeface="+mn-lt"/>
                <a:cs typeface="Calibri"/>
              </a:rPr>
              <a:t>ввічливими</a:t>
            </a:r>
            <a:r>
              <a:rPr lang="ru-RU">
                <a:latin typeface="Calibri"/>
                <a:ea typeface="+mn-lt"/>
                <a:cs typeface="Calibri"/>
              </a:rPr>
              <a:t>, </a:t>
            </a:r>
            <a:r>
              <a:rPr lang="ru-RU" err="1">
                <a:latin typeface="Calibri"/>
                <a:ea typeface="+mn-lt"/>
                <a:cs typeface="Calibri"/>
              </a:rPr>
              <a:t>уважними</a:t>
            </a:r>
            <a:r>
              <a:rPr lang="ru-RU">
                <a:latin typeface="Calibri"/>
                <a:ea typeface="+mn-lt"/>
                <a:cs typeface="Calibri"/>
              </a:rPr>
              <a:t>, </a:t>
            </a:r>
            <a:r>
              <a:rPr lang="ru-RU" err="1">
                <a:latin typeface="Calibri"/>
                <a:ea typeface="+mn-lt"/>
                <a:cs typeface="Calibri"/>
              </a:rPr>
              <a:t>запобіжними</a:t>
            </a:r>
            <a:r>
              <a:rPr lang="ru-RU">
                <a:latin typeface="Calibri"/>
                <a:ea typeface="+mn-lt"/>
                <a:cs typeface="Calibri"/>
              </a:rPr>
              <a:t> у </a:t>
            </a:r>
            <a:r>
              <a:rPr lang="ru-RU" err="1">
                <a:latin typeface="Calibri"/>
                <a:ea typeface="+mn-lt"/>
                <a:cs typeface="Calibri"/>
              </a:rPr>
              <a:t>відносинах</a:t>
            </a:r>
            <a:r>
              <a:rPr lang="ru-RU">
                <a:latin typeface="Calibri"/>
                <a:ea typeface="+mn-lt"/>
                <a:cs typeface="Calibri"/>
              </a:rPr>
              <a:t> </a:t>
            </a:r>
            <a:r>
              <a:rPr lang="ru-RU" err="1">
                <a:latin typeface="Calibri"/>
                <a:ea typeface="+mn-lt"/>
                <a:cs typeface="Calibri"/>
              </a:rPr>
              <a:t>із</a:t>
            </a:r>
            <a:r>
              <a:rPr lang="ru-RU">
                <a:latin typeface="Calibri"/>
                <a:ea typeface="+mn-lt"/>
                <a:cs typeface="Calibri"/>
              </a:rPr>
              <a:t> гостями;</a:t>
            </a:r>
            <a:endParaRPr lang="ru-RU">
              <a:latin typeface="Calibri"/>
              <a:cs typeface="Calibri"/>
            </a:endParaRPr>
          </a:p>
          <a:p>
            <a:pPr algn="just">
              <a:buClr>
                <a:srgbClr val="D4745E"/>
              </a:buClr>
            </a:pPr>
            <a:r>
              <a:rPr lang="ru-RU" err="1">
                <a:latin typeface="Calibri"/>
                <a:ea typeface="+mn-lt"/>
                <a:cs typeface="Calibri"/>
              </a:rPr>
              <a:t>працівники</a:t>
            </a:r>
            <a:r>
              <a:rPr lang="ru-RU">
                <a:latin typeface="Calibri"/>
                <a:ea typeface="+mn-lt"/>
                <a:cs typeface="Calibri"/>
              </a:rPr>
              <a:t> не </a:t>
            </a:r>
            <a:r>
              <a:rPr lang="ru-RU" err="1">
                <a:latin typeface="Calibri"/>
                <a:ea typeface="+mn-lt"/>
                <a:cs typeface="Calibri"/>
              </a:rPr>
              <a:t>повинні</a:t>
            </a:r>
            <a:r>
              <a:rPr lang="ru-RU">
                <a:latin typeface="Calibri"/>
                <a:ea typeface="+mn-lt"/>
                <a:cs typeface="Calibri"/>
              </a:rPr>
              <a:t> </a:t>
            </a:r>
            <a:r>
              <a:rPr lang="ru-RU" err="1">
                <a:latin typeface="Calibri"/>
                <a:ea typeface="+mn-lt"/>
                <a:cs typeface="Calibri"/>
              </a:rPr>
              <a:t>займатися</a:t>
            </a:r>
            <a:r>
              <a:rPr lang="ru-RU">
                <a:latin typeface="Calibri"/>
                <a:ea typeface="+mn-lt"/>
                <a:cs typeface="Calibri"/>
              </a:rPr>
              <a:t> </a:t>
            </a:r>
            <a:r>
              <a:rPr lang="ru-RU" err="1">
                <a:latin typeface="Calibri"/>
                <a:ea typeface="+mn-lt"/>
                <a:cs typeface="Calibri"/>
              </a:rPr>
              <a:t>сторонніми</a:t>
            </a:r>
            <a:r>
              <a:rPr lang="ru-RU">
                <a:latin typeface="Calibri"/>
                <a:ea typeface="+mn-lt"/>
                <a:cs typeface="Calibri"/>
              </a:rPr>
              <a:t> справами на </a:t>
            </a:r>
            <a:r>
              <a:rPr lang="ru-RU" err="1">
                <a:latin typeface="Calibri"/>
                <a:ea typeface="+mn-lt"/>
                <a:cs typeface="Calibri"/>
              </a:rPr>
              <a:t>робочому</a:t>
            </a:r>
            <a:r>
              <a:rPr lang="ru-RU">
                <a:latin typeface="Calibri"/>
                <a:ea typeface="+mn-lt"/>
                <a:cs typeface="Calibri"/>
              </a:rPr>
              <a:t> </a:t>
            </a:r>
            <a:r>
              <a:rPr lang="ru-RU" err="1">
                <a:latin typeface="Calibri"/>
                <a:ea typeface="+mn-lt"/>
                <a:cs typeface="Calibri"/>
              </a:rPr>
              <a:t>місці</a:t>
            </a:r>
            <a:r>
              <a:rPr lang="ru-RU">
                <a:latin typeface="Calibri"/>
                <a:ea typeface="+mn-lt"/>
                <a:cs typeface="Calibri"/>
              </a:rPr>
              <a:t>;</a:t>
            </a:r>
            <a:endParaRPr lang="ru-RU">
              <a:latin typeface="Calibri"/>
              <a:cs typeface="Calibri"/>
            </a:endParaRPr>
          </a:p>
          <a:p>
            <a:pPr algn="just">
              <a:buClr>
                <a:srgbClr val="D4745E"/>
              </a:buClr>
            </a:pPr>
            <a:r>
              <a:rPr lang="ru-RU">
                <a:latin typeface="Calibri"/>
                <a:ea typeface="+mn-lt"/>
                <a:cs typeface="Calibri"/>
              </a:rPr>
              <a:t>у </a:t>
            </a:r>
            <a:r>
              <a:rPr lang="ru-RU" err="1">
                <a:latin typeface="Calibri"/>
                <a:ea typeface="+mn-lt"/>
                <a:cs typeface="Calibri"/>
              </a:rPr>
              <a:t>разі</a:t>
            </a:r>
            <a:r>
              <a:rPr lang="ru-RU">
                <a:latin typeface="Calibri"/>
                <a:ea typeface="+mn-lt"/>
                <a:cs typeface="Calibri"/>
              </a:rPr>
              <a:t> </a:t>
            </a:r>
            <a:r>
              <a:rPr lang="ru-RU" err="1">
                <a:latin typeface="Calibri"/>
                <a:ea typeface="+mn-lt"/>
                <a:cs typeface="Calibri"/>
              </a:rPr>
              <a:t>виникнення</a:t>
            </a:r>
            <a:r>
              <a:rPr lang="ru-RU">
                <a:latin typeface="Calibri"/>
                <a:ea typeface="+mn-lt"/>
                <a:cs typeface="Calibri"/>
              </a:rPr>
              <a:t> </a:t>
            </a:r>
            <a:r>
              <a:rPr lang="ru-RU" err="1">
                <a:latin typeface="Calibri"/>
                <a:ea typeface="+mn-lt"/>
                <a:cs typeface="Calibri"/>
              </a:rPr>
              <a:t>конфліктних</a:t>
            </a:r>
            <a:r>
              <a:rPr lang="ru-RU">
                <a:latin typeface="Calibri"/>
                <a:ea typeface="+mn-lt"/>
                <a:cs typeface="Calibri"/>
              </a:rPr>
              <a:t> </a:t>
            </a:r>
            <a:r>
              <a:rPr lang="ru-RU" err="1">
                <a:latin typeface="Calibri"/>
                <a:ea typeface="+mn-lt"/>
                <a:cs typeface="Calibri"/>
              </a:rPr>
              <a:t>ситуацій</a:t>
            </a:r>
            <a:r>
              <a:rPr lang="ru-RU">
                <a:latin typeface="Calibri"/>
                <a:ea typeface="+mn-lt"/>
                <a:cs typeface="Calibri"/>
              </a:rPr>
              <a:t> </a:t>
            </a:r>
            <a:r>
              <a:rPr lang="ru-RU" err="1">
                <a:latin typeface="Calibri"/>
                <a:ea typeface="+mn-lt"/>
                <a:cs typeface="Calibri"/>
              </a:rPr>
              <a:t>із</a:t>
            </a:r>
            <a:r>
              <a:rPr lang="ru-RU">
                <a:latin typeface="Calibri"/>
                <a:ea typeface="+mn-lt"/>
                <a:cs typeface="Calibri"/>
              </a:rPr>
              <a:t> гостями </a:t>
            </a:r>
            <a:r>
              <a:rPr lang="ru-RU" err="1">
                <a:latin typeface="Calibri"/>
                <a:ea typeface="+mn-lt"/>
                <a:cs typeface="Calibri"/>
              </a:rPr>
              <a:t>співробітники</a:t>
            </a:r>
            <a:r>
              <a:rPr lang="ru-RU">
                <a:latin typeface="Calibri"/>
                <a:ea typeface="+mn-lt"/>
                <a:cs typeface="Calibri"/>
              </a:rPr>
              <a:t> </a:t>
            </a:r>
            <a:r>
              <a:rPr lang="ru-RU" err="1">
                <a:latin typeface="Calibri"/>
                <a:ea typeface="+mn-lt"/>
                <a:cs typeface="Calibri"/>
              </a:rPr>
              <a:t>запрошують</a:t>
            </a:r>
            <a:r>
              <a:rPr lang="ru-RU">
                <a:latin typeface="Calibri"/>
                <a:ea typeface="+mn-lt"/>
                <a:cs typeface="Calibri"/>
              </a:rPr>
              <a:t> менеджера </a:t>
            </a:r>
            <a:r>
              <a:rPr lang="ru-RU" err="1">
                <a:latin typeface="Calibri"/>
                <a:ea typeface="+mn-lt"/>
                <a:cs typeface="Calibri"/>
              </a:rPr>
              <a:t>зали</a:t>
            </a:r>
            <a:r>
              <a:rPr lang="ru-RU">
                <a:latin typeface="Calibri"/>
                <a:ea typeface="+mn-lt"/>
                <a:cs typeface="Calibri"/>
              </a:rPr>
              <a:t>, </a:t>
            </a:r>
            <a:r>
              <a:rPr lang="ru-RU" err="1">
                <a:latin typeface="Calibri"/>
                <a:ea typeface="+mn-lt"/>
                <a:cs typeface="Calibri"/>
              </a:rPr>
              <a:t>чергового</a:t>
            </a:r>
            <a:r>
              <a:rPr lang="ru-RU">
                <a:latin typeface="Calibri"/>
                <a:ea typeface="+mn-lt"/>
                <a:cs typeface="Calibri"/>
              </a:rPr>
              <a:t> </a:t>
            </a:r>
            <a:r>
              <a:rPr lang="ru-RU" err="1">
                <a:latin typeface="Calibri"/>
                <a:ea typeface="+mn-lt"/>
                <a:cs typeface="Calibri"/>
              </a:rPr>
              <a:t>адміністратора</a:t>
            </a:r>
            <a:r>
              <a:rPr lang="ru-RU">
                <a:latin typeface="Calibri"/>
                <a:ea typeface="+mn-lt"/>
                <a:cs typeface="Calibri"/>
              </a:rPr>
              <a:t>, метрдотеля </a:t>
            </a:r>
            <a:r>
              <a:rPr lang="ru-RU" err="1">
                <a:latin typeface="Calibri"/>
                <a:ea typeface="+mn-lt"/>
                <a:cs typeface="Calibri"/>
              </a:rPr>
              <a:t>або</a:t>
            </a:r>
            <a:r>
              <a:rPr lang="ru-RU">
                <a:latin typeface="Calibri"/>
                <a:ea typeface="+mn-lt"/>
                <a:cs typeface="Calibri"/>
              </a:rPr>
              <a:t> директора (</a:t>
            </a:r>
            <a:r>
              <a:rPr lang="ru-RU" err="1">
                <a:latin typeface="Calibri"/>
                <a:ea typeface="+mn-lt"/>
                <a:cs typeface="Calibri"/>
              </a:rPr>
              <a:t>керуючого</a:t>
            </a:r>
            <a:r>
              <a:rPr lang="ru-RU">
                <a:latin typeface="Calibri"/>
                <a:ea typeface="+mn-lt"/>
                <a:cs typeface="Calibri"/>
              </a:rPr>
              <a:t>) ресторану;</a:t>
            </a:r>
            <a:endParaRPr lang="ru-RU">
              <a:latin typeface="Calibri"/>
              <a:cs typeface="Calibri"/>
            </a:endParaRPr>
          </a:p>
          <a:p>
            <a:pPr algn="just">
              <a:buClr>
                <a:srgbClr val="D4745E"/>
              </a:buClr>
            </a:pPr>
            <a:r>
              <a:rPr lang="ru-RU" err="1">
                <a:latin typeface="Calibri"/>
                <a:ea typeface="+mn-lt"/>
                <a:cs typeface="Calibri"/>
              </a:rPr>
              <a:t>працівники</a:t>
            </a:r>
            <a:r>
              <a:rPr lang="ru-RU">
                <a:latin typeface="Calibri"/>
                <a:ea typeface="+mn-lt"/>
                <a:cs typeface="Calibri"/>
              </a:rPr>
              <a:t> </a:t>
            </a:r>
            <a:r>
              <a:rPr lang="ru-RU" err="1">
                <a:latin typeface="Calibri"/>
                <a:ea typeface="+mn-lt"/>
                <a:cs typeface="Calibri"/>
              </a:rPr>
              <a:t>кухні</a:t>
            </a:r>
            <a:r>
              <a:rPr lang="ru-RU">
                <a:latin typeface="Calibri"/>
                <a:ea typeface="+mn-lt"/>
                <a:cs typeface="Calibri"/>
              </a:rPr>
              <a:t>, </a:t>
            </a:r>
            <a:r>
              <a:rPr lang="ru-RU" err="1">
                <a:latin typeface="Calibri"/>
                <a:ea typeface="+mn-lt"/>
                <a:cs typeface="Calibri"/>
              </a:rPr>
              <a:t>технічних</a:t>
            </a:r>
            <a:r>
              <a:rPr lang="ru-RU">
                <a:latin typeface="Calibri"/>
                <a:ea typeface="+mn-lt"/>
                <a:cs typeface="Calibri"/>
              </a:rPr>
              <a:t> служб та </a:t>
            </a:r>
            <a:r>
              <a:rPr lang="ru-RU" err="1">
                <a:latin typeface="Calibri"/>
                <a:ea typeface="+mn-lt"/>
                <a:cs typeface="Calibri"/>
              </a:rPr>
              <a:t>допоміжний</a:t>
            </a:r>
            <a:r>
              <a:rPr lang="ru-RU">
                <a:latin typeface="Calibri"/>
                <a:ea typeface="+mn-lt"/>
                <a:cs typeface="Calibri"/>
              </a:rPr>
              <a:t> персонал не </a:t>
            </a:r>
            <a:r>
              <a:rPr lang="ru-RU" err="1">
                <a:latin typeface="Calibri"/>
                <a:ea typeface="+mn-lt"/>
                <a:cs typeface="Calibri"/>
              </a:rPr>
              <a:t>повинні</a:t>
            </a:r>
            <a:r>
              <a:rPr lang="ru-RU">
                <a:latin typeface="Calibri"/>
                <a:ea typeface="+mn-lt"/>
                <a:cs typeface="Calibri"/>
              </a:rPr>
              <a:t> </a:t>
            </a:r>
            <a:r>
              <a:rPr lang="ru-RU" err="1">
                <a:latin typeface="Calibri"/>
                <a:ea typeface="+mn-lt"/>
                <a:cs typeface="Calibri"/>
              </a:rPr>
              <a:t>з'являтися</a:t>
            </a:r>
            <a:r>
              <a:rPr lang="ru-RU">
                <a:latin typeface="Calibri"/>
                <a:ea typeface="+mn-lt"/>
                <a:cs typeface="Calibri"/>
              </a:rPr>
              <a:t> у </a:t>
            </a:r>
            <a:r>
              <a:rPr lang="ru-RU" err="1">
                <a:latin typeface="Calibri"/>
                <a:ea typeface="+mn-lt"/>
                <a:cs typeface="Calibri"/>
              </a:rPr>
              <a:t>спеціальному</a:t>
            </a:r>
            <a:r>
              <a:rPr lang="ru-RU">
                <a:latin typeface="Calibri"/>
                <a:ea typeface="+mn-lt"/>
                <a:cs typeface="Calibri"/>
              </a:rPr>
              <a:t> </a:t>
            </a:r>
            <a:r>
              <a:rPr lang="ru-RU" err="1">
                <a:latin typeface="Calibri"/>
                <a:ea typeface="+mn-lt"/>
                <a:cs typeface="Calibri"/>
              </a:rPr>
              <a:t>одязі</a:t>
            </a:r>
            <a:r>
              <a:rPr lang="ru-RU">
                <a:latin typeface="Calibri"/>
                <a:ea typeface="+mn-lt"/>
                <a:cs typeface="Calibri"/>
              </a:rPr>
              <a:t> в </a:t>
            </a:r>
            <a:r>
              <a:rPr lang="ru-RU" err="1">
                <a:latin typeface="Calibri"/>
                <a:ea typeface="+mn-lt"/>
                <a:cs typeface="Calibri"/>
              </a:rPr>
              <a:t>залі</a:t>
            </a:r>
            <a:r>
              <a:rPr lang="ru-RU">
                <a:latin typeface="Calibri"/>
                <a:ea typeface="+mn-lt"/>
                <a:cs typeface="Calibri"/>
              </a:rPr>
              <a:t> та </a:t>
            </a:r>
            <a:r>
              <a:rPr lang="ru-RU" err="1">
                <a:latin typeface="Calibri"/>
                <a:ea typeface="+mn-lt"/>
                <a:cs typeface="Calibri"/>
              </a:rPr>
              <a:t>інших</a:t>
            </a:r>
            <a:r>
              <a:rPr lang="ru-RU">
                <a:latin typeface="Calibri"/>
                <a:ea typeface="+mn-lt"/>
                <a:cs typeface="Calibri"/>
              </a:rPr>
              <a:t> </a:t>
            </a:r>
            <a:r>
              <a:rPr lang="ru-RU" err="1">
                <a:latin typeface="Calibri"/>
                <a:ea typeface="+mn-lt"/>
                <a:cs typeface="Calibri"/>
              </a:rPr>
              <a:t>приміщеннях</a:t>
            </a:r>
            <a:r>
              <a:rPr lang="ru-RU">
                <a:latin typeface="Calibri"/>
                <a:ea typeface="+mn-lt"/>
                <a:cs typeface="Calibri"/>
              </a:rPr>
              <a:t>, </a:t>
            </a:r>
            <a:r>
              <a:rPr lang="ru-RU" err="1">
                <a:latin typeface="Calibri"/>
                <a:ea typeface="+mn-lt"/>
                <a:cs typeface="Calibri"/>
              </a:rPr>
              <a:t>відведених</a:t>
            </a:r>
            <a:r>
              <a:rPr lang="ru-RU">
                <a:latin typeface="Calibri"/>
                <a:ea typeface="+mn-lt"/>
                <a:cs typeface="Calibri"/>
              </a:rPr>
              <a:t> для </a:t>
            </a:r>
            <a:r>
              <a:rPr lang="ru-RU" err="1">
                <a:latin typeface="Calibri"/>
                <a:ea typeface="+mn-lt"/>
                <a:cs typeface="Calibri"/>
              </a:rPr>
              <a:t>обслуговування</a:t>
            </a:r>
            <a:r>
              <a:rPr lang="ru-RU">
                <a:latin typeface="Calibri"/>
                <a:ea typeface="+mn-lt"/>
                <a:cs typeface="Calibri"/>
              </a:rPr>
              <a:t> гостей ресторану, </a:t>
            </a:r>
            <a:r>
              <a:rPr lang="ru-RU" err="1">
                <a:latin typeface="Calibri"/>
                <a:ea typeface="+mn-lt"/>
                <a:cs typeface="Calibri"/>
              </a:rPr>
              <a:t>якщо</a:t>
            </a:r>
            <a:r>
              <a:rPr lang="ru-RU">
                <a:latin typeface="Calibri"/>
                <a:ea typeface="+mn-lt"/>
                <a:cs typeface="Calibri"/>
              </a:rPr>
              <a:t> </a:t>
            </a:r>
            <a:r>
              <a:rPr lang="ru-RU" err="1">
                <a:latin typeface="Calibri"/>
                <a:ea typeface="+mn-lt"/>
                <a:cs typeface="Calibri"/>
              </a:rPr>
              <a:t>це</a:t>
            </a:r>
            <a:r>
              <a:rPr lang="ru-RU">
                <a:latin typeface="Calibri"/>
                <a:ea typeface="+mn-lt"/>
                <a:cs typeface="Calibri"/>
              </a:rPr>
              <a:t> не </a:t>
            </a:r>
            <a:r>
              <a:rPr lang="ru-RU" err="1">
                <a:latin typeface="Calibri"/>
                <a:ea typeface="+mn-lt"/>
                <a:cs typeface="Calibri"/>
              </a:rPr>
              <a:t>пов'язано</a:t>
            </a:r>
            <a:r>
              <a:rPr lang="ru-RU">
                <a:latin typeface="Calibri"/>
                <a:ea typeface="+mn-lt"/>
                <a:cs typeface="Calibri"/>
              </a:rPr>
              <a:t> з </a:t>
            </a:r>
            <a:r>
              <a:rPr lang="ru-RU" err="1">
                <a:latin typeface="Calibri"/>
                <a:ea typeface="+mn-lt"/>
                <a:cs typeface="Calibri"/>
              </a:rPr>
              <a:t>виконанням</a:t>
            </a:r>
            <a:r>
              <a:rPr lang="ru-RU">
                <a:latin typeface="Calibri"/>
                <a:ea typeface="+mn-lt"/>
                <a:cs typeface="Calibri"/>
              </a:rPr>
              <a:t> </a:t>
            </a:r>
            <a:r>
              <a:rPr lang="ru-RU" err="1">
                <a:latin typeface="Calibri"/>
                <a:ea typeface="+mn-lt"/>
                <a:cs typeface="Calibri"/>
              </a:rPr>
              <a:t>їх</a:t>
            </a:r>
            <a:r>
              <a:rPr lang="ru-RU">
                <a:latin typeface="Calibri"/>
                <a:ea typeface="+mn-lt"/>
                <a:cs typeface="Calibri"/>
              </a:rPr>
              <a:t> </a:t>
            </a:r>
            <a:r>
              <a:rPr lang="ru-RU" err="1">
                <a:latin typeface="Calibri"/>
                <a:ea typeface="+mn-lt"/>
                <a:cs typeface="Calibri"/>
              </a:rPr>
              <a:t>прямих</a:t>
            </a:r>
            <a:r>
              <a:rPr lang="ru-RU">
                <a:latin typeface="Calibri"/>
                <a:ea typeface="+mn-lt"/>
                <a:cs typeface="Calibri"/>
              </a:rPr>
              <a:t> </a:t>
            </a:r>
            <a:r>
              <a:rPr lang="ru-RU" err="1">
                <a:latin typeface="Calibri"/>
                <a:ea typeface="+mn-lt"/>
                <a:cs typeface="Calibri"/>
              </a:rPr>
              <a:t>професійних</a:t>
            </a:r>
            <a:r>
              <a:rPr lang="ru-RU">
                <a:latin typeface="Calibri"/>
                <a:ea typeface="+mn-lt"/>
                <a:cs typeface="Calibri"/>
              </a:rPr>
              <a:t> </a:t>
            </a:r>
            <a:r>
              <a:rPr lang="ru-RU" err="1">
                <a:latin typeface="Calibri"/>
                <a:ea typeface="+mn-lt"/>
                <a:cs typeface="Calibri"/>
              </a:rPr>
              <a:t>обов'язків</a:t>
            </a:r>
            <a:r>
              <a:rPr lang="ru-RU">
                <a:latin typeface="Calibri"/>
                <a:ea typeface="+mn-lt"/>
                <a:cs typeface="Calibri"/>
              </a:rPr>
              <a:t>.  </a:t>
            </a:r>
            <a:endParaRPr lang="ru-RU">
              <a:latin typeface="Calibri"/>
              <a:cs typeface="Calibri"/>
            </a:endParaRPr>
          </a:p>
          <a:p>
            <a:pPr>
              <a:buClr>
                <a:srgbClr val="D4745E"/>
              </a:buClr>
            </a:pPr>
            <a:endParaRPr lang="ru-RU">
              <a:latin typeface="Calibri"/>
              <a:cs typeface="Calibri"/>
            </a:endParaRPr>
          </a:p>
        </p:txBody>
      </p:sp>
    </p:spTree>
    <p:extLst>
      <p:ext uri="{BB962C8B-B14F-4D97-AF65-F5344CB8AC3E}">
        <p14:creationId xmlns:p14="http://schemas.microsoft.com/office/powerpoint/2010/main" val="129050007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8" presetClass="emph" presetSubtype="0" fill="hold" grpId="0" nodeType="withEffect">
                                  <p:stCondLst>
                                    <p:cond delay="0"/>
                                  </p:stCondLst>
                                  <p:iterate type="lt">
                                    <p:tmPct val="10000"/>
                                  </p:iterate>
                                  <p:childTnLst>
                                    <p:animClr clrSpc="rgb" dir="cw">
                                      <p:cBhvr override="childStyle">
                                        <p:cTn id="6" dur="500" fill="hold"/>
                                        <p:tgtEl>
                                          <p:spTgt spid="2"/>
                                        </p:tgtEl>
                                        <p:attrNameLst>
                                          <p:attrName>style.color</p:attrName>
                                        </p:attrNameLst>
                                      </p:cBhvr>
                                      <p:to>
                                        <a:schemeClr val="accent2"/>
                                      </p:to>
                                    </p:animClr>
                                    <p:animClr clrSpc="rgb" dir="cw">
                                      <p:cBhvr>
                                        <p:cTn id="7" dur="500" fill="hold"/>
                                        <p:tgtEl>
                                          <p:spTgt spid="2"/>
                                        </p:tgtEl>
                                        <p:attrNameLst>
                                          <p:attrName>fillcolor</p:attrName>
                                        </p:attrNameLst>
                                      </p:cBhvr>
                                      <p:to>
                                        <a:schemeClr val="accent2"/>
                                      </p:to>
                                    </p:animClr>
                                    <p:set>
                                      <p:cBhvr>
                                        <p:cTn id="8" dur="500" fill="hold"/>
                                        <p:tgtEl>
                                          <p:spTgt spid="2"/>
                                        </p:tgtEl>
                                        <p:attrNameLst>
                                          <p:attrName>fill.type</p:attrName>
                                        </p:attrNameLst>
                                      </p:cBhvr>
                                      <p:to>
                                        <p:strVal val="solid"/>
                                      </p:to>
                                    </p:set>
                                    <p:anim to="1.5" calcmode="lin" valueType="num">
                                      <p:cBhvr override="childStyle">
                                        <p:cTn id="9" dur="500" fill="hold"/>
                                        <p:tgtEl>
                                          <p:spTgt spid="2"/>
                                        </p:tgtEl>
                                        <p:attrNameLst>
                                          <p:attrName>style.fontSize</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06CA7C8-7CF9-421A-8794-2B3C009BDDCC}"/>
              </a:ext>
            </a:extLst>
          </p:cNvPr>
          <p:cNvSpPr>
            <a:spLocks noGrp="1"/>
          </p:cNvSpPr>
          <p:nvPr>
            <p:ph type="title"/>
          </p:nvPr>
        </p:nvSpPr>
        <p:spPr>
          <a:xfrm>
            <a:off x="609600" y="376238"/>
            <a:ext cx="10972800" cy="719667"/>
          </a:xfrm>
        </p:spPr>
        <p:txBody>
          <a:bodyPr/>
          <a:lstStyle/>
          <a:p>
            <a:pPr algn="ctr"/>
            <a:r>
              <a:rPr lang="ru-RU" dirty="0" err="1">
                <a:ln w="13335" cmpd="sng">
                  <a:solidFill>
                    <a:srgbClr val="873624">
                      <a:lumMod val="50000"/>
                    </a:srgbClr>
                  </a:solidFill>
                  <a:prstDash val="solid"/>
                </a:ln>
                <a:latin typeface="Calibri"/>
                <a:ea typeface="+mj-lt"/>
                <a:cs typeface="Calibri"/>
              </a:rPr>
              <a:t>Вимоги</a:t>
            </a:r>
            <a:r>
              <a:rPr lang="ru-RU" dirty="0">
                <a:ln w="13335" cmpd="sng">
                  <a:solidFill>
                    <a:srgbClr val="873624">
                      <a:lumMod val="50000"/>
                    </a:srgbClr>
                  </a:solidFill>
                  <a:prstDash val="solid"/>
                </a:ln>
                <a:latin typeface="Calibri"/>
                <a:ea typeface="+mj-lt"/>
                <a:cs typeface="Calibri"/>
              </a:rPr>
              <a:t> </a:t>
            </a:r>
            <a:r>
              <a:rPr lang="ru-RU" dirty="0" err="1">
                <a:ln w="13335" cmpd="sng">
                  <a:solidFill>
                    <a:srgbClr val="873624">
                      <a:lumMod val="50000"/>
                    </a:srgbClr>
                  </a:solidFill>
                  <a:prstDash val="solid"/>
                </a:ln>
                <a:latin typeface="Calibri"/>
                <a:ea typeface="+mj-lt"/>
                <a:cs typeface="Calibri"/>
              </a:rPr>
              <a:t>щодо</a:t>
            </a:r>
            <a:r>
              <a:rPr lang="ru-RU" dirty="0">
                <a:ln w="13335" cmpd="sng">
                  <a:solidFill>
                    <a:srgbClr val="873624">
                      <a:lumMod val="50000"/>
                    </a:srgbClr>
                  </a:solidFill>
                  <a:prstDash val="solid"/>
                </a:ln>
                <a:latin typeface="Calibri"/>
                <a:ea typeface="+mj-lt"/>
                <a:cs typeface="Calibri"/>
              </a:rPr>
              <a:t> </a:t>
            </a:r>
            <a:r>
              <a:rPr lang="ru-RU" dirty="0" err="1">
                <a:ln w="13335" cmpd="sng">
                  <a:solidFill>
                    <a:srgbClr val="873624">
                      <a:lumMod val="50000"/>
                    </a:srgbClr>
                  </a:solidFill>
                  <a:prstDash val="solid"/>
                </a:ln>
                <a:latin typeface="Calibri"/>
                <a:ea typeface="+mj-lt"/>
                <a:cs typeface="Calibri"/>
              </a:rPr>
              <a:t>поведінки</a:t>
            </a:r>
            <a:r>
              <a:rPr lang="ru-RU" dirty="0">
                <a:ln w="13335" cmpd="sng">
                  <a:solidFill>
                    <a:srgbClr val="873624">
                      <a:lumMod val="50000"/>
                    </a:srgbClr>
                  </a:solidFill>
                  <a:prstDash val="solid"/>
                </a:ln>
                <a:latin typeface="Calibri"/>
                <a:ea typeface="+mj-lt"/>
                <a:cs typeface="Calibri"/>
              </a:rPr>
              <a:t> </a:t>
            </a:r>
            <a:r>
              <a:rPr lang="ru-RU" dirty="0" err="1">
                <a:ln w="13335" cmpd="sng">
                  <a:solidFill>
                    <a:srgbClr val="873624">
                      <a:lumMod val="50000"/>
                    </a:srgbClr>
                  </a:solidFill>
                  <a:prstDash val="solid"/>
                </a:ln>
                <a:latin typeface="Calibri"/>
                <a:ea typeface="+mj-lt"/>
                <a:cs typeface="Calibri"/>
              </a:rPr>
              <a:t>керівника</a:t>
            </a:r>
            <a:r>
              <a:rPr lang="ru-RU" dirty="0">
                <a:ln w="13335" cmpd="sng">
                  <a:solidFill>
                    <a:srgbClr val="873624">
                      <a:lumMod val="50000"/>
                    </a:srgbClr>
                  </a:solidFill>
                  <a:prstDash val="solid"/>
                </a:ln>
                <a:latin typeface="Calibri"/>
                <a:ea typeface="+mj-lt"/>
                <a:cs typeface="Calibri"/>
              </a:rPr>
              <a:t> ресторану </a:t>
            </a:r>
            <a:r>
              <a:rPr lang="ru-RU" b="0" dirty="0">
                <a:ln w="13335" cmpd="sng">
                  <a:solidFill>
                    <a:srgbClr val="873624">
                      <a:lumMod val="50000"/>
                    </a:srgbClr>
                  </a:solidFill>
                  <a:prstDash val="solid"/>
                </a:ln>
                <a:latin typeface="Calibri"/>
                <a:ea typeface="+mj-lt"/>
                <a:cs typeface="Calibri"/>
              </a:rPr>
              <a:t> </a:t>
            </a:r>
            <a:endParaRPr lang="ru-RU" dirty="0">
              <a:ln w="13335" cmpd="sng">
                <a:solidFill>
                  <a:srgbClr val="873624">
                    <a:lumMod val="50000"/>
                  </a:srgbClr>
                </a:solidFill>
                <a:prstDash val="solid"/>
              </a:ln>
              <a:latin typeface="Calibri"/>
              <a:cs typeface="Calibri"/>
            </a:endParaRPr>
          </a:p>
        </p:txBody>
      </p:sp>
      <p:sp>
        <p:nvSpPr>
          <p:cNvPr id="3" name="Объект 2">
            <a:extLst>
              <a:ext uri="{FF2B5EF4-FFF2-40B4-BE49-F238E27FC236}">
                <a16:creationId xmlns:a16="http://schemas.microsoft.com/office/drawing/2014/main" id="{CAC1E1AB-9397-412E-A017-37536A1A7BEF}"/>
              </a:ext>
            </a:extLst>
          </p:cNvPr>
          <p:cNvSpPr>
            <a:spLocks noGrp="1"/>
          </p:cNvSpPr>
          <p:nvPr>
            <p:ph idx="1"/>
          </p:nvPr>
        </p:nvSpPr>
        <p:spPr>
          <a:xfrm>
            <a:off x="3572932" y="1312334"/>
            <a:ext cx="8009468" cy="5330296"/>
          </a:xfrm>
        </p:spPr>
        <p:txBody>
          <a:bodyPr vert="horz" lIns="91440" tIns="45720" rIns="91440" bIns="45720" rtlCol="0" anchor="t">
            <a:normAutofit fontScale="62500" lnSpcReduction="20000"/>
          </a:bodyPr>
          <a:lstStyle/>
          <a:p>
            <a:r>
              <a:rPr lang="ru-RU" dirty="0" err="1">
                <a:latin typeface="Calibri"/>
                <a:ea typeface="+mn-lt"/>
                <a:cs typeface="Calibri"/>
              </a:rPr>
              <a:t>Основна</a:t>
            </a:r>
            <a:r>
              <a:rPr lang="ru-RU" dirty="0">
                <a:latin typeface="Calibri"/>
                <a:ea typeface="+mn-lt"/>
                <a:cs typeface="Calibri"/>
              </a:rPr>
              <a:t> мета </a:t>
            </a:r>
            <a:r>
              <a:rPr lang="ru-RU" dirty="0" err="1">
                <a:latin typeface="Calibri"/>
                <a:ea typeface="+mn-lt"/>
                <a:cs typeface="Calibri"/>
              </a:rPr>
              <a:t>управління</a:t>
            </a:r>
            <a:r>
              <a:rPr lang="ru-RU" dirty="0">
                <a:latin typeface="Calibri"/>
                <a:ea typeface="+mn-lt"/>
                <a:cs typeface="Calibri"/>
              </a:rPr>
              <a:t> рестораном </a:t>
            </a:r>
            <a:r>
              <a:rPr lang="ru-RU" dirty="0" err="1">
                <a:latin typeface="Calibri"/>
                <a:ea typeface="+mn-lt"/>
                <a:cs typeface="Calibri"/>
              </a:rPr>
              <a:t>полягає</a:t>
            </a:r>
            <a:r>
              <a:rPr lang="ru-RU" dirty="0">
                <a:latin typeface="Calibri"/>
                <a:ea typeface="+mn-lt"/>
                <a:cs typeface="Calibri"/>
              </a:rPr>
              <a:t> у максимальному </a:t>
            </a:r>
            <a:r>
              <a:rPr lang="ru-RU" dirty="0" err="1">
                <a:latin typeface="Calibri"/>
                <a:ea typeface="+mn-lt"/>
                <a:cs typeface="Calibri"/>
              </a:rPr>
              <a:t>об'єднанні</a:t>
            </a:r>
            <a:r>
              <a:rPr lang="ru-RU" dirty="0">
                <a:latin typeface="Calibri"/>
                <a:ea typeface="+mn-lt"/>
                <a:cs typeface="Calibri"/>
              </a:rPr>
              <a:t> </a:t>
            </a:r>
            <a:r>
              <a:rPr lang="ru-RU" dirty="0" err="1">
                <a:latin typeface="Calibri"/>
                <a:ea typeface="+mn-lt"/>
                <a:cs typeface="Calibri"/>
              </a:rPr>
              <a:t>колективу</a:t>
            </a:r>
            <a:r>
              <a:rPr lang="ru-RU" dirty="0">
                <a:latin typeface="Calibri"/>
                <a:ea typeface="+mn-lt"/>
                <a:cs typeface="Calibri"/>
              </a:rPr>
              <a:t>;</a:t>
            </a:r>
            <a:endParaRPr lang="ru-RU" dirty="0">
              <a:latin typeface="Calibri"/>
              <a:cs typeface="Calibri"/>
            </a:endParaRPr>
          </a:p>
          <a:p>
            <a:pPr>
              <a:buClr>
                <a:srgbClr val="D4745E"/>
              </a:buClr>
            </a:pPr>
            <a:r>
              <a:rPr lang="ru-RU" dirty="0" err="1">
                <a:latin typeface="Calibri"/>
                <a:ea typeface="+mn-lt"/>
                <a:cs typeface="Calibri"/>
              </a:rPr>
              <a:t>вироблення</a:t>
            </a:r>
            <a:r>
              <a:rPr lang="ru-RU" dirty="0">
                <a:latin typeface="Calibri"/>
                <a:ea typeface="+mn-lt"/>
                <a:cs typeface="Calibri"/>
              </a:rPr>
              <a:t> у </a:t>
            </a:r>
            <a:r>
              <a:rPr lang="ru-RU" dirty="0" err="1">
                <a:latin typeface="Calibri"/>
                <a:ea typeface="+mn-lt"/>
                <a:cs typeface="Calibri"/>
              </a:rPr>
              <a:t>співробітників</a:t>
            </a:r>
            <a:r>
              <a:rPr lang="ru-RU" dirty="0">
                <a:latin typeface="Calibri"/>
                <a:ea typeface="+mn-lt"/>
                <a:cs typeface="Calibri"/>
              </a:rPr>
              <a:t> </a:t>
            </a:r>
            <a:r>
              <a:rPr lang="ru-RU" dirty="0" err="1">
                <a:latin typeface="Calibri"/>
                <a:ea typeface="+mn-lt"/>
                <a:cs typeface="Calibri"/>
              </a:rPr>
              <a:t>професійної</a:t>
            </a:r>
            <a:r>
              <a:rPr lang="ru-RU" dirty="0">
                <a:latin typeface="Calibri"/>
                <a:ea typeface="+mn-lt"/>
                <a:cs typeface="Calibri"/>
              </a:rPr>
              <a:t> </a:t>
            </a:r>
            <a:r>
              <a:rPr lang="ru-RU" dirty="0" err="1">
                <a:latin typeface="Calibri"/>
                <a:ea typeface="+mn-lt"/>
                <a:cs typeface="Calibri"/>
              </a:rPr>
              <a:t>гордості</a:t>
            </a:r>
            <a:r>
              <a:rPr lang="ru-RU" dirty="0">
                <a:latin typeface="Calibri"/>
                <a:ea typeface="+mn-lt"/>
                <a:cs typeface="Calibri"/>
              </a:rPr>
              <a:t> за ресторан та свою </a:t>
            </a:r>
            <a:r>
              <a:rPr lang="ru-RU" dirty="0" err="1">
                <a:latin typeface="Calibri"/>
                <a:ea typeface="+mn-lt"/>
                <a:cs typeface="Calibri"/>
              </a:rPr>
              <a:t>працю</a:t>
            </a:r>
            <a:r>
              <a:rPr lang="ru-RU" dirty="0">
                <a:latin typeface="Calibri"/>
                <a:ea typeface="+mn-lt"/>
                <a:cs typeface="Calibri"/>
              </a:rPr>
              <a:t>, за </a:t>
            </a:r>
            <a:r>
              <a:rPr lang="ru-RU" dirty="0" err="1">
                <a:latin typeface="Calibri"/>
                <a:ea typeface="+mn-lt"/>
                <a:cs typeface="Calibri"/>
              </a:rPr>
              <a:t>загальні</a:t>
            </a:r>
            <a:r>
              <a:rPr lang="ru-RU" dirty="0">
                <a:latin typeface="Calibri"/>
                <a:ea typeface="+mn-lt"/>
                <a:cs typeface="Calibri"/>
              </a:rPr>
              <a:t> </a:t>
            </a:r>
            <a:r>
              <a:rPr lang="ru-RU" dirty="0" err="1">
                <a:latin typeface="Calibri"/>
                <a:ea typeface="+mn-lt"/>
                <a:cs typeface="Calibri"/>
              </a:rPr>
              <a:t>результати</a:t>
            </a:r>
            <a:r>
              <a:rPr lang="ru-RU" dirty="0">
                <a:latin typeface="Calibri"/>
                <a:ea typeface="+mn-lt"/>
                <a:cs typeface="Calibri"/>
              </a:rPr>
              <a:t>;</a:t>
            </a:r>
            <a:endParaRPr lang="ru-RU" dirty="0">
              <a:latin typeface="Calibri"/>
              <a:cs typeface="Calibri"/>
            </a:endParaRPr>
          </a:p>
          <a:p>
            <a:pPr>
              <a:buClr>
                <a:srgbClr val="D4745E"/>
              </a:buClr>
            </a:pPr>
            <a:r>
              <a:rPr lang="ru-RU" dirty="0" err="1">
                <a:latin typeface="Calibri"/>
                <a:ea typeface="+mn-lt"/>
                <a:cs typeface="Calibri"/>
              </a:rPr>
              <a:t>керівник</a:t>
            </a:r>
            <a:r>
              <a:rPr lang="ru-RU" dirty="0">
                <a:latin typeface="Calibri"/>
                <a:ea typeface="+mn-lt"/>
                <a:cs typeface="Calibri"/>
              </a:rPr>
              <a:t> повинен </a:t>
            </a:r>
            <a:r>
              <a:rPr lang="ru-RU" dirty="0" err="1">
                <a:latin typeface="Calibri"/>
                <a:ea typeface="+mn-lt"/>
                <a:cs typeface="Calibri"/>
              </a:rPr>
              <a:t>виявити</a:t>
            </a:r>
            <a:r>
              <a:rPr lang="ru-RU" dirty="0">
                <a:latin typeface="Calibri"/>
                <a:ea typeface="+mn-lt"/>
                <a:cs typeface="Calibri"/>
              </a:rPr>
              <a:t> мотив негативного </a:t>
            </a:r>
            <a:r>
              <a:rPr lang="ru-RU" dirty="0" err="1">
                <a:latin typeface="Calibri"/>
                <a:ea typeface="+mn-lt"/>
                <a:cs typeface="Calibri"/>
              </a:rPr>
              <a:t>вчинку</a:t>
            </a:r>
            <a:r>
              <a:rPr lang="ru-RU" dirty="0">
                <a:latin typeface="Calibri"/>
                <a:ea typeface="+mn-lt"/>
                <a:cs typeface="Calibri"/>
              </a:rPr>
              <a:t>, причини </a:t>
            </a:r>
            <a:r>
              <a:rPr lang="ru-RU" dirty="0" err="1">
                <a:latin typeface="Calibri"/>
                <a:ea typeface="+mn-lt"/>
                <a:cs typeface="Calibri"/>
              </a:rPr>
              <a:t>невдачі</a:t>
            </a:r>
            <a:r>
              <a:rPr lang="ru-RU" dirty="0">
                <a:latin typeface="Calibri"/>
                <a:ea typeface="+mn-lt"/>
                <a:cs typeface="Calibri"/>
              </a:rPr>
              <a:t>;</a:t>
            </a:r>
            <a:endParaRPr lang="ru-RU" dirty="0">
              <a:latin typeface="Calibri"/>
              <a:cs typeface="Calibri"/>
            </a:endParaRPr>
          </a:p>
          <a:p>
            <a:pPr>
              <a:buClr>
                <a:srgbClr val="D4745E"/>
              </a:buClr>
            </a:pPr>
            <a:r>
              <a:rPr lang="ru-RU" dirty="0" err="1">
                <a:latin typeface="Calibri"/>
                <a:ea typeface="+mn-lt"/>
                <a:cs typeface="Calibri"/>
              </a:rPr>
              <a:t>дотримання</a:t>
            </a:r>
            <a:r>
              <a:rPr lang="ru-RU" dirty="0">
                <a:latin typeface="Calibri"/>
                <a:ea typeface="+mn-lt"/>
                <a:cs typeface="Calibri"/>
              </a:rPr>
              <a:t> правил </a:t>
            </a:r>
            <a:r>
              <a:rPr lang="ru-RU" dirty="0" err="1">
                <a:latin typeface="Calibri"/>
                <a:ea typeface="+mn-lt"/>
                <a:cs typeface="Calibri"/>
              </a:rPr>
              <a:t>етичної</a:t>
            </a:r>
            <a:r>
              <a:rPr lang="ru-RU" dirty="0">
                <a:latin typeface="Calibri"/>
                <a:ea typeface="+mn-lt"/>
                <a:cs typeface="Calibri"/>
              </a:rPr>
              <a:t> </a:t>
            </a:r>
            <a:r>
              <a:rPr lang="ru-RU" dirty="0" err="1">
                <a:latin typeface="Calibri"/>
                <a:ea typeface="+mn-lt"/>
                <a:cs typeface="Calibri"/>
              </a:rPr>
              <a:t>поведінки</a:t>
            </a:r>
            <a:r>
              <a:rPr lang="ru-RU" dirty="0">
                <a:latin typeface="Calibri"/>
                <a:ea typeface="+mn-lt"/>
                <a:cs typeface="Calibri"/>
              </a:rPr>
              <a:t>, </a:t>
            </a:r>
            <a:r>
              <a:rPr lang="ru-RU" dirty="0" err="1">
                <a:latin typeface="Calibri"/>
                <a:ea typeface="+mn-lt"/>
                <a:cs typeface="Calibri"/>
              </a:rPr>
              <a:t>оскільки</a:t>
            </a:r>
            <a:r>
              <a:rPr lang="ru-RU" dirty="0">
                <a:latin typeface="Calibri"/>
                <a:ea typeface="+mn-lt"/>
                <a:cs typeface="Calibri"/>
              </a:rPr>
              <a:t> </a:t>
            </a:r>
            <a:r>
              <a:rPr lang="ru-RU" dirty="0" err="1">
                <a:latin typeface="Calibri"/>
                <a:ea typeface="+mn-lt"/>
                <a:cs typeface="Calibri"/>
              </a:rPr>
              <a:t>безкарність</a:t>
            </a:r>
            <a:r>
              <a:rPr lang="ru-RU" dirty="0">
                <a:latin typeface="Calibri"/>
                <a:ea typeface="+mn-lt"/>
                <a:cs typeface="Calibri"/>
              </a:rPr>
              <a:t> </a:t>
            </a:r>
            <a:r>
              <a:rPr lang="ru-RU" dirty="0" err="1">
                <a:latin typeface="Calibri"/>
                <a:ea typeface="+mn-lt"/>
                <a:cs typeface="Calibri"/>
              </a:rPr>
              <a:t>здатна</a:t>
            </a:r>
            <a:r>
              <a:rPr lang="ru-RU" dirty="0">
                <a:latin typeface="Calibri"/>
                <a:ea typeface="+mn-lt"/>
                <a:cs typeface="Calibri"/>
              </a:rPr>
              <a:t> </a:t>
            </a:r>
            <a:r>
              <a:rPr lang="ru-RU" dirty="0" err="1">
                <a:latin typeface="Calibri"/>
                <a:ea typeface="+mn-lt"/>
                <a:cs typeface="Calibri"/>
              </a:rPr>
              <a:t>зруйнувати</a:t>
            </a:r>
            <a:r>
              <a:rPr lang="ru-RU" dirty="0">
                <a:latin typeface="Calibri"/>
                <a:ea typeface="+mn-lt"/>
                <a:cs typeface="Calibri"/>
              </a:rPr>
              <a:t> </a:t>
            </a:r>
            <a:r>
              <a:rPr lang="ru-RU" dirty="0" err="1">
                <a:latin typeface="Calibri"/>
                <a:ea typeface="+mn-lt"/>
                <a:cs typeface="Calibri"/>
              </a:rPr>
              <a:t>найзгуртованіший</a:t>
            </a:r>
            <a:r>
              <a:rPr lang="ru-RU" dirty="0">
                <a:latin typeface="Calibri"/>
                <a:ea typeface="+mn-lt"/>
                <a:cs typeface="Calibri"/>
              </a:rPr>
              <a:t> </a:t>
            </a:r>
            <a:r>
              <a:rPr lang="ru-RU" dirty="0" err="1">
                <a:latin typeface="Calibri"/>
                <a:ea typeface="+mn-lt"/>
                <a:cs typeface="Calibri"/>
              </a:rPr>
              <a:t>колектив</a:t>
            </a:r>
            <a:r>
              <a:rPr lang="ru-RU" dirty="0">
                <a:latin typeface="Calibri"/>
                <a:ea typeface="+mn-lt"/>
                <a:cs typeface="Calibri"/>
              </a:rPr>
              <a:t>; </a:t>
            </a:r>
            <a:endParaRPr lang="ru-RU" dirty="0">
              <a:latin typeface="Calibri"/>
              <a:cs typeface="Calibri"/>
            </a:endParaRPr>
          </a:p>
          <a:p>
            <a:pPr>
              <a:buClr>
                <a:srgbClr val="D4745E"/>
              </a:buClr>
            </a:pPr>
            <a:r>
              <a:rPr lang="ru-RU" dirty="0" err="1">
                <a:latin typeface="Calibri"/>
                <a:ea typeface="+mn-lt"/>
                <a:cs typeface="Calibri"/>
              </a:rPr>
              <a:t>керівник</a:t>
            </a:r>
            <a:r>
              <a:rPr lang="ru-RU" dirty="0">
                <a:latin typeface="Calibri"/>
                <a:ea typeface="+mn-lt"/>
                <a:cs typeface="Calibri"/>
              </a:rPr>
              <a:t> повинен бути </a:t>
            </a:r>
            <a:r>
              <a:rPr lang="ru-RU" dirty="0" err="1">
                <a:latin typeface="Calibri"/>
                <a:ea typeface="+mn-lt"/>
                <a:cs typeface="Calibri"/>
              </a:rPr>
              <a:t>критичним</a:t>
            </a:r>
            <a:r>
              <a:rPr lang="ru-RU" dirty="0">
                <a:latin typeface="Calibri"/>
                <a:ea typeface="+mn-lt"/>
                <a:cs typeface="Calibri"/>
              </a:rPr>
              <a:t> до </a:t>
            </a:r>
            <a:r>
              <a:rPr lang="ru-RU" dirty="0" err="1">
                <a:latin typeface="Calibri"/>
                <a:ea typeface="+mn-lt"/>
                <a:cs typeface="Calibri"/>
              </a:rPr>
              <a:t>результатів</a:t>
            </a:r>
            <a:r>
              <a:rPr lang="ru-RU" dirty="0">
                <a:latin typeface="Calibri"/>
                <a:ea typeface="+mn-lt"/>
                <a:cs typeface="Calibri"/>
              </a:rPr>
              <a:t> </a:t>
            </a:r>
            <a:r>
              <a:rPr lang="ru-RU" dirty="0" err="1">
                <a:latin typeface="Calibri"/>
                <a:ea typeface="+mn-lt"/>
                <a:cs typeface="Calibri"/>
              </a:rPr>
              <a:t>роботи</a:t>
            </a:r>
            <a:r>
              <a:rPr lang="ru-RU" dirty="0">
                <a:latin typeface="Calibri"/>
                <a:ea typeface="+mn-lt"/>
                <a:cs typeface="Calibri"/>
              </a:rPr>
              <a:t> </a:t>
            </a:r>
            <a:r>
              <a:rPr lang="ru-RU" dirty="0" err="1">
                <a:latin typeface="Calibri"/>
                <a:ea typeface="+mn-lt"/>
                <a:cs typeface="Calibri"/>
              </a:rPr>
              <a:t>співробітника</a:t>
            </a:r>
            <a:r>
              <a:rPr lang="ru-RU" dirty="0">
                <a:latin typeface="Calibri"/>
                <a:ea typeface="+mn-lt"/>
                <a:cs typeface="Calibri"/>
              </a:rPr>
              <a:t>, але не до </a:t>
            </a:r>
            <a:r>
              <a:rPr lang="ru-RU" dirty="0" err="1">
                <a:latin typeface="Calibri"/>
                <a:ea typeface="+mn-lt"/>
                <a:cs typeface="Calibri"/>
              </a:rPr>
              <a:t>його</a:t>
            </a:r>
            <a:r>
              <a:rPr lang="ru-RU" dirty="0">
                <a:latin typeface="Calibri"/>
                <a:ea typeface="+mn-lt"/>
                <a:cs typeface="Calibri"/>
              </a:rPr>
              <a:t> </a:t>
            </a:r>
            <a:r>
              <a:rPr lang="ru-RU" dirty="0" err="1">
                <a:latin typeface="Calibri"/>
                <a:ea typeface="+mn-lt"/>
                <a:cs typeface="Calibri"/>
              </a:rPr>
              <a:t>людських</a:t>
            </a:r>
            <a:r>
              <a:rPr lang="ru-RU" dirty="0">
                <a:latin typeface="Calibri"/>
                <a:ea typeface="+mn-lt"/>
                <a:cs typeface="Calibri"/>
              </a:rPr>
              <a:t> </a:t>
            </a:r>
            <a:r>
              <a:rPr lang="ru-RU" dirty="0" err="1">
                <a:latin typeface="Calibri"/>
                <a:ea typeface="+mn-lt"/>
                <a:cs typeface="Calibri"/>
              </a:rPr>
              <a:t>слабкостей</a:t>
            </a:r>
            <a:r>
              <a:rPr lang="ru-RU" dirty="0">
                <a:latin typeface="Calibri"/>
                <a:ea typeface="+mn-lt"/>
                <a:cs typeface="Calibri"/>
              </a:rPr>
              <a:t> та </a:t>
            </a:r>
            <a:r>
              <a:rPr lang="ru-RU" dirty="0" err="1">
                <a:latin typeface="Calibri"/>
                <a:ea typeface="+mn-lt"/>
                <a:cs typeface="Calibri"/>
              </a:rPr>
              <a:t>недоліків</a:t>
            </a:r>
            <a:r>
              <a:rPr lang="ru-RU" dirty="0">
                <a:latin typeface="Calibri"/>
                <a:ea typeface="+mn-lt"/>
                <a:cs typeface="Calibri"/>
              </a:rPr>
              <a:t>; </a:t>
            </a:r>
            <a:endParaRPr lang="ru-RU" dirty="0">
              <a:latin typeface="Calibri"/>
              <a:cs typeface="Calibri"/>
            </a:endParaRPr>
          </a:p>
          <a:p>
            <a:pPr>
              <a:buClr>
                <a:srgbClr val="D4745E"/>
              </a:buClr>
            </a:pPr>
            <a:r>
              <a:rPr lang="ru-RU" dirty="0" err="1">
                <a:latin typeface="Calibri"/>
                <a:ea typeface="+mn-lt"/>
                <a:cs typeface="Calibri"/>
              </a:rPr>
              <a:t>керівник</a:t>
            </a:r>
            <a:r>
              <a:rPr lang="ru-RU" dirty="0">
                <a:latin typeface="Calibri"/>
                <a:ea typeface="+mn-lt"/>
                <a:cs typeface="Calibri"/>
              </a:rPr>
              <a:t> не повинен </a:t>
            </a:r>
            <a:r>
              <a:rPr lang="ru-RU" dirty="0" err="1">
                <a:latin typeface="Calibri"/>
                <a:ea typeface="+mn-lt"/>
                <a:cs typeface="Calibri"/>
              </a:rPr>
              <a:t>заохочувати</a:t>
            </a:r>
            <a:r>
              <a:rPr lang="ru-RU" dirty="0">
                <a:latin typeface="Calibri"/>
                <a:ea typeface="+mn-lt"/>
                <a:cs typeface="Calibri"/>
              </a:rPr>
              <a:t> </a:t>
            </a:r>
            <a:r>
              <a:rPr lang="ru-RU" dirty="0" err="1">
                <a:latin typeface="Calibri"/>
                <a:ea typeface="+mn-lt"/>
                <a:cs typeface="Calibri"/>
              </a:rPr>
              <a:t>якесь</a:t>
            </a:r>
            <a:r>
              <a:rPr lang="ru-RU" dirty="0">
                <a:latin typeface="Calibri"/>
                <a:ea typeface="+mn-lt"/>
                <a:cs typeface="Calibri"/>
              </a:rPr>
              <a:t> </a:t>
            </a:r>
            <a:r>
              <a:rPr lang="ru-RU" dirty="0" err="1">
                <a:latin typeface="Calibri"/>
                <a:ea typeface="+mn-lt"/>
                <a:cs typeface="Calibri"/>
              </a:rPr>
              <a:t>особливе</a:t>
            </a:r>
            <a:r>
              <a:rPr lang="ru-RU" dirty="0">
                <a:latin typeface="Calibri"/>
                <a:ea typeface="+mn-lt"/>
                <a:cs typeface="Calibri"/>
              </a:rPr>
              <a:t> становище одних </a:t>
            </a:r>
            <a:r>
              <a:rPr lang="ru-RU" dirty="0" err="1">
                <a:latin typeface="Calibri"/>
                <a:ea typeface="+mn-lt"/>
                <a:cs typeface="Calibri"/>
              </a:rPr>
              <a:t>працівників</a:t>
            </a:r>
            <a:r>
              <a:rPr lang="ru-RU" dirty="0">
                <a:latin typeface="Calibri"/>
                <a:ea typeface="+mn-lt"/>
                <a:cs typeface="Calibri"/>
              </a:rPr>
              <a:t> на </a:t>
            </a:r>
            <a:r>
              <a:rPr lang="ru-RU" dirty="0" err="1">
                <a:latin typeface="Calibri"/>
                <a:ea typeface="+mn-lt"/>
                <a:cs typeface="Calibri"/>
              </a:rPr>
              <a:t>противагу</a:t>
            </a:r>
            <a:r>
              <a:rPr lang="ru-RU" dirty="0">
                <a:latin typeface="Calibri"/>
                <a:ea typeface="+mn-lt"/>
                <a:cs typeface="Calibri"/>
              </a:rPr>
              <a:t> </a:t>
            </a:r>
            <a:r>
              <a:rPr lang="ru-RU" dirty="0" err="1">
                <a:latin typeface="Calibri"/>
                <a:ea typeface="+mn-lt"/>
                <a:cs typeface="Calibri"/>
              </a:rPr>
              <a:t>іншим</a:t>
            </a:r>
            <a:r>
              <a:rPr lang="ru-RU" dirty="0">
                <a:latin typeface="Calibri"/>
                <a:ea typeface="+mn-lt"/>
                <a:cs typeface="Calibri"/>
              </a:rPr>
              <a:t>, </a:t>
            </a:r>
            <a:r>
              <a:rPr lang="ru-RU" dirty="0" err="1">
                <a:latin typeface="Calibri"/>
                <a:ea typeface="+mn-lt"/>
                <a:cs typeface="Calibri"/>
              </a:rPr>
              <a:t>ділити</a:t>
            </a:r>
            <a:r>
              <a:rPr lang="ru-RU" dirty="0">
                <a:latin typeface="Calibri"/>
                <a:ea typeface="+mn-lt"/>
                <a:cs typeface="Calibri"/>
              </a:rPr>
              <a:t> </a:t>
            </a:r>
            <a:r>
              <a:rPr lang="ru-RU" dirty="0" err="1">
                <a:latin typeface="Calibri"/>
                <a:ea typeface="+mn-lt"/>
                <a:cs typeface="Calibri"/>
              </a:rPr>
              <a:t>працівників</a:t>
            </a:r>
            <a:r>
              <a:rPr lang="ru-RU" dirty="0">
                <a:latin typeface="Calibri"/>
                <a:ea typeface="+mn-lt"/>
                <a:cs typeface="Calibri"/>
              </a:rPr>
              <a:t> на </a:t>
            </a:r>
            <a:r>
              <a:rPr lang="ru-RU" dirty="0" err="1">
                <a:latin typeface="Calibri"/>
                <a:ea typeface="+mn-lt"/>
                <a:cs typeface="Calibri"/>
              </a:rPr>
              <a:t>коханих</a:t>
            </a:r>
            <a:r>
              <a:rPr lang="ru-RU" dirty="0">
                <a:latin typeface="Calibri"/>
                <a:ea typeface="+mn-lt"/>
                <a:cs typeface="Calibri"/>
              </a:rPr>
              <a:t> та </a:t>
            </a:r>
            <a:r>
              <a:rPr lang="ru-RU" dirty="0" err="1">
                <a:latin typeface="Calibri"/>
                <a:ea typeface="+mn-lt"/>
                <a:cs typeface="Calibri"/>
              </a:rPr>
              <a:t>нелюбих</a:t>
            </a:r>
            <a:r>
              <a:rPr lang="ru-RU" dirty="0">
                <a:latin typeface="Calibri"/>
                <a:ea typeface="+mn-lt"/>
                <a:cs typeface="Calibri"/>
              </a:rPr>
              <a:t>, </a:t>
            </a:r>
            <a:r>
              <a:rPr lang="ru-RU" dirty="0" err="1">
                <a:latin typeface="Calibri"/>
                <a:ea typeface="+mn-lt"/>
                <a:cs typeface="Calibri"/>
              </a:rPr>
              <a:t>він</a:t>
            </a:r>
            <a:r>
              <a:rPr lang="ru-RU" dirty="0">
                <a:latin typeface="Calibri"/>
                <a:ea typeface="+mn-lt"/>
                <a:cs typeface="Calibri"/>
              </a:rPr>
              <a:t> повинен </a:t>
            </a:r>
            <a:r>
              <a:rPr lang="ru-RU" dirty="0" err="1">
                <a:latin typeface="Calibri"/>
                <a:ea typeface="+mn-lt"/>
                <a:cs typeface="Calibri"/>
              </a:rPr>
              <a:t>підтримувати</a:t>
            </a:r>
            <a:r>
              <a:rPr lang="ru-RU" dirty="0">
                <a:latin typeface="Calibri"/>
                <a:ea typeface="+mn-lt"/>
                <a:cs typeface="Calibri"/>
              </a:rPr>
              <a:t> </a:t>
            </a:r>
            <a:r>
              <a:rPr lang="ru-RU" dirty="0" err="1">
                <a:latin typeface="Calibri"/>
                <a:ea typeface="+mn-lt"/>
                <a:cs typeface="Calibri"/>
              </a:rPr>
              <a:t>добрі</a:t>
            </a:r>
            <a:r>
              <a:rPr lang="ru-RU" dirty="0">
                <a:latin typeface="Calibri"/>
                <a:ea typeface="+mn-lt"/>
                <a:cs typeface="Calibri"/>
              </a:rPr>
              <a:t> та </a:t>
            </a:r>
            <a:r>
              <a:rPr lang="ru-RU" dirty="0" err="1">
                <a:latin typeface="Calibri"/>
                <a:ea typeface="+mn-lt"/>
                <a:cs typeface="Calibri"/>
              </a:rPr>
              <a:t>рівні</a:t>
            </a:r>
            <a:r>
              <a:rPr lang="ru-RU" dirty="0">
                <a:latin typeface="Calibri"/>
                <a:ea typeface="+mn-lt"/>
                <a:cs typeface="Calibri"/>
              </a:rPr>
              <a:t> </a:t>
            </a:r>
            <a:r>
              <a:rPr lang="ru-RU" dirty="0" err="1">
                <a:latin typeface="Calibri"/>
                <a:ea typeface="+mn-lt"/>
                <a:cs typeface="Calibri"/>
              </a:rPr>
              <a:t>стосунки</a:t>
            </a:r>
            <a:r>
              <a:rPr lang="ru-RU" dirty="0">
                <a:latin typeface="Calibri"/>
                <a:ea typeface="+mn-lt"/>
                <a:cs typeface="Calibri"/>
              </a:rPr>
              <a:t> з </a:t>
            </a:r>
            <a:r>
              <a:rPr lang="ru-RU" dirty="0" err="1">
                <a:latin typeface="Calibri"/>
                <a:ea typeface="+mn-lt"/>
                <a:cs typeface="Calibri"/>
              </a:rPr>
              <a:t>усіма</a:t>
            </a:r>
            <a:r>
              <a:rPr lang="ru-RU" dirty="0">
                <a:latin typeface="Calibri"/>
                <a:ea typeface="+mn-lt"/>
                <a:cs typeface="Calibri"/>
              </a:rPr>
              <a:t> </a:t>
            </a:r>
            <a:r>
              <a:rPr lang="ru-RU" dirty="0" err="1">
                <a:latin typeface="Calibri"/>
                <a:ea typeface="+mn-lt"/>
                <a:cs typeface="Calibri"/>
              </a:rPr>
              <a:t>працівниками</a:t>
            </a:r>
            <a:r>
              <a:rPr lang="ru-RU" dirty="0">
                <a:latin typeface="Calibri"/>
                <a:ea typeface="+mn-lt"/>
                <a:cs typeface="Calibri"/>
              </a:rPr>
              <a:t>; </a:t>
            </a:r>
            <a:endParaRPr lang="ru-RU" dirty="0">
              <a:latin typeface="Calibri"/>
              <a:cs typeface="Calibri"/>
            </a:endParaRPr>
          </a:p>
          <a:p>
            <a:pPr>
              <a:buClr>
                <a:srgbClr val="D4745E"/>
              </a:buClr>
            </a:pPr>
            <a:r>
              <a:rPr lang="ru-RU" dirty="0" err="1">
                <a:latin typeface="Calibri"/>
                <a:ea typeface="+mn-lt"/>
                <a:cs typeface="Calibri"/>
              </a:rPr>
              <a:t>вибір</a:t>
            </a:r>
            <a:r>
              <a:rPr lang="ru-RU" dirty="0">
                <a:latin typeface="Calibri"/>
                <a:ea typeface="+mn-lt"/>
                <a:cs typeface="Calibri"/>
              </a:rPr>
              <a:t> </a:t>
            </a:r>
            <a:r>
              <a:rPr lang="ru-RU" dirty="0" err="1">
                <a:latin typeface="Calibri"/>
                <a:ea typeface="+mn-lt"/>
                <a:cs typeface="Calibri"/>
              </a:rPr>
              <a:t>ефективної</a:t>
            </a:r>
            <a:r>
              <a:rPr lang="ru-RU" dirty="0">
                <a:latin typeface="Calibri"/>
                <a:ea typeface="+mn-lt"/>
                <a:cs typeface="Calibri"/>
              </a:rPr>
              <a:t> </a:t>
            </a:r>
            <a:r>
              <a:rPr lang="ru-RU" dirty="0" err="1">
                <a:latin typeface="Calibri"/>
                <a:ea typeface="+mn-lt"/>
                <a:cs typeface="Calibri"/>
              </a:rPr>
              <a:t>форми</a:t>
            </a:r>
            <a:r>
              <a:rPr lang="ru-RU" dirty="0">
                <a:latin typeface="Calibri"/>
                <a:ea typeface="+mn-lt"/>
                <a:cs typeface="Calibri"/>
              </a:rPr>
              <a:t> </a:t>
            </a:r>
            <a:r>
              <a:rPr lang="ru-RU" dirty="0" err="1">
                <a:latin typeface="Calibri"/>
                <a:ea typeface="+mn-lt"/>
                <a:cs typeface="Calibri"/>
              </a:rPr>
              <a:t>розпоряджень</a:t>
            </a:r>
            <a:r>
              <a:rPr lang="ru-RU" dirty="0">
                <a:latin typeface="Calibri"/>
                <a:ea typeface="+mn-lt"/>
                <a:cs typeface="Calibri"/>
              </a:rPr>
              <a:t>, </a:t>
            </a:r>
            <a:r>
              <a:rPr lang="ru-RU" dirty="0" err="1">
                <a:latin typeface="Calibri"/>
                <a:ea typeface="+mn-lt"/>
                <a:cs typeface="Calibri"/>
              </a:rPr>
              <a:t>поєднуючи</a:t>
            </a:r>
            <a:r>
              <a:rPr lang="ru-RU" dirty="0">
                <a:latin typeface="Calibri"/>
                <a:ea typeface="+mn-lt"/>
                <a:cs typeface="Calibri"/>
              </a:rPr>
              <a:t> </a:t>
            </a:r>
            <a:r>
              <a:rPr lang="ru-RU" dirty="0" err="1">
                <a:latin typeface="Calibri"/>
                <a:ea typeface="+mn-lt"/>
                <a:cs typeface="Calibri"/>
              </a:rPr>
              <a:t>накази</a:t>
            </a:r>
            <a:r>
              <a:rPr lang="ru-RU" dirty="0">
                <a:latin typeface="Calibri"/>
                <a:ea typeface="+mn-lt"/>
                <a:cs typeface="Calibri"/>
              </a:rPr>
              <a:t> з </a:t>
            </a:r>
            <a:r>
              <a:rPr lang="ru-RU" dirty="0" err="1">
                <a:latin typeface="Calibri"/>
                <a:ea typeface="+mn-lt"/>
                <a:cs typeface="Calibri"/>
              </a:rPr>
              <a:t>проханнями</a:t>
            </a:r>
            <a:r>
              <a:rPr lang="ru-RU" dirty="0">
                <a:latin typeface="Calibri"/>
                <a:ea typeface="+mn-lt"/>
                <a:cs typeface="Calibri"/>
              </a:rPr>
              <a:t>, </a:t>
            </a:r>
            <a:r>
              <a:rPr lang="ru-RU" dirty="0" err="1">
                <a:latin typeface="Calibri"/>
                <a:ea typeface="+mn-lt"/>
                <a:cs typeface="Calibri"/>
              </a:rPr>
              <a:t>обговорюючи</a:t>
            </a:r>
            <a:r>
              <a:rPr lang="ru-RU" dirty="0">
                <a:latin typeface="Calibri"/>
                <a:ea typeface="+mn-lt"/>
                <a:cs typeface="Calibri"/>
              </a:rPr>
              <a:t> </a:t>
            </a:r>
            <a:r>
              <a:rPr lang="ru-RU" dirty="0" err="1">
                <a:latin typeface="Calibri"/>
                <a:ea typeface="+mn-lt"/>
                <a:cs typeface="Calibri"/>
              </a:rPr>
              <a:t>зі</a:t>
            </a:r>
            <a:r>
              <a:rPr lang="ru-RU" dirty="0">
                <a:latin typeface="Calibri"/>
                <a:ea typeface="+mn-lt"/>
                <a:cs typeface="Calibri"/>
              </a:rPr>
              <a:t> </a:t>
            </a:r>
            <a:r>
              <a:rPr lang="ru-RU" dirty="0" err="1">
                <a:latin typeface="Calibri"/>
                <a:ea typeface="+mn-lt"/>
                <a:cs typeface="Calibri"/>
              </a:rPr>
              <a:t>співробітниками</a:t>
            </a:r>
            <a:r>
              <a:rPr lang="ru-RU" dirty="0">
                <a:latin typeface="Calibri"/>
                <a:ea typeface="+mn-lt"/>
                <a:cs typeface="Calibri"/>
              </a:rPr>
              <a:t> проблему, </a:t>
            </a:r>
            <a:r>
              <a:rPr lang="ru-RU" dirty="0" err="1">
                <a:latin typeface="Calibri"/>
                <a:ea typeface="+mn-lt"/>
                <a:cs typeface="Calibri"/>
              </a:rPr>
              <a:t>радячись</a:t>
            </a:r>
            <a:r>
              <a:rPr lang="ru-RU" dirty="0">
                <a:latin typeface="Calibri"/>
                <a:ea typeface="+mn-lt"/>
                <a:cs typeface="Calibri"/>
              </a:rPr>
              <a:t> </a:t>
            </a:r>
            <a:r>
              <a:rPr lang="ru-RU" dirty="0" err="1">
                <a:latin typeface="Calibri"/>
                <a:ea typeface="+mn-lt"/>
                <a:cs typeface="Calibri"/>
              </a:rPr>
              <a:t>із</a:t>
            </a:r>
            <a:r>
              <a:rPr lang="ru-RU" dirty="0">
                <a:latin typeface="Calibri"/>
                <a:ea typeface="+mn-lt"/>
                <a:cs typeface="Calibri"/>
              </a:rPr>
              <a:t> ними;  </a:t>
            </a:r>
            <a:endParaRPr lang="ru-RU" dirty="0">
              <a:latin typeface="Calibri"/>
              <a:cs typeface="Calibri"/>
            </a:endParaRPr>
          </a:p>
          <a:p>
            <a:pPr>
              <a:buClr>
                <a:srgbClr val="D4745E"/>
              </a:buClr>
            </a:pPr>
            <a:r>
              <a:rPr lang="ru-RU" dirty="0" err="1">
                <a:latin typeface="Calibri"/>
                <a:ea typeface="+mn-lt"/>
                <a:cs typeface="Calibri"/>
              </a:rPr>
              <a:t>керівник</a:t>
            </a:r>
            <a:r>
              <a:rPr lang="ru-RU" dirty="0">
                <a:latin typeface="Calibri"/>
                <a:ea typeface="+mn-lt"/>
                <a:cs typeface="Calibri"/>
              </a:rPr>
              <a:t> </a:t>
            </a:r>
            <a:r>
              <a:rPr lang="ru-RU" dirty="0" err="1">
                <a:latin typeface="Calibri"/>
                <a:ea typeface="+mn-lt"/>
                <a:cs typeface="Calibri"/>
              </a:rPr>
              <a:t>відповідальний</a:t>
            </a:r>
            <a:r>
              <a:rPr lang="ru-RU" dirty="0">
                <a:latin typeface="Calibri"/>
                <a:ea typeface="+mn-lt"/>
                <a:cs typeface="Calibri"/>
              </a:rPr>
              <a:t> за </a:t>
            </a:r>
            <a:r>
              <a:rPr lang="ru-RU" dirty="0" err="1">
                <a:latin typeface="Calibri"/>
                <a:ea typeface="+mn-lt"/>
                <a:cs typeface="Calibri"/>
              </a:rPr>
              <a:t>виховання</a:t>
            </a:r>
            <a:r>
              <a:rPr lang="ru-RU" dirty="0">
                <a:latin typeface="Calibri"/>
                <a:ea typeface="+mn-lt"/>
                <a:cs typeface="Calibri"/>
              </a:rPr>
              <a:t> у </a:t>
            </a:r>
            <a:r>
              <a:rPr lang="ru-RU" dirty="0" err="1">
                <a:latin typeface="Calibri"/>
                <a:ea typeface="+mn-lt"/>
                <a:cs typeface="Calibri"/>
              </a:rPr>
              <a:t>співробітників</a:t>
            </a:r>
            <a:r>
              <a:rPr lang="ru-RU" dirty="0">
                <a:latin typeface="Calibri"/>
                <a:ea typeface="+mn-lt"/>
                <a:cs typeface="Calibri"/>
              </a:rPr>
              <a:t> </a:t>
            </a:r>
            <a:r>
              <a:rPr lang="ru-RU" dirty="0" err="1">
                <a:latin typeface="Calibri"/>
                <a:ea typeface="+mn-lt"/>
                <a:cs typeface="Calibri"/>
              </a:rPr>
              <a:t>етичних</a:t>
            </a:r>
            <a:r>
              <a:rPr lang="ru-RU" dirty="0">
                <a:latin typeface="Calibri"/>
                <a:ea typeface="+mn-lt"/>
                <a:cs typeface="Calibri"/>
              </a:rPr>
              <a:t> норм </a:t>
            </a:r>
            <a:r>
              <a:rPr lang="ru-RU" dirty="0" err="1">
                <a:latin typeface="Calibri"/>
                <a:ea typeface="+mn-lt"/>
                <a:cs typeface="Calibri"/>
              </a:rPr>
              <a:t>спілкування</a:t>
            </a:r>
            <a:r>
              <a:rPr lang="ru-RU" dirty="0">
                <a:latin typeface="Calibri"/>
                <a:ea typeface="+mn-lt"/>
                <a:cs typeface="Calibri"/>
              </a:rPr>
              <a:t> та </a:t>
            </a:r>
            <a:r>
              <a:rPr lang="ru-RU" dirty="0" err="1">
                <a:latin typeface="Calibri"/>
                <a:ea typeface="+mn-lt"/>
                <a:cs typeface="Calibri"/>
              </a:rPr>
              <a:t>поведінки</a:t>
            </a:r>
            <a:r>
              <a:rPr lang="ru-RU" dirty="0">
                <a:latin typeface="Calibri"/>
                <a:ea typeface="+mn-lt"/>
                <a:cs typeface="Calibri"/>
              </a:rPr>
              <a:t> як </a:t>
            </a:r>
            <a:r>
              <a:rPr lang="ru-RU" dirty="0" err="1">
                <a:latin typeface="Calibri"/>
                <a:ea typeface="+mn-lt"/>
                <a:cs typeface="Calibri"/>
              </a:rPr>
              <a:t>між</a:t>
            </a:r>
            <a:r>
              <a:rPr lang="ru-RU" dirty="0">
                <a:latin typeface="Calibri"/>
                <a:ea typeface="+mn-lt"/>
                <a:cs typeface="Calibri"/>
              </a:rPr>
              <a:t> собою у </a:t>
            </a:r>
            <a:r>
              <a:rPr lang="ru-RU" dirty="0" err="1">
                <a:latin typeface="Calibri"/>
                <a:ea typeface="+mn-lt"/>
                <a:cs typeface="Calibri"/>
              </a:rPr>
              <a:t>колективі</a:t>
            </a:r>
            <a:r>
              <a:rPr lang="ru-RU" dirty="0">
                <a:latin typeface="Calibri"/>
                <a:ea typeface="+mn-lt"/>
                <a:cs typeface="Calibri"/>
              </a:rPr>
              <a:t>, так і при </a:t>
            </a:r>
            <a:r>
              <a:rPr lang="ru-RU" dirty="0" err="1">
                <a:latin typeface="Calibri"/>
                <a:ea typeface="+mn-lt"/>
                <a:cs typeface="Calibri"/>
              </a:rPr>
              <a:t>обслуговуванні</a:t>
            </a:r>
            <a:r>
              <a:rPr lang="ru-RU" dirty="0">
                <a:latin typeface="Calibri"/>
                <a:ea typeface="+mn-lt"/>
                <a:cs typeface="Calibri"/>
              </a:rPr>
              <a:t> гостей;</a:t>
            </a:r>
            <a:endParaRPr lang="ru-RU" dirty="0">
              <a:latin typeface="Calibri"/>
              <a:cs typeface="Calibri"/>
            </a:endParaRPr>
          </a:p>
          <a:p>
            <a:pPr>
              <a:buClr>
                <a:srgbClr val="D4745E"/>
              </a:buClr>
            </a:pPr>
            <a:r>
              <a:rPr lang="ru-RU" dirty="0" err="1">
                <a:latin typeface="Calibri"/>
                <a:ea typeface="+mn-lt"/>
                <a:cs typeface="Calibri"/>
              </a:rPr>
              <a:t>керівник</a:t>
            </a:r>
            <a:r>
              <a:rPr lang="ru-RU" dirty="0">
                <a:latin typeface="Calibri"/>
                <a:ea typeface="+mn-lt"/>
                <a:cs typeface="Calibri"/>
              </a:rPr>
              <a:t> </a:t>
            </a:r>
            <a:r>
              <a:rPr lang="ru-RU" dirty="0" err="1">
                <a:latin typeface="Calibri"/>
                <a:ea typeface="+mn-lt"/>
                <a:cs typeface="Calibri"/>
              </a:rPr>
              <a:t>має</a:t>
            </a:r>
            <a:r>
              <a:rPr lang="ru-RU" dirty="0">
                <a:latin typeface="Calibri"/>
                <a:ea typeface="+mn-lt"/>
                <a:cs typeface="Calibri"/>
              </a:rPr>
              <a:t> бути </a:t>
            </a:r>
            <a:r>
              <a:rPr lang="ru-RU" dirty="0" err="1">
                <a:latin typeface="Calibri"/>
                <a:ea typeface="+mn-lt"/>
                <a:cs typeface="Calibri"/>
              </a:rPr>
              <a:t>самокритичним</a:t>
            </a:r>
            <a:r>
              <a:rPr lang="ru-RU" dirty="0">
                <a:latin typeface="Calibri"/>
                <a:ea typeface="+mn-lt"/>
                <a:cs typeface="Calibri"/>
              </a:rPr>
              <a:t>, не </a:t>
            </a:r>
            <a:r>
              <a:rPr lang="ru-RU" dirty="0" err="1">
                <a:latin typeface="Calibri"/>
                <a:ea typeface="+mn-lt"/>
                <a:cs typeface="Calibri"/>
              </a:rPr>
              <a:t>боятися</a:t>
            </a:r>
            <a:r>
              <a:rPr lang="ru-RU" dirty="0">
                <a:latin typeface="Calibri"/>
                <a:ea typeface="+mn-lt"/>
                <a:cs typeface="Calibri"/>
              </a:rPr>
              <a:t> </a:t>
            </a:r>
            <a:r>
              <a:rPr lang="ru-RU" dirty="0" err="1">
                <a:latin typeface="Calibri"/>
                <a:ea typeface="+mn-lt"/>
                <a:cs typeface="Calibri"/>
              </a:rPr>
              <a:t>визнавати</a:t>
            </a:r>
            <a:r>
              <a:rPr lang="ru-RU" dirty="0">
                <a:latin typeface="Calibri"/>
                <a:ea typeface="+mn-lt"/>
                <a:cs typeface="Calibri"/>
              </a:rPr>
              <a:t> та </a:t>
            </a:r>
            <a:r>
              <a:rPr lang="ru-RU" dirty="0" err="1">
                <a:latin typeface="Calibri"/>
                <a:ea typeface="+mn-lt"/>
                <a:cs typeface="Calibri"/>
              </a:rPr>
              <a:t>виправляти</a:t>
            </a:r>
            <a:r>
              <a:rPr lang="ru-RU" dirty="0">
                <a:latin typeface="Calibri"/>
                <a:ea typeface="+mn-lt"/>
                <a:cs typeface="Calibri"/>
              </a:rPr>
              <a:t> </a:t>
            </a:r>
            <a:r>
              <a:rPr lang="ru-RU" dirty="0" err="1">
                <a:latin typeface="Calibri"/>
                <a:ea typeface="+mn-lt"/>
                <a:cs typeface="Calibri"/>
              </a:rPr>
              <a:t>свої</a:t>
            </a:r>
            <a:r>
              <a:rPr lang="ru-RU" dirty="0">
                <a:latin typeface="Calibri"/>
                <a:ea typeface="+mn-lt"/>
                <a:cs typeface="Calibri"/>
              </a:rPr>
              <a:t> </a:t>
            </a:r>
            <a:r>
              <a:rPr lang="ru-RU" dirty="0" err="1">
                <a:latin typeface="Calibri"/>
                <a:ea typeface="+mn-lt"/>
                <a:cs typeface="Calibri"/>
              </a:rPr>
              <a:t>помилки</a:t>
            </a:r>
            <a:r>
              <a:rPr lang="ru-RU" dirty="0">
                <a:latin typeface="Calibri"/>
                <a:ea typeface="+mn-lt"/>
                <a:cs typeface="Calibri"/>
              </a:rPr>
              <a:t>;</a:t>
            </a:r>
            <a:endParaRPr lang="ru-RU" dirty="0">
              <a:latin typeface="Calibri"/>
              <a:cs typeface="Calibri"/>
            </a:endParaRPr>
          </a:p>
          <a:p>
            <a:pPr>
              <a:buClr>
                <a:srgbClr val="D4745E"/>
              </a:buClr>
            </a:pPr>
            <a:r>
              <a:rPr lang="ru-RU" dirty="0">
                <a:latin typeface="Calibri"/>
                <a:ea typeface="+mn-lt"/>
                <a:cs typeface="Calibri"/>
              </a:rPr>
              <a:t>не </a:t>
            </a:r>
            <a:r>
              <a:rPr lang="ru-RU" dirty="0" err="1">
                <a:latin typeface="Calibri"/>
                <a:ea typeface="+mn-lt"/>
                <a:cs typeface="Calibri"/>
              </a:rPr>
              <a:t>заохочувати</a:t>
            </a:r>
            <a:r>
              <a:rPr lang="ru-RU" dirty="0">
                <a:latin typeface="Calibri"/>
                <a:ea typeface="+mn-lt"/>
                <a:cs typeface="Calibri"/>
              </a:rPr>
              <a:t> </a:t>
            </a:r>
            <a:r>
              <a:rPr lang="ru-RU" dirty="0" err="1">
                <a:latin typeface="Calibri"/>
                <a:ea typeface="+mn-lt"/>
                <a:cs typeface="Calibri"/>
              </a:rPr>
              <a:t>пряме</a:t>
            </a:r>
            <a:r>
              <a:rPr lang="ru-RU" dirty="0">
                <a:latin typeface="Calibri"/>
                <a:ea typeface="+mn-lt"/>
                <a:cs typeface="Calibri"/>
              </a:rPr>
              <a:t> </a:t>
            </a:r>
            <a:r>
              <a:rPr lang="ru-RU" dirty="0" err="1">
                <a:latin typeface="Calibri"/>
                <a:ea typeface="+mn-lt"/>
                <a:cs typeface="Calibri"/>
              </a:rPr>
              <a:t>звернення</a:t>
            </a:r>
            <a:r>
              <a:rPr lang="ru-RU" dirty="0">
                <a:latin typeface="Calibri"/>
                <a:ea typeface="+mn-lt"/>
                <a:cs typeface="Calibri"/>
              </a:rPr>
              <a:t> </a:t>
            </a:r>
            <a:r>
              <a:rPr lang="ru-RU" dirty="0" err="1">
                <a:latin typeface="Calibri"/>
                <a:ea typeface="+mn-lt"/>
                <a:cs typeface="Calibri"/>
              </a:rPr>
              <a:t>працівників</a:t>
            </a:r>
            <a:r>
              <a:rPr lang="ru-RU" dirty="0">
                <a:latin typeface="Calibri"/>
                <a:ea typeface="+mn-lt"/>
                <a:cs typeface="Calibri"/>
              </a:rPr>
              <a:t> до директора, </a:t>
            </a:r>
            <a:r>
              <a:rPr lang="ru-RU" dirty="0" err="1">
                <a:latin typeface="Calibri"/>
                <a:ea typeface="+mn-lt"/>
                <a:cs typeface="Calibri"/>
              </a:rPr>
              <a:t>обминаючи</a:t>
            </a:r>
            <a:r>
              <a:rPr lang="ru-RU" dirty="0">
                <a:latin typeface="Calibri"/>
                <a:ea typeface="+mn-lt"/>
                <a:cs typeface="Calibri"/>
              </a:rPr>
              <a:t> </a:t>
            </a:r>
            <a:r>
              <a:rPr lang="ru-RU" dirty="0" err="1">
                <a:latin typeface="Calibri"/>
                <a:ea typeface="+mn-lt"/>
                <a:cs typeface="Calibri"/>
              </a:rPr>
              <a:t>безпосереднього</a:t>
            </a:r>
            <a:r>
              <a:rPr lang="ru-RU" dirty="0">
                <a:latin typeface="Calibri"/>
                <a:ea typeface="+mn-lt"/>
                <a:cs typeface="Calibri"/>
              </a:rPr>
              <a:t> </a:t>
            </a:r>
            <a:r>
              <a:rPr lang="ru-RU" dirty="0" err="1">
                <a:latin typeface="Calibri"/>
                <a:ea typeface="+mn-lt"/>
                <a:cs typeface="Calibri"/>
              </a:rPr>
              <a:t>керівника</a:t>
            </a:r>
            <a:r>
              <a:rPr lang="ru-RU" dirty="0">
                <a:latin typeface="Calibri"/>
                <a:ea typeface="+mn-lt"/>
                <a:cs typeface="Calibri"/>
              </a:rPr>
              <a:t>;</a:t>
            </a:r>
            <a:endParaRPr lang="ru-RU" dirty="0">
              <a:latin typeface="Calibri"/>
              <a:cs typeface="Calibri"/>
            </a:endParaRPr>
          </a:p>
          <a:p>
            <a:pPr>
              <a:buClr>
                <a:srgbClr val="D4745E"/>
              </a:buClr>
            </a:pPr>
            <a:r>
              <a:rPr lang="ru-RU" dirty="0" err="1">
                <a:latin typeface="Calibri"/>
                <a:ea typeface="+mn-lt"/>
                <a:cs typeface="Calibri"/>
              </a:rPr>
              <a:t>керівник</a:t>
            </a:r>
            <a:r>
              <a:rPr lang="ru-RU" dirty="0">
                <a:latin typeface="Calibri"/>
                <a:ea typeface="+mn-lt"/>
                <a:cs typeface="Calibri"/>
              </a:rPr>
              <a:t> повинен </a:t>
            </a:r>
            <a:r>
              <a:rPr lang="ru-RU" dirty="0" err="1">
                <a:latin typeface="Calibri"/>
                <a:ea typeface="+mn-lt"/>
                <a:cs typeface="Calibri"/>
              </a:rPr>
              <a:t>пам'ятати</a:t>
            </a:r>
            <a:r>
              <a:rPr lang="ru-RU" dirty="0">
                <a:latin typeface="Calibri"/>
                <a:ea typeface="+mn-lt"/>
                <a:cs typeface="Calibri"/>
              </a:rPr>
              <a:t>, </a:t>
            </a:r>
            <a:r>
              <a:rPr lang="ru-RU" dirty="0" err="1">
                <a:latin typeface="Calibri"/>
                <a:ea typeface="+mn-lt"/>
                <a:cs typeface="Calibri"/>
              </a:rPr>
              <a:t>що</a:t>
            </a:r>
            <a:r>
              <a:rPr lang="ru-RU" dirty="0">
                <a:latin typeface="Calibri"/>
                <a:ea typeface="+mn-lt"/>
                <a:cs typeface="Calibri"/>
              </a:rPr>
              <a:t> </a:t>
            </a:r>
            <a:r>
              <a:rPr lang="ru-RU" dirty="0" err="1">
                <a:latin typeface="Calibri"/>
                <a:ea typeface="+mn-lt"/>
                <a:cs typeface="Calibri"/>
              </a:rPr>
              <a:t>його</a:t>
            </a:r>
            <a:r>
              <a:rPr lang="ru-RU" dirty="0">
                <a:latin typeface="Calibri"/>
                <a:ea typeface="+mn-lt"/>
                <a:cs typeface="Calibri"/>
              </a:rPr>
              <a:t> </a:t>
            </a:r>
            <a:r>
              <a:rPr lang="ru-RU" dirty="0" err="1">
                <a:latin typeface="Calibri"/>
                <a:ea typeface="+mn-lt"/>
                <a:cs typeface="Calibri"/>
              </a:rPr>
              <a:t>колеги</a:t>
            </a:r>
            <a:r>
              <a:rPr lang="ru-RU" dirty="0">
                <a:latin typeface="Calibri"/>
                <a:ea typeface="+mn-lt"/>
                <a:cs typeface="Calibri"/>
              </a:rPr>
              <a:t> та </a:t>
            </a:r>
            <a:r>
              <a:rPr lang="ru-RU" dirty="0" err="1">
                <a:latin typeface="Calibri"/>
                <a:ea typeface="+mn-lt"/>
                <a:cs typeface="Calibri"/>
              </a:rPr>
              <a:t>підлеглі</a:t>
            </a:r>
            <a:r>
              <a:rPr lang="ru-RU" dirty="0">
                <a:latin typeface="Calibri"/>
                <a:ea typeface="+mn-lt"/>
                <a:cs typeface="Calibri"/>
              </a:rPr>
              <a:t> </a:t>
            </a:r>
            <a:r>
              <a:rPr lang="ru-RU" dirty="0" err="1">
                <a:latin typeface="Calibri"/>
                <a:ea typeface="+mn-lt"/>
                <a:cs typeface="Calibri"/>
              </a:rPr>
              <a:t>мимоволі</a:t>
            </a:r>
            <a:r>
              <a:rPr lang="ru-RU" dirty="0">
                <a:latin typeface="Calibri"/>
                <a:ea typeface="+mn-lt"/>
                <a:cs typeface="Calibri"/>
              </a:rPr>
              <a:t> </a:t>
            </a:r>
            <a:r>
              <a:rPr lang="ru-RU" dirty="0" err="1">
                <a:latin typeface="Calibri"/>
                <a:ea typeface="+mn-lt"/>
                <a:cs typeface="Calibri"/>
              </a:rPr>
              <a:t>копіюють</a:t>
            </a:r>
            <a:r>
              <a:rPr lang="ru-RU" dirty="0">
                <a:latin typeface="Calibri"/>
                <a:ea typeface="+mn-lt"/>
                <a:cs typeface="Calibri"/>
              </a:rPr>
              <a:t> </a:t>
            </a:r>
            <a:r>
              <a:rPr lang="ru-RU" dirty="0" err="1">
                <a:latin typeface="Calibri"/>
                <a:ea typeface="+mn-lt"/>
                <a:cs typeface="Calibri"/>
              </a:rPr>
              <a:t>його</a:t>
            </a:r>
            <a:r>
              <a:rPr lang="ru-RU" dirty="0">
                <a:latin typeface="Calibri"/>
                <a:ea typeface="+mn-lt"/>
                <a:cs typeface="Calibri"/>
              </a:rPr>
              <a:t> </a:t>
            </a:r>
            <a:r>
              <a:rPr lang="ru-RU" dirty="0" err="1">
                <a:latin typeface="Calibri"/>
                <a:ea typeface="+mn-lt"/>
                <a:cs typeface="Calibri"/>
              </a:rPr>
              <a:t>манери</a:t>
            </a:r>
            <a:r>
              <a:rPr lang="ru-RU" dirty="0">
                <a:latin typeface="Calibri"/>
                <a:ea typeface="+mn-lt"/>
                <a:cs typeface="Calibri"/>
              </a:rPr>
              <a:t>, жести, </a:t>
            </a:r>
            <a:r>
              <a:rPr lang="ru-RU" dirty="0" err="1">
                <a:latin typeface="Calibri"/>
                <a:ea typeface="+mn-lt"/>
                <a:cs typeface="Calibri"/>
              </a:rPr>
              <a:t>інтонації</a:t>
            </a:r>
            <a:r>
              <a:rPr lang="ru-RU" dirty="0">
                <a:latin typeface="Calibri"/>
                <a:ea typeface="+mn-lt"/>
                <a:cs typeface="Calibri"/>
              </a:rPr>
              <a:t>, </a:t>
            </a:r>
            <a:r>
              <a:rPr lang="ru-RU" dirty="0" err="1">
                <a:latin typeface="Calibri"/>
                <a:ea typeface="+mn-lt"/>
                <a:cs typeface="Calibri"/>
              </a:rPr>
              <a:t>загальну</a:t>
            </a:r>
            <a:r>
              <a:rPr lang="ru-RU" dirty="0">
                <a:latin typeface="Calibri"/>
                <a:ea typeface="+mn-lt"/>
                <a:cs typeface="Calibri"/>
              </a:rPr>
              <a:t> </a:t>
            </a:r>
            <a:r>
              <a:rPr lang="ru-RU" dirty="0" err="1">
                <a:latin typeface="Calibri"/>
                <a:ea typeface="+mn-lt"/>
                <a:cs typeface="Calibri"/>
              </a:rPr>
              <a:t>лінію</a:t>
            </a:r>
            <a:r>
              <a:rPr lang="ru-RU" dirty="0">
                <a:latin typeface="Calibri"/>
                <a:ea typeface="+mn-lt"/>
                <a:cs typeface="Calibri"/>
              </a:rPr>
              <a:t> </a:t>
            </a:r>
            <a:r>
              <a:rPr lang="ru-RU" dirty="0" err="1">
                <a:latin typeface="Calibri"/>
                <a:ea typeface="+mn-lt"/>
                <a:cs typeface="Calibri"/>
              </a:rPr>
              <a:t>поведінки</a:t>
            </a:r>
            <a:r>
              <a:rPr lang="ru-RU" dirty="0">
                <a:latin typeface="Calibri"/>
                <a:ea typeface="+mn-lt"/>
                <a:cs typeface="Calibri"/>
              </a:rPr>
              <a:t>;</a:t>
            </a:r>
            <a:endParaRPr lang="ru-RU" dirty="0">
              <a:latin typeface="Calibri"/>
              <a:cs typeface="Calibri"/>
            </a:endParaRPr>
          </a:p>
          <a:p>
            <a:pPr>
              <a:buClr>
                <a:srgbClr val="D4745E"/>
              </a:buClr>
            </a:pPr>
            <a:r>
              <a:rPr lang="ru-RU" dirty="0" err="1">
                <a:latin typeface="Calibri"/>
                <a:ea typeface="+mn-lt"/>
                <a:cs typeface="Calibri"/>
              </a:rPr>
              <a:t>враховувати</a:t>
            </a:r>
            <a:r>
              <a:rPr lang="ru-RU" dirty="0">
                <a:latin typeface="Calibri"/>
                <a:ea typeface="+mn-lt"/>
                <a:cs typeface="Calibri"/>
              </a:rPr>
              <a:t>, </a:t>
            </a:r>
            <a:r>
              <a:rPr lang="ru-RU" dirty="0" err="1">
                <a:latin typeface="Calibri"/>
                <a:ea typeface="+mn-lt"/>
                <a:cs typeface="Calibri"/>
              </a:rPr>
              <a:t>що</a:t>
            </a:r>
            <a:r>
              <a:rPr lang="ru-RU" dirty="0">
                <a:latin typeface="Calibri"/>
                <a:ea typeface="+mn-lt"/>
                <a:cs typeface="Calibri"/>
              </a:rPr>
              <a:t> за </a:t>
            </a:r>
            <a:r>
              <a:rPr lang="ru-RU" dirty="0" err="1">
                <a:latin typeface="Calibri"/>
                <a:ea typeface="+mn-lt"/>
                <a:cs typeface="Calibri"/>
              </a:rPr>
              <a:t>рівнем</a:t>
            </a:r>
            <a:r>
              <a:rPr lang="ru-RU" dirty="0">
                <a:latin typeface="Calibri"/>
                <a:ea typeface="+mn-lt"/>
                <a:cs typeface="Calibri"/>
              </a:rPr>
              <a:t> </a:t>
            </a:r>
            <a:r>
              <a:rPr lang="ru-RU" dirty="0" err="1">
                <a:latin typeface="Calibri"/>
                <a:ea typeface="+mn-lt"/>
                <a:cs typeface="Calibri"/>
              </a:rPr>
              <a:t>фізичного</a:t>
            </a:r>
            <a:r>
              <a:rPr lang="ru-RU" dirty="0">
                <a:latin typeface="Calibri"/>
                <a:ea typeface="+mn-lt"/>
                <a:cs typeface="Calibri"/>
              </a:rPr>
              <a:t> </a:t>
            </a:r>
            <a:r>
              <a:rPr lang="ru-RU" dirty="0" err="1">
                <a:latin typeface="Calibri"/>
                <a:ea typeface="+mn-lt"/>
                <a:cs typeface="Calibri"/>
              </a:rPr>
              <a:t>навантаження</a:t>
            </a:r>
            <a:r>
              <a:rPr lang="ru-RU" dirty="0">
                <a:latin typeface="Calibri"/>
                <a:ea typeface="+mn-lt"/>
                <a:cs typeface="Calibri"/>
              </a:rPr>
              <a:t> та </a:t>
            </a:r>
            <a:r>
              <a:rPr lang="ru-RU" dirty="0" err="1">
                <a:latin typeface="Calibri"/>
                <a:ea typeface="+mn-lt"/>
                <a:cs typeface="Calibri"/>
              </a:rPr>
              <a:t>енерговитратами</a:t>
            </a:r>
            <a:r>
              <a:rPr lang="ru-RU" dirty="0">
                <a:latin typeface="Calibri"/>
                <a:ea typeface="+mn-lt"/>
                <a:cs typeface="Calibri"/>
              </a:rPr>
              <a:t> </a:t>
            </a:r>
            <a:r>
              <a:rPr lang="ru-RU" dirty="0" err="1">
                <a:latin typeface="Calibri"/>
                <a:ea typeface="+mn-lt"/>
                <a:cs typeface="Calibri"/>
              </a:rPr>
              <a:t>професії</a:t>
            </a:r>
            <a:r>
              <a:rPr lang="ru-RU" dirty="0">
                <a:latin typeface="Calibri"/>
                <a:ea typeface="+mn-lt"/>
                <a:cs typeface="Calibri"/>
              </a:rPr>
              <a:t> </a:t>
            </a:r>
            <a:r>
              <a:rPr lang="ru-RU" dirty="0" err="1">
                <a:latin typeface="Calibri"/>
                <a:ea typeface="+mn-lt"/>
                <a:cs typeface="Calibri"/>
              </a:rPr>
              <a:t>кухарів</a:t>
            </a:r>
            <a:r>
              <a:rPr lang="ru-RU" dirty="0">
                <a:latin typeface="Calibri"/>
                <a:ea typeface="+mn-lt"/>
                <a:cs typeface="Calibri"/>
              </a:rPr>
              <a:t> та </a:t>
            </a:r>
            <a:r>
              <a:rPr lang="ru-RU" dirty="0" err="1">
                <a:latin typeface="Calibri"/>
                <a:ea typeface="+mn-lt"/>
                <a:cs typeface="Calibri"/>
              </a:rPr>
              <a:t>офіціантів</a:t>
            </a:r>
            <a:r>
              <a:rPr lang="ru-RU" dirty="0">
                <a:latin typeface="Calibri"/>
                <a:ea typeface="+mn-lt"/>
                <a:cs typeface="Calibri"/>
              </a:rPr>
              <a:t> </a:t>
            </a:r>
            <a:r>
              <a:rPr lang="ru-RU" dirty="0" err="1">
                <a:latin typeface="Calibri"/>
                <a:ea typeface="+mn-lt"/>
                <a:cs typeface="Calibri"/>
              </a:rPr>
              <a:t>можна</a:t>
            </a:r>
            <a:r>
              <a:rPr lang="ru-RU" dirty="0">
                <a:latin typeface="Calibri"/>
                <a:ea typeface="+mn-lt"/>
                <a:cs typeface="Calibri"/>
              </a:rPr>
              <a:t> </a:t>
            </a:r>
            <a:r>
              <a:rPr lang="ru-RU" dirty="0" err="1">
                <a:latin typeface="Calibri"/>
                <a:ea typeface="+mn-lt"/>
                <a:cs typeface="Calibri"/>
              </a:rPr>
              <a:t>порівняти</a:t>
            </a:r>
            <a:r>
              <a:rPr lang="ru-RU" dirty="0">
                <a:latin typeface="Calibri"/>
                <a:ea typeface="+mn-lt"/>
                <a:cs typeface="Calibri"/>
              </a:rPr>
              <a:t> з </a:t>
            </a:r>
            <a:r>
              <a:rPr lang="ru-RU" dirty="0" err="1">
                <a:latin typeface="Calibri"/>
                <a:ea typeface="+mn-lt"/>
                <a:cs typeface="Calibri"/>
              </a:rPr>
              <a:t>професіями</a:t>
            </a:r>
            <a:r>
              <a:rPr lang="ru-RU" dirty="0">
                <a:latin typeface="Calibri"/>
                <a:ea typeface="+mn-lt"/>
                <a:cs typeface="Calibri"/>
              </a:rPr>
              <a:t> </a:t>
            </a:r>
            <a:r>
              <a:rPr lang="ru-RU" dirty="0" err="1">
                <a:latin typeface="Calibri"/>
                <a:ea typeface="+mn-lt"/>
                <a:cs typeface="Calibri"/>
              </a:rPr>
              <a:t>працівників</a:t>
            </a:r>
            <a:r>
              <a:rPr lang="ru-RU" dirty="0">
                <a:latin typeface="Calibri"/>
                <a:ea typeface="+mn-lt"/>
                <a:cs typeface="Calibri"/>
              </a:rPr>
              <a:t> </a:t>
            </a:r>
            <a:r>
              <a:rPr lang="ru-RU" dirty="0" err="1">
                <a:latin typeface="Calibri"/>
                <a:ea typeface="+mn-lt"/>
                <a:cs typeface="Calibri"/>
              </a:rPr>
              <a:t>гірничодобувних</a:t>
            </a:r>
            <a:r>
              <a:rPr lang="ru-RU" dirty="0">
                <a:latin typeface="Calibri"/>
                <a:ea typeface="+mn-lt"/>
                <a:cs typeface="Calibri"/>
              </a:rPr>
              <a:t> </a:t>
            </a:r>
            <a:r>
              <a:rPr lang="ru-RU" dirty="0" err="1">
                <a:latin typeface="Calibri"/>
                <a:ea typeface="+mn-lt"/>
                <a:cs typeface="Calibri"/>
              </a:rPr>
              <a:t>галузей</a:t>
            </a:r>
            <a:r>
              <a:rPr lang="ru-RU" dirty="0">
                <a:latin typeface="Calibri"/>
                <a:ea typeface="+mn-lt"/>
                <a:cs typeface="Calibri"/>
              </a:rPr>
              <a:t>.  Тому </a:t>
            </a:r>
            <a:r>
              <a:rPr lang="ru-RU" dirty="0" err="1">
                <a:latin typeface="Calibri"/>
                <a:ea typeface="+mn-lt"/>
                <a:cs typeface="Calibri"/>
              </a:rPr>
              <a:t>важливо</a:t>
            </a:r>
            <a:r>
              <a:rPr lang="ru-RU" dirty="0">
                <a:latin typeface="Calibri"/>
                <a:ea typeface="+mn-lt"/>
                <a:cs typeface="Calibri"/>
              </a:rPr>
              <a:t> </a:t>
            </a:r>
            <a:r>
              <a:rPr lang="ru-RU" dirty="0" err="1">
                <a:latin typeface="Calibri"/>
                <a:ea typeface="+mn-lt"/>
                <a:cs typeface="Calibri"/>
              </a:rPr>
              <a:t>побудувати</a:t>
            </a:r>
            <a:r>
              <a:rPr lang="ru-RU" dirty="0">
                <a:latin typeface="Calibri"/>
                <a:ea typeface="+mn-lt"/>
                <a:cs typeface="Calibri"/>
              </a:rPr>
              <a:t> систему контролю таким чином, </a:t>
            </a:r>
            <a:r>
              <a:rPr lang="ru-RU" dirty="0" err="1">
                <a:latin typeface="Calibri"/>
                <a:ea typeface="+mn-lt"/>
                <a:cs typeface="Calibri"/>
              </a:rPr>
              <a:t>щоб</a:t>
            </a:r>
            <a:r>
              <a:rPr lang="ru-RU" dirty="0">
                <a:latin typeface="Calibri"/>
                <a:ea typeface="+mn-lt"/>
                <a:cs typeface="Calibri"/>
              </a:rPr>
              <a:t> критика та </a:t>
            </a:r>
            <a:r>
              <a:rPr lang="ru-RU" dirty="0" err="1">
                <a:latin typeface="Calibri"/>
                <a:ea typeface="+mn-lt"/>
                <a:cs typeface="Calibri"/>
              </a:rPr>
              <a:t>розбір</a:t>
            </a:r>
            <a:r>
              <a:rPr lang="ru-RU" dirty="0">
                <a:latin typeface="Calibri"/>
                <a:ea typeface="+mn-lt"/>
                <a:cs typeface="Calibri"/>
              </a:rPr>
              <a:t> </a:t>
            </a:r>
            <a:r>
              <a:rPr lang="ru-RU" dirty="0" err="1">
                <a:latin typeface="Calibri"/>
                <a:ea typeface="+mn-lt"/>
                <a:cs typeface="Calibri"/>
              </a:rPr>
              <a:t>робочих</a:t>
            </a:r>
            <a:r>
              <a:rPr lang="ru-RU" dirty="0">
                <a:latin typeface="Calibri"/>
                <a:ea typeface="+mn-lt"/>
                <a:cs typeface="Calibri"/>
              </a:rPr>
              <a:t> </a:t>
            </a:r>
            <a:r>
              <a:rPr lang="ru-RU" dirty="0" err="1">
                <a:latin typeface="Calibri"/>
                <a:ea typeface="+mn-lt"/>
                <a:cs typeface="Calibri"/>
              </a:rPr>
              <a:t>ситуацій</a:t>
            </a:r>
            <a:r>
              <a:rPr lang="ru-RU" dirty="0">
                <a:latin typeface="Calibri"/>
                <a:ea typeface="+mn-lt"/>
                <a:cs typeface="Calibri"/>
              </a:rPr>
              <a:t> </a:t>
            </a:r>
            <a:r>
              <a:rPr lang="ru-RU" dirty="0" err="1">
                <a:latin typeface="Calibri"/>
                <a:ea typeface="+mn-lt"/>
                <a:cs typeface="Calibri"/>
              </a:rPr>
              <a:t>відбувалися</a:t>
            </a:r>
            <a:r>
              <a:rPr lang="ru-RU" dirty="0">
                <a:latin typeface="Calibri"/>
                <a:ea typeface="+mn-lt"/>
                <a:cs typeface="Calibri"/>
              </a:rPr>
              <a:t> у </a:t>
            </a:r>
            <a:r>
              <a:rPr lang="ru-RU" dirty="0" err="1">
                <a:latin typeface="Calibri"/>
                <a:ea typeface="+mn-lt"/>
                <a:cs typeface="Calibri"/>
              </a:rPr>
              <a:t>менш</a:t>
            </a:r>
            <a:r>
              <a:rPr lang="ru-RU" dirty="0">
                <a:latin typeface="Calibri"/>
                <a:ea typeface="+mn-lt"/>
                <a:cs typeface="Calibri"/>
              </a:rPr>
              <a:t> </a:t>
            </a:r>
            <a:r>
              <a:rPr lang="ru-RU" dirty="0" err="1">
                <a:latin typeface="Calibri"/>
                <a:ea typeface="+mn-lt"/>
                <a:cs typeface="Calibri"/>
              </a:rPr>
              <a:t>напружені</a:t>
            </a:r>
            <a:r>
              <a:rPr lang="ru-RU" dirty="0">
                <a:latin typeface="Calibri"/>
                <a:ea typeface="+mn-lt"/>
                <a:cs typeface="Calibri"/>
              </a:rPr>
              <a:t> </a:t>
            </a:r>
            <a:r>
              <a:rPr lang="ru-RU" dirty="0" err="1">
                <a:latin typeface="Calibri"/>
                <a:ea typeface="+mn-lt"/>
                <a:cs typeface="Calibri"/>
              </a:rPr>
              <a:t>моменти</a:t>
            </a:r>
            <a:r>
              <a:rPr lang="ru-RU" dirty="0">
                <a:latin typeface="Calibri"/>
                <a:ea typeface="+mn-lt"/>
                <a:cs typeface="Calibri"/>
              </a:rPr>
              <a:t> </a:t>
            </a:r>
            <a:r>
              <a:rPr lang="ru-RU" dirty="0" err="1">
                <a:latin typeface="Calibri"/>
                <a:ea typeface="+mn-lt"/>
                <a:cs typeface="Calibri"/>
              </a:rPr>
              <a:t>обслуговування</a:t>
            </a:r>
            <a:r>
              <a:rPr lang="ru-RU" dirty="0">
                <a:latin typeface="Calibri"/>
                <a:ea typeface="+mn-lt"/>
                <a:cs typeface="Calibri"/>
              </a:rPr>
              <a:t> у </a:t>
            </a:r>
            <a:r>
              <a:rPr lang="ru-RU" dirty="0" err="1">
                <a:latin typeface="Calibri"/>
                <a:ea typeface="+mn-lt"/>
                <a:cs typeface="Calibri"/>
              </a:rPr>
              <a:t>залі</a:t>
            </a:r>
            <a:r>
              <a:rPr lang="ru-RU" dirty="0">
                <a:latin typeface="Calibri"/>
                <a:ea typeface="+mn-lt"/>
                <a:cs typeface="Calibri"/>
              </a:rPr>
              <a:t>.  </a:t>
            </a:r>
            <a:endParaRPr lang="ru-RU" dirty="0">
              <a:latin typeface="Calibri" panose="020F0502020204030204" pitchFamily="34" charset="0"/>
              <a:cs typeface="Calibri" panose="020F0502020204030204" pitchFamily="34" charset="0"/>
            </a:endParaRPr>
          </a:p>
        </p:txBody>
      </p:sp>
      <p:pic>
        <p:nvPicPr>
          <p:cNvPr id="5" name="Рисунок 5" descr="Изображение выглядит как человек, костюм, одет&#10;&#10;Автоматически созданное описание">
            <a:extLst>
              <a:ext uri="{FF2B5EF4-FFF2-40B4-BE49-F238E27FC236}">
                <a16:creationId xmlns:a16="http://schemas.microsoft.com/office/drawing/2014/main" id="{F305B68E-780A-43F4-9739-502268E041B7}"/>
              </a:ext>
            </a:extLst>
          </p:cNvPr>
          <p:cNvPicPr>
            <a:picLocks noChangeAspect="1"/>
          </p:cNvPicPr>
          <p:nvPr/>
        </p:nvPicPr>
        <p:blipFill>
          <a:blip r:embed="rId2"/>
          <a:stretch>
            <a:fillRect/>
          </a:stretch>
        </p:blipFill>
        <p:spPr>
          <a:xfrm>
            <a:off x="651933" y="2472036"/>
            <a:ext cx="2743200" cy="2032462"/>
          </a:xfrm>
          <a:prstGeom prst="rect">
            <a:avLst/>
          </a:prstGeom>
        </p:spPr>
      </p:pic>
    </p:spTree>
    <p:extLst>
      <p:ext uri="{BB962C8B-B14F-4D97-AF65-F5344CB8AC3E}">
        <p14:creationId xmlns:p14="http://schemas.microsoft.com/office/powerpoint/2010/main" val="88577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
                                        </p:tgtEl>
                                        <p:attrNameLst>
                                          <p:attrName>ppt_x</p:attrName>
                                          <p:attrName>ppt_y</p:attrName>
                                        </p:attrNameLst>
                                      </p:cBhvr>
                                    </p:animMotion>
                                    <p:animRot by="1500000">
                                      <p:cBhvr>
                                        <p:cTn id="7" dur="125" fill="hold">
                                          <p:stCondLst>
                                            <p:cond delay="0"/>
                                          </p:stCondLst>
                                        </p:cTn>
                                        <p:tgtEl>
                                          <p:spTgt spid="2"/>
                                        </p:tgtEl>
                                        <p:attrNameLst>
                                          <p:attrName>r</p:attrName>
                                        </p:attrNameLst>
                                      </p:cBhvr>
                                    </p:animRot>
                                    <p:animRot by="-1500000">
                                      <p:cBhvr>
                                        <p:cTn id="8" dur="125" fill="hold">
                                          <p:stCondLst>
                                            <p:cond delay="125"/>
                                          </p:stCondLst>
                                        </p:cTn>
                                        <p:tgtEl>
                                          <p:spTgt spid="2"/>
                                        </p:tgtEl>
                                        <p:attrNameLst>
                                          <p:attrName>r</p:attrName>
                                        </p:attrNameLst>
                                      </p:cBhvr>
                                    </p:animRot>
                                    <p:animRot by="-1500000">
                                      <p:cBhvr>
                                        <p:cTn id="9" dur="125" fill="hold">
                                          <p:stCondLst>
                                            <p:cond delay="250"/>
                                          </p:stCondLst>
                                        </p:cTn>
                                        <p:tgtEl>
                                          <p:spTgt spid="2"/>
                                        </p:tgtEl>
                                        <p:attrNameLst>
                                          <p:attrName>r</p:attrName>
                                        </p:attrNameLst>
                                      </p:cBhvr>
                                    </p:animRot>
                                    <p:animRot by="1500000">
                                      <p:cBhvr>
                                        <p:cTn id="10" dur="125" fill="hold">
                                          <p:stCondLst>
                                            <p:cond delay="375"/>
                                          </p:stCondLst>
                                        </p:cTn>
                                        <p:tgtEl>
                                          <p:spTgt spid="2"/>
                                        </p:tgtEl>
                                        <p:attrNameLst>
                                          <p:attrName>r</p:attrName>
                                        </p:attrNameLst>
                                      </p:cBhvr>
                                    </p:animRot>
                                  </p:childTnLst>
                                </p:cTn>
                              </p:par>
                            </p:childTnLst>
                          </p:cTn>
                        </p:par>
                        <p:par>
                          <p:cTn id="11" fill="hold">
                            <p:stCondLst>
                              <p:cond delay="2300"/>
                            </p:stCondLst>
                            <p:childTnLst>
                              <p:par>
                                <p:cTn id="12" presetID="37" presetClass="entr" presetSubtype="0"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900" decel="100000" fill="hold"/>
                                        <p:tgtEl>
                                          <p:spTgt spid="5"/>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C858C6F-25BB-41DB-B17F-BBB58551F0BD}"/>
              </a:ext>
            </a:extLst>
          </p:cNvPr>
          <p:cNvSpPr>
            <a:spLocks noGrp="1"/>
          </p:cNvSpPr>
          <p:nvPr>
            <p:ph type="title"/>
          </p:nvPr>
        </p:nvSpPr>
        <p:spPr>
          <a:xfrm>
            <a:off x="609600" y="274638"/>
            <a:ext cx="10972800" cy="745067"/>
          </a:xfrm>
        </p:spPr>
        <p:txBody>
          <a:bodyPr/>
          <a:lstStyle/>
          <a:p>
            <a:pPr algn="ctr"/>
            <a:r>
              <a:rPr lang="ru-RU" dirty="0" err="1">
                <a:ln w="13335" cmpd="sng">
                  <a:solidFill>
                    <a:srgbClr val="873624">
                      <a:lumMod val="50000"/>
                    </a:srgbClr>
                  </a:solidFill>
                  <a:prstDash val="solid"/>
                </a:ln>
                <a:latin typeface="Calibri"/>
                <a:ea typeface="+mj-lt"/>
                <a:cs typeface="Calibri"/>
              </a:rPr>
              <a:t>Вимоги</a:t>
            </a:r>
            <a:r>
              <a:rPr lang="ru-RU" dirty="0">
                <a:ln w="13335" cmpd="sng">
                  <a:solidFill>
                    <a:srgbClr val="873624">
                      <a:lumMod val="50000"/>
                    </a:srgbClr>
                  </a:solidFill>
                  <a:prstDash val="solid"/>
                </a:ln>
                <a:latin typeface="Calibri"/>
                <a:ea typeface="+mj-lt"/>
                <a:cs typeface="Calibri"/>
              </a:rPr>
              <a:t> до метрдотелю залу</a:t>
            </a:r>
            <a:endParaRPr lang="ru-RU" dirty="0">
              <a:ln w="13335" cmpd="sng">
                <a:solidFill>
                  <a:srgbClr val="873624">
                    <a:lumMod val="50000"/>
                  </a:srgbClr>
                </a:solidFill>
                <a:prstDash val="solid"/>
              </a:ln>
              <a:latin typeface="Calibri"/>
              <a:cs typeface="Calibri"/>
            </a:endParaRPr>
          </a:p>
        </p:txBody>
      </p:sp>
      <p:sp>
        <p:nvSpPr>
          <p:cNvPr id="3" name="Объект 2">
            <a:extLst>
              <a:ext uri="{FF2B5EF4-FFF2-40B4-BE49-F238E27FC236}">
                <a16:creationId xmlns:a16="http://schemas.microsoft.com/office/drawing/2014/main" id="{052283F2-2585-42F7-9EBB-2B7CE45CDEC4}"/>
              </a:ext>
            </a:extLst>
          </p:cNvPr>
          <p:cNvSpPr>
            <a:spLocks noGrp="1"/>
          </p:cNvSpPr>
          <p:nvPr>
            <p:ph idx="1"/>
          </p:nvPr>
        </p:nvSpPr>
        <p:spPr>
          <a:xfrm>
            <a:off x="270934" y="1117601"/>
            <a:ext cx="8246533" cy="5592763"/>
          </a:xfrm>
        </p:spPr>
        <p:txBody>
          <a:bodyPr vert="horz" lIns="91440" tIns="45720" rIns="91440" bIns="45720" rtlCol="0" anchor="t">
            <a:normAutofit fontScale="62500" lnSpcReduction="20000"/>
          </a:bodyPr>
          <a:lstStyle/>
          <a:p>
            <a:r>
              <a:rPr lang="ru-RU" err="1">
                <a:latin typeface="Calibri"/>
                <a:ea typeface="+mn-lt"/>
                <a:cs typeface="Calibri"/>
              </a:rPr>
              <a:t>Приймає</a:t>
            </a:r>
            <a:r>
              <a:rPr lang="ru-RU">
                <a:latin typeface="Calibri"/>
                <a:ea typeface="+mn-lt"/>
                <a:cs typeface="Calibri"/>
              </a:rPr>
              <a:t> на себе </a:t>
            </a:r>
            <a:r>
              <a:rPr lang="ru-RU" err="1">
                <a:latin typeface="Calibri"/>
                <a:ea typeface="+mn-lt"/>
                <a:cs typeface="Calibri"/>
              </a:rPr>
              <a:t>основне</a:t>
            </a:r>
            <a:r>
              <a:rPr lang="ru-RU">
                <a:latin typeface="Calibri"/>
                <a:ea typeface="+mn-lt"/>
                <a:cs typeface="Calibri"/>
              </a:rPr>
              <a:t> </a:t>
            </a:r>
            <a:r>
              <a:rPr lang="ru-RU" err="1">
                <a:latin typeface="Calibri"/>
                <a:ea typeface="+mn-lt"/>
                <a:cs typeface="Calibri"/>
              </a:rPr>
              <a:t>навантаження</a:t>
            </a:r>
            <a:r>
              <a:rPr lang="ru-RU">
                <a:latin typeface="Calibri"/>
                <a:ea typeface="+mn-lt"/>
                <a:cs typeface="Calibri"/>
              </a:rPr>
              <a:t> на </a:t>
            </a:r>
            <a:r>
              <a:rPr lang="ru-RU" err="1">
                <a:latin typeface="Calibri"/>
                <a:ea typeface="+mn-lt"/>
                <a:cs typeface="Calibri"/>
              </a:rPr>
              <a:t>обслуговування</a:t>
            </a:r>
            <a:r>
              <a:rPr lang="ru-RU">
                <a:latin typeface="Calibri"/>
                <a:ea typeface="+mn-lt"/>
                <a:cs typeface="Calibri"/>
              </a:rPr>
              <a:t> </a:t>
            </a:r>
            <a:r>
              <a:rPr lang="ru-RU" err="1">
                <a:latin typeface="Calibri"/>
                <a:ea typeface="+mn-lt"/>
                <a:cs typeface="Calibri"/>
              </a:rPr>
              <a:t>відвідувачів</a:t>
            </a:r>
            <a:r>
              <a:rPr lang="ru-RU">
                <a:latin typeface="Calibri"/>
                <a:ea typeface="+mn-lt"/>
                <a:cs typeface="Calibri"/>
              </a:rPr>
              <a:t>. </a:t>
            </a:r>
            <a:r>
              <a:rPr lang="ru-RU" err="1">
                <a:latin typeface="Calibri"/>
                <a:ea typeface="+mn-lt"/>
                <a:cs typeface="Calibri"/>
              </a:rPr>
              <a:t>Основне</a:t>
            </a:r>
            <a:r>
              <a:rPr lang="ru-RU">
                <a:latin typeface="Calibri"/>
                <a:ea typeface="+mn-lt"/>
                <a:cs typeface="Calibri"/>
              </a:rPr>
              <a:t> </a:t>
            </a:r>
            <a:r>
              <a:rPr lang="ru-RU" err="1">
                <a:latin typeface="Calibri"/>
                <a:ea typeface="+mn-lt"/>
                <a:cs typeface="Calibri"/>
              </a:rPr>
              <a:t>завдання</a:t>
            </a:r>
            <a:r>
              <a:rPr lang="ru-RU">
                <a:latin typeface="Calibri"/>
                <a:ea typeface="+mn-lt"/>
                <a:cs typeface="Calibri"/>
              </a:rPr>
              <a:t> - </a:t>
            </a:r>
            <a:r>
              <a:rPr lang="ru-RU" err="1">
                <a:latin typeface="Calibri"/>
                <a:ea typeface="+mn-lt"/>
                <a:cs typeface="Calibri"/>
              </a:rPr>
              <a:t>доброзичливо</a:t>
            </a:r>
            <a:r>
              <a:rPr lang="ru-RU">
                <a:latin typeface="Calibri"/>
                <a:ea typeface="+mn-lt"/>
                <a:cs typeface="Calibri"/>
              </a:rPr>
              <a:t> </a:t>
            </a:r>
            <a:r>
              <a:rPr lang="ru-RU" err="1">
                <a:latin typeface="Calibri"/>
                <a:ea typeface="+mn-lt"/>
                <a:cs typeface="Calibri"/>
              </a:rPr>
              <a:t>прийняти</a:t>
            </a:r>
            <a:r>
              <a:rPr lang="ru-RU">
                <a:latin typeface="Calibri"/>
                <a:ea typeface="+mn-lt"/>
                <a:cs typeface="Calibri"/>
              </a:rPr>
              <a:t> гостей, </a:t>
            </a:r>
            <a:r>
              <a:rPr lang="ru-RU" err="1">
                <a:latin typeface="Calibri"/>
                <a:ea typeface="+mn-lt"/>
                <a:cs typeface="Calibri"/>
              </a:rPr>
              <a:t>своєчасно</a:t>
            </a:r>
            <a:r>
              <a:rPr lang="ru-RU">
                <a:latin typeface="Calibri"/>
                <a:ea typeface="+mn-lt"/>
                <a:cs typeface="Calibri"/>
              </a:rPr>
              <a:t> </a:t>
            </a:r>
            <a:r>
              <a:rPr lang="ru-RU" err="1">
                <a:latin typeface="Calibri"/>
                <a:ea typeface="+mn-lt"/>
                <a:cs typeface="Calibri"/>
              </a:rPr>
              <a:t>надати</a:t>
            </a:r>
            <a:r>
              <a:rPr lang="ru-RU">
                <a:latin typeface="Calibri"/>
                <a:ea typeface="+mn-lt"/>
                <a:cs typeface="Calibri"/>
              </a:rPr>
              <a:t> </a:t>
            </a:r>
            <a:r>
              <a:rPr lang="ru-RU" err="1">
                <a:latin typeface="Calibri"/>
                <a:ea typeface="+mn-lt"/>
                <a:cs typeface="Calibri"/>
              </a:rPr>
              <a:t>їм</a:t>
            </a:r>
            <a:r>
              <a:rPr lang="ru-RU">
                <a:latin typeface="Calibri"/>
                <a:ea typeface="+mn-lt"/>
                <a:cs typeface="Calibri"/>
              </a:rPr>
              <a:t> </a:t>
            </a:r>
            <a:r>
              <a:rPr lang="ru-RU" err="1">
                <a:latin typeface="Calibri"/>
                <a:ea typeface="+mn-lt"/>
                <a:cs typeface="Calibri"/>
              </a:rPr>
              <a:t>смачну</a:t>
            </a:r>
            <a:r>
              <a:rPr lang="ru-RU">
                <a:latin typeface="Calibri"/>
                <a:ea typeface="+mn-lt"/>
                <a:cs typeface="Calibri"/>
              </a:rPr>
              <a:t> </a:t>
            </a:r>
            <a:r>
              <a:rPr lang="ru-RU" err="1">
                <a:latin typeface="Calibri"/>
                <a:ea typeface="+mn-lt"/>
                <a:cs typeface="Calibri"/>
              </a:rPr>
              <a:t>їжу</a:t>
            </a:r>
            <a:r>
              <a:rPr lang="ru-RU">
                <a:latin typeface="Calibri"/>
                <a:ea typeface="+mn-lt"/>
                <a:cs typeface="Calibri"/>
              </a:rPr>
              <a:t>, </a:t>
            </a:r>
            <a:r>
              <a:rPr lang="ru-RU" err="1">
                <a:latin typeface="Calibri"/>
                <a:ea typeface="+mn-lt"/>
                <a:cs typeface="Calibri"/>
              </a:rPr>
              <a:t>створити</a:t>
            </a:r>
            <a:r>
              <a:rPr lang="ru-RU">
                <a:latin typeface="Calibri"/>
                <a:ea typeface="+mn-lt"/>
                <a:cs typeface="Calibri"/>
              </a:rPr>
              <a:t> </a:t>
            </a:r>
            <a:r>
              <a:rPr lang="ru-RU" err="1">
                <a:latin typeface="Calibri"/>
                <a:ea typeface="+mn-lt"/>
                <a:cs typeface="Calibri"/>
              </a:rPr>
              <a:t>затишну</a:t>
            </a:r>
            <a:r>
              <a:rPr lang="ru-RU">
                <a:latin typeface="Calibri"/>
                <a:ea typeface="+mn-lt"/>
                <a:cs typeface="Calibri"/>
              </a:rPr>
              <a:t> обстановку, </a:t>
            </a:r>
            <a:r>
              <a:rPr lang="ru-RU" err="1">
                <a:latin typeface="Calibri"/>
                <a:ea typeface="+mn-lt"/>
                <a:cs typeface="Calibri"/>
              </a:rPr>
              <a:t>забезпечити</a:t>
            </a:r>
            <a:r>
              <a:rPr lang="ru-RU">
                <a:latin typeface="Calibri"/>
                <a:ea typeface="+mn-lt"/>
                <a:cs typeface="Calibri"/>
              </a:rPr>
              <a:t> </a:t>
            </a:r>
            <a:r>
              <a:rPr lang="ru-RU" err="1">
                <a:latin typeface="Calibri"/>
                <a:ea typeface="+mn-lt"/>
                <a:cs typeface="Calibri"/>
              </a:rPr>
              <a:t>можливість</a:t>
            </a:r>
            <a:r>
              <a:rPr lang="ru-RU">
                <a:latin typeface="Calibri"/>
                <a:ea typeface="+mn-lt"/>
                <a:cs typeface="Calibri"/>
              </a:rPr>
              <a:t> </a:t>
            </a:r>
            <a:r>
              <a:rPr lang="ru-RU" err="1">
                <a:latin typeface="Calibri"/>
                <a:ea typeface="+mn-lt"/>
                <a:cs typeface="Calibri"/>
              </a:rPr>
              <a:t>відпочити</a:t>
            </a:r>
            <a:r>
              <a:rPr lang="ru-RU">
                <a:latin typeface="Calibri"/>
                <a:ea typeface="+mn-lt"/>
                <a:cs typeface="Calibri"/>
              </a:rPr>
              <a:t>, </a:t>
            </a:r>
            <a:r>
              <a:rPr lang="ru-RU" err="1">
                <a:latin typeface="Calibri"/>
                <a:ea typeface="+mn-lt"/>
                <a:cs typeface="Calibri"/>
              </a:rPr>
              <a:t>потанцювати</a:t>
            </a:r>
            <a:r>
              <a:rPr lang="ru-RU">
                <a:latin typeface="Calibri"/>
                <a:ea typeface="+mn-lt"/>
                <a:cs typeface="Calibri"/>
              </a:rPr>
              <a:t>.  </a:t>
            </a:r>
            <a:endParaRPr lang="ru-RU">
              <a:latin typeface="Calibri"/>
              <a:cs typeface="Calibri"/>
            </a:endParaRPr>
          </a:p>
          <a:p>
            <a:pPr>
              <a:buClr>
                <a:srgbClr val="D4745E"/>
              </a:buClr>
            </a:pPr>
            <a:r>
              <a:rPr lang="ru-RU" err="1">
                <a:latin typeface="Calibri"/>
                <a:ea typeface="+mn-lt"/>
                <a:cs typeface="Calibri"/>
              </a:rPr>
              <a:t>Перевіряє</a:t>
            </a:r>
            <a:r>
              <a:rPr lang="ru-RU">
                <a:latin typeface="Calibri"/>
                <a:ea typeface="+mn-lt"/>
                <a:cs typeface="Calibri"/>
              </a:rPr>
              <a:t> стан </a:t>
            </a:r>
            <a:r>
              <a:rPr lang="ru-RU" err="1">
                <a:latin typeface="Calibri"/>
                <a:ea typeface="+mn-lt"/>
                <a:cs typeface="Calibri"/>
              </a:rPr>
              <a:t>залів</a:t>
            </a:r>
            <a:r>
              <a:rPr lang="ru-RU">
                <a:latin typeface="Calibri"/>
                <a:ea typeface="+mn-lt"/>
                <a:cs typeface="Calibri"/>
              </a:rPr>
              <a:t> </a:t>
            </a:r>
            <a:r>
              <a:rPr lang="ru-RU" err="1">
                <a:latin typeface="Calibri"/>
                <a:ea typeface="+mn-lt"/>
                <a:cs typeface="Calibri"/>
              </a:rPr>
              <a:t>обслуговування</a:t>
            </a:r>
            <a:r>
              <a:rPr lang="ru-RU">
                <a:latin typeface="Calibri"/>
                <a:ea typeface="+mn-lt"/>
                <a:cs typeface="Calibri"/>
              </a:rPr>
              <a:t> </a:t>
            </a:r>
            <a:r>
              <a:rPr lang="ru-RU" err="1">
                <a:latin typeface="Calibri"/>
                <a:ea typeface="+mn-lt"/>
                <a:cs typeface="Calibri"/>
              </a:rPr>
              <a:t>відвідувачів</a:t>
            </a:r>
            <a:r>
              <a:rPr lang="ru-RU">
                <a:latin typeface="Calibri"/>
                <a:ea typeface="+mn-lt"/>
                <a:cs typeface="Calibri"/>
              </a:rPr>
              <a:t>, </a:t>
            </a:r>
            <a:r>
              <a:rPr lang="ru-RU" err="1">
                <a:latin typeface="Calibri"/>
                <a:ea typeface="+mn-lt"/>
                <a:cs typeface="Calibri"/>
              </a:rPr>
              <a:t>наявність</a:t>
            </a:r>
            <a:r>
              <a:rPr lang="ru-RU">
                <a:latin typeface="Calibri"/>
                <a:ea typeface="+mn-lt"/>
                <a:cs typeface="Calibri"/>
              </a:rPr>
              <a:t> та </a:t>
            </a:r>
            <a:r>
              <a:rPr lang="ru-RU" err="1">
                <a:latin typeface="Calibri"/>
                <a:ea typeface="+mn-lt"/>
                <a:cs typeface="Calibri"/>
              </a:rPr>
              <a:t>справність</a:t>
            </a:r>
            <a:r>
              <a:rPr lang="ru-RU">
                <a:latin typeface="Calibri"/>
                <a:ea typeface="+mn-lt"/>
                <a:cs typeface="Calibri"/>
              </a:rPr>
              <a:t> </a:t>
            </a:r>
            <a:r>
              <a:rPr lang="ru-RU" err="1">
                <a:latin typeface="Calibri"/>
                <a:ea typeface="+mn-lt"/>
                <a:cs typeface="Calibri"/>
              </a:rPr>
              <a:t>меблів</a:t>
            </a:r>
            <a:r>
              <a:rPr lang="ru-RU">
                <a:latin typeface="Calibri"/>
                <a:ea typeface="+mn-lt"/>
                <a:cs typeface="Calibri"/>
              </a:rPr>
              <a:t>, </a:t>
            </a:r>
            <a:r>
              <a:rPr lang="ru-RU" err="1">
                <a:latin typeface="Calibri"/>
                <a:ea typeface="+mn-lt"/>
                <a:cs typeface="Calibri"/>
              </a:rPr>
              <a:t>обладнання</a:t>
            </a:r>
            <a:r>
              <a:rPr lang="ru-RU">
                <a:latin typeface="Calibri"/>
                <a:ea typeface="+mn-lt"/>
                <a:cs typeface="Calibri"/>
              </a:rPr>
              <a:t>, </a:t>
            </a:r>
            <a:r>
              <a:rPr lang="ru-RU" err="1">
                <a:latin typeface="Calibri"/>
                <a:ea typeface="+mn-lt"/>
                <a:cs typeface="Calibri"/>
              </a:rPr>
              <a:t>освітлення</a:t>
            </a:r>
            <a:r>
              <a:rPr lang="ru-RU">
                <a:latin typeface="Calibri"/>
                <a:ea typeface="+mn-lt"/>
                <a:cs typeface="Calibri"/>
              </a:rPr>
              <a:t> </a:t>
            </a:r>
            <a:r>
              <a:rPr lang="ru-RU" err="1">
                <a:latin typeface="Calibri"/>
                <a:ea typeface="+mn-lt"/>
                <a:cs typeface="Calibri"/>
              </a:rPr>
              <a:t>тощо</a:t>
            </a:r>
            <a:r>
              <a:rPr lang="ru-RU">
                <a:latin typeface="Calibri"/>
                <a:ea typeface="+mn-lt"/>
                <a:cs typeface="Calibri"/>
              </a:rPr>
              <a:t>. </a:t>
            </a:r>
            <a:r>
              <a:rPr lang="ru-RU" err="1">
                <a:latin typeface="Calibri"/>
                <a:ea typeface="+mn-lt"/>
                <a:cs typeface="Calibri"/>
              </a:rPr>
              <a:t>Після</a:t>
            </a:r>
            <a:r>
              <a:rPr lang="ru-RU">
                <a:latin typeface="Calibri"/>
                <a:ea typeface="+mn-lt"/>
                <a:cs typeface="Calibri"/>
              </a:rPr>
              <a:t> </a:t>
            </a:r>
            <a:r>
              <a:rPr lang="ru-RU" err="1">
                <a:latin typeface="Calibri"/>
                <a:ea typeface="+mn-lt"/>
                <a:cs typeface="Calibri"/>
              </a:rPr>
              <a:t>огляду</a:t>
            </a:r>
            <a:r>
              <a:rPr lang="ru-RU">
                <a:latin typeface="Calibri"/>
                <a:ea typeface="+mn-lt"/>
                <a:cs typeface="Calibri"/>
              </a:rPr>
              <a:t> </a:t>
            </a:r>
            <a:r>
              <a:rPr lang="ru-RU" err="1">
                <a:latin typeface="Calibri"/>
                <a:ea typeface="+mn-lt"/>
                <a:cs typeface="Calibri"/>
              </a:rPr>
              <a:t>приміщень</a:t>
            </a:r>
            <a:r>
              <a:rPr lang="ru-RU">
                <a:latin typeface="Calibri"/>
                <a:ea typeface="+mn-lt"/>
                <a:cs typeface="Calibri"/>
              </a:rPr>
              <a:t> </a:t>
            </a:r>
            <a:r>
              <a:rPr lang="ru-RU" err="1">
                <a:latin typeface="Calibri"/>
                <a:ea typeface="+mn-lt"/>
                <a:cs typeface="Calibri"/>
              </a:rPr>
              <a:t>знайомиться</a:t>
            </a:r>
            <a:r>
              <a:rPr lang="ru-RU">
                <a:latin typeface="Calibri"/>
                <a:ea typeface="+mn-lt"/>
                <a:cs typeface="Calibri"/>
              </a:rPr>
              <a:t> з </a:t>
            </a:r>
            <a:r>
              <a:rPr lang="ru-RU" err="1">
                <a:latin typeface="Calibri"/>
                <a:ea typeface="+mn-lt"/>
                <a:cs typeface="Calibri"/>
              </a:rPr>
              <a:t>прийнятими</a:t>
            </a:r>
            <a:r>
              <a:rPr lang="ru-RU">
                <a:latin typeface="Calibri"/>
                <a:ea typeface="+mn-lt"/>
                <a:cs typeface="Calibri"/>
              </a:rPr>
              <a:t> </a:t>
            </a:r>
            <a:r>
              <a:rPr lang="ru-RU" err="1">
                <a:latin typeface="Calibri"/>
                <a:ea typeface="+mn-lt"/>
                <a:cs typeface="Calibri"/>
              </a:rPr>
              <a:t>напередодні</a:t>
            </a:r>
            <a:r>
              <a:rPr lang="ru-RU">
                <a:latin typeface="Calibri"/>
                <a:ea typeface="+mn-lt"/>
                <a:cs typeface="Calibri"/>
              </a:rPr>
              <a:t> </a:t>
            </a:r>
            <a:r>
              <a:rPr lang="ru-RU" err="1">
                <a:latin typeface="Calibri"/>
                <a:ea typeface="+mn-lt"/>
                <a:cs typeface="Calibri"/>
              </a:rPr>
              <a:t>замовленнями</a:t>
            </a:r>
            <a:r>
              <a:rPr lang="ru-RU">
                <a:latin typeface="Calibri"/>
                <a:ea typeface="+mn-lt"/>
                <a:cs typeface="Calibri"/>
              </a:rPr>
              <a:t> на </a:t>
            </a:r>
            <a:r>
              <a:rPr lang="ru-RU" err="1">
                <a:latin typeface="Calibri"/>
                <a:ea typeface="+mn-lt"/>
                <a:cs typeface="Calibri"/>
              </a:rPr>
              <a:t>обслуговування</a:t>
            </a:r>
            <a:r>
              <a:rPr lang="ru-RU">
                <a:latin typeface="Calibri"/>
                <a:ea typeface="+mn-lt"/>
                <a:cs typeface="Calibri"/>
              </a:rPr>
              <a:t>, </a:t>
            </a:r>
            <a:r>
              <a:rPr lang="ru-RU" err="1">
                <a:latin typeface="Calibri"/>
                <a:ea typeface="+mn-lt"/>
                <a:cs typeface="Calibri"/>
              </a:rPr>
              <a:t>віддає</a:t>
            </a:r>
            <a:r>
              <a:rPr lang="ru-RU">
                <a:latin typeface="Calibri"/>
                <a:ea typeface="+mn-lt"/>
                <a:cs typeface="Calibri"/>
              </a:rPr>
              <a:t> </a:t>
            </a:r>
            <a:r>
              <a:rPr lang="ru-RU" err="1">
                <a:latin typeface="Calibri"/>
                <a:ea typeface="+mn-lt"/>
                <a:cs typeface="Calibri"/>
              </a:rPr>
              <a:t>розпорядження</a:t>
            </a:r>
            <a:r>
              <a:rPr lang="ru-RU">
                <a:latin typeface="Calibri"/>
                <a:ea typeface="+mn-lt"/>
                <a:cs typeface="Calibri"/>
              </a:rPr>
              <a:t> про </a:t>
            </a:r>
            <a:r>
              <a:rPr lang="ru-RU" err="1">
                <a:latin typeface="Calibri"/>
                <a:ea typeface="+mn-lt"/>
                <a:cs typeface="Calibri"/>
              </a:rPr>
              <a:t>сервірування</a:t>
            </a:r>
            <a:r>
              <a:rPr lang="ru-RU">
                <a:latin typeface="Calibri"/>
                <a:ea typeface="+mn-lt"/>
                <a:cs typeface="Calibri"/>
              </a:rPr>
              <a:t> </a:t>
            </a:r>
            <a:r>
              <a:rPr lang="ru-RU" err="1">
                <a:latin typeface="Calibri"/>
                <a:ea typeface="+mn-lt"/>
                <a:cs typeface="Calibri"/>
              </a:rPr>
              <a:t>столів</a:t>
            </a:r>
            <a:r>
              <a:rPr lang="ru-RU">
                <a:latin typeface="Calibri"/>
                <a:ea typeface="+mn-lt"/>
                <a:cs typeface="Calibri"/>
              </a:rPr>
              <a:t>. </a:t>
            </a:r>
            <a:r>
              <a:rPr lang="ru-RU" err="1">
                <a:latin typeface="Calibri"/>
                <a:ea typeface="+mn-lt"/>
                <a:cs typeface="Calibri"/>
              </a:rPr>
              <a:t>Особисто</a:t>
            </a:r>
            <a:r>
              <a:rPr lang="ru-RU">
                <a:latin typeface="Calibri"/>
                <a:ea typeface="+mn-lt"/>
                <a:cs typeface="Calibri"/>
              </a:rPr>
              <a:t> </a:t>
            </a:r>
            <a:r>
              <a:rPr lang="ru-RU" err="1">
                <a:latin typeface="Calibri"/>
                <a:ea typeface="+mn-lt"/>
                <a:cs typeface="Calibri"/>
              </a:rPr>
              <a:t>контролює</a:t>
            </a:r>
            <a:r>
              <a:rPr lang="ru-RU">
                <a:latin typeface="Calibri"/>
                <a:ea typeface="+mn-lt"/>
                <a:cs typeface="Calibri"/>
              </a:rPr>
              <a:t> </a:t>
            </a:r>
            <a:r>
              <a:rPr lang="ru-RU" err="1">
                <a:latin typeface="Calibri"/>
                <a:ea typeface="+mn-lt"/>
                <a:cs typeface="Calibri"/>
              </a:rPr>
              <a:t>правильність</a:t>
            </a:r>
            <a:r>
              <a:rPr lang="ru-RU">
                <a:latin typeface="Calibri"/>
                <a:ea typeface="+mn-lt"/>
                <a:cs typeface="Calibri"/>
              </a:rPr>
              <a:t> </a:t>
            </a:r>
            <a:r>
              <a:rPr lang="ru-RU" err="1">
                <a:latin typeface="Calibri"/>
                <a:ea typeface="+mn-lt"/>
                <a:cs typeface="Calibri"/>
              </a:rPr>
              <a:t>накриття</a:t>
            </a:r>
            <a:r>
              <a:rPr lang="ru-RU">
                <a:latin typeface="Calibri"/>
                <a:ea typeface="+mn-lt"/>
                <a:cs typeface="Calibri"/>
              </a:rPr>
              <a:t> </a:t>
            </a:r>
            <a:r>
              <a:rPr lang="ru-RU" err="1">
                <a:latin typeface="Calibri"/>
                <a:ea typeface="+mn-lt"/>
                <a:cs typeface="Calibri"/>
              </a:rPr>
              <a:t>столів</a:t>
            </a:r>
            <a:r>
              <a:rPr lang="ru-RU">
                <a:latin typeface="Calibri"/>
                <a:ea typeface="+mn-lt"/>
                <a:cs typeface="Calibri"/>
              </a:rPr>
              <a:t> </a:t>
            </a:r>
            <a:r>
              <a:rPr lang="ru-RU" err="1">
                <a:latin typeface="Calibri"/>
                <a:ea typeface="+mn-lt"/>
                <a:cs typeface="Calibri"/>
              </a:rPr>
              <a:t>скатертинами</a:t>
            </a:r>
            <a:r>
              <a:rPr lang="ru-RU">
                <a:latin typeface="Calibri"/>
                <a:ea typeface="+mn-lt"/>
                <a:cs typeface="Calibri"/>
              </a:rPr>
              <a:t>, чистоту </a:t>
            </a:r>
            <a:r>
              <a:rPr lang="ru-RU" err="1">
                <a:latin typeface="Calibri"/>
                <a:ea typeface="+mn-lt"/>
                <a:cs typeface="Calibri"/>
              </a:rPr>
              <a:t>предметів</a:t>
            </a:r>
            <a:r>
              <a:rPr lang="ru-RU">
                <a:latin typeface="Calibri"/>
                <a:ea typeface="+mn-lt"/>
                <a:cs typeface="Calibri"/>
              </a:rPr>
              <a:t> </a:t>
            </a:r>
            <a:r>
              <a:rPr lang="ru-RU" err="1">
                <a:latin typeface="Calibri"/>
                <a:ea typeface="+mn-lt"/>
                <a:cs typeface="Calibri"/>
              </a:rPr>
              <a:t>сервірування</a:t>
            </a:r>
            <a:r>
              <a:rPr lang="ru-RU">
                <a:latin typeface="Calibri"/>
                <a:ea typeface="+mn-lt"/>
                <a:cs typeface="Calibri"/>
              </a:rPr>
              <a:t>, </a:t>
            </a:r>
            <a:r>
              <a:rPr lang="ru-RU" err="1">
                <a:latin typeface="Calibri"/>
                <a:ea typeface="+mn-lt"/>
                <a:cs typeface="Calibri"/>
              </a:rPr>
              <a:t>зестетичність</a:t>
            </a:r>
            <a:r>
              <a:rPr lang="ru-RU">
                <a:latin typeface="Calibri"/>
                <a:ea typeface="+mn-lt"/>
                <a:cs typeface="Calibri"/>
              </a:rPr>
              <a:t> </a:t>
            </a:r>
            <a:r>
              <a:rPr lang="ru-RU" err="1">
                <a:latin typeface="Calibri"/>
                <a:ea typeface="+mn-lt"/>
                <a:cs typeface="Calibri"/>
              </a:rPr>
              <a:t>оформлення</a:t>
            </a:r>
            <a:r>
              <a:rPr lang="ru-RU">
                <a:latin typeface="Calibri"/>
                <a:ea typeface="+mn-lt"/>
                <a:cs typeface="Calibri"/>
              </a:rPr>
              <a:t> </a:t>
            </a:r>
            <a:r>
              <a:rPr lang="ru-RU" err="1">
                <a:latin typeface="Calibri"/>
                <a:ea typeface="+mn-lt"/>
                <a:cs typeface="Calibri"/>
              </a:rPr>
              <a:t>залів</a:t>
            </a:r>
            <a:r>
              <a:rPr lang="ru-RU">
                <a:latin typeface="Calibri"/>
                <a:ea typeface="+mn-lt"/>
                <a:cs typeface="Calibri"/>
              </a:rPr>
              <a:t>.  </a:t>
            </a:r>
            <a:endParaRPr lang="ru-RU">
              <a:latin typeface="Calibri"/>
              <a:cs typeface="Calibri"/>
            </a:endParaRPr>
          </a:p>
          <a:p>
            <a:pPr>
              <a:buClr>
                <a:srgbClr val="D4745E"/>
              </a:buClr>
            </a:pPr>
            <a:r>
              <a:rPr lang="ru-RU" err="1">
                <a:latin typeface="Calibri"/>
                <a:ea typeface="+mn-lt"/>
                <a:cs typeface="Calibri"/>
              </a:rPr>
              <a:t>Перевіряє</a:t>
            </a:r>
            <a:r>
              <a:rPr lang="ru-RU">
                <a:latin typeface="Calibri"/>
                <a:ea typeface="+mn-lt"/>
                <a:cs typeface="Calibri"/>
              </a:rPr>
              <a:t> </a:t>
            </a:r>
            <a:r>
              <a:rPr lang="ru-RU" err="1">
                <a:latin typeface="Calibri"/>
                <a:ea typeface="+mn-lt"/>
                <a:cs typeface="Calibri"/>
              </a:rPr>
              <a:t>зовнішній</a:t>
            </a:r>
            <a:r>
              <a:rPr lang="ru-RU">
                <a:latin typeface="Calibri"/>
                <a:ea typeface="+mn-lt"/>
                <a:cs typeface="Calibri"/>
              </a:rPr>
              <a:t> </a:t>
            </a:r>
            <a:r>
              <a:rPr lang="ru-RU" err="1">
                <a:latin typeface="Calibri"/>
                <a:ea typeface="+mn-lt"/>
                <a:cs typeface="Calibri"/>
              </a:rPr>
              <a:t>вигляд</a:t>
            </a:r>
            <a:r>
              <a:rPr lang="ru-RU">
                <a:latin typeface="Calibri"/>
                <a:ea typeface="+mn-lt"/>
                <a:cs typeface="Calibri"/>
              </a:rPr>
              <a:t> </a:t>
            </a:r>
            <a:r>
              <a:rPr lang="ru-RU" err="1">
                <a:latin typeface="Calibri"/>
                <a:ea typeface="+mn-lt"/>
                <a:cs typeface="Calibri"/>
              </a:rPr>
              <a:t>офіціантів</a:t>
            </a:r>
            <a:r>
              <a:rPr lang="ru-RU">
                <a:latin typeface="Calibri"/>
                <a:ea typeface="+mn-lt"/>
                <a:cs typeface="Calibri"/>
              </a:rPr>
              <a:t>, </a:t>
            </a:r>
            <a:r>
              <a:rPr lang="ru-RU" err="1">
                <a:latin typeface="Calibri"/>
                <a:ea typeface="+mn-lt"/>
                <a:cs typeface="Calibri"/>
              </a:rPr>
              <a:t>їхню</a:t>
            </a:r>
            <a:r>
              <a:rPr lang="ru-RU">
                <a:latin typeface="Calibri"/>
                <a:ea typeface="+mn-lt"/>
                <a:cs typeface="Calibri"/>
              </a:rPr>
              <a:t> </a:t>
            </a:r>
            <a:r>
              <a:rPr lang="ru-RU" err="1">
                <a:latin typeface="Calibri"/>
                <a:ea typeface="+mn-lt"/>
                <a:cs typeface="Calibri"/>
              </a:rPr>
              <a:t>готовність</a:t>
            </a:r>
            <a:r>
              <a:rPr lang="ru-RU">
                <a:latin typeface="Calibri"/>
                <a:ea typeface="+mn-lt"/>
                <a:cs typeface="Calibri"/>
              </a:rPr>
              <a:t> до </a:t>
            </a:r>
            <a:r>
              <a:rPr lang="ru-RU" err="1">
                <a:latin typeface="Calibri"/>
                <a:ea typeface="+mn-lt"/>
                <a:cs typeface="Calibri"/>
              </a:rPr>
              <a:t>обслуговування</a:t>
            </a:r>
            <a:r>
              <a:rPr lang="ru-RU">
                <a:latin typeface="Calibri"/>
                <a:ea typeface="+mn-lt"/>
                <a:cs typeface="Calibri"/>
              </a:rPr>
              <a:t>, </a:t>
            </a:r>
            <a:r>
              <a:rPr lang="ru-RU" err="1">
                <a:latin typeface="Calibri"/>
                <a:ea typeface="+mn-lt"/>
                <a:cs typeface="Calibri"/>
              </a:rPr>
              <a:t>інформує</a:t>
            </a:r>
            <a:r>
              <a:rPr lang="ru-RU">
                <a:latin typeface="Calibri"/>
                <a:ea typeface="+mn-lt"/>
                <a:cs typeface="Calibri"/>
              </a:rPr>
              <a:t> </a:t>
            </a:r>
            <a:r>
              <a:rPr lang="ru-RU" err="1">
                <a:latin typeface="Calibri"/>
                <a:ea typeface="+mn-lt"/>
                <a:cs typeface="Calibri"/>
              </a:rPr>
              <a:t>їх</a:t>
            </a:r>
            <a:r>
              <a:rPr lang="ru-RU">
                <a:latin typeface="Calibri"/>
                <a:ea typeface="+mn-lt"/>
                <a:cs typeface="Calibri"/>
              </a:rPr>
              <a:t> про </a:t>
            </a:r>
            <a:r>
              <a:rPr lang="ru-RU" err="1">
                <a:latin typeface="Calibri"/>
                <a:ea typeface="+mn-lt"/>
                <a:cs typeface="Calibri"/>
              </a:rPr>
              <a:t>особливості</a:t>
            </a:r>
            <a:r>
              <a:rPr lang="ru-RU">
                <a:latin typeface="Calibri"/>
                <a:ea typeface="+mn-lt"/>
                <a:cs typeface="Calibri"/>
              </a:rPr>
              <a:t> </a:t>
            </a:r>
            <a:r>
              <a:rPr lang="ru-RU" err="1">
                <a:latin typeface="Calibri"/>
                <a:ea typeface="+mn-lt"/>
                <a:cs typeface="Calibri"/>
              </a:rPr>
              <a:t>роботи</a:t>
            </a:r>
            <a:r>
              <a:rPr lang="ru-RU">
                <a:latin typeface="Calibri"/>
                <a:ea typeface="+mn-lt"/>
                <a:cs typeface="Calibri"/>
              </a:rPr>
              <a:t> на </a:t>
            </a:r>
            <a:r>
              <a:rPr lang="ru-RU" err="1">
                <a:latin typeface="Calibri"/>
                <a:ea typeface="+mn-lt"/>
                <a:cs typeface="Calibri"/>
              </a:rPr>
              <a:t>цей</a:t>
            </a:r>
            <a:r>
              <a:rPr lang="ru-RU">
                <a:latin typeface="Calibri"/>
                <a:ea typeface="+mn-lt"/>
                <a:cs typeface="Calibri"/>
              </a:rPr>
              <a:t> день.  </a:t>
            </a:r>
            <a:endParaRPr lang="ru-RU">
              <a:latin typeface="Calibri"/>
              <a:cs typeface="Calibri"/>
            </a:endParaRPr>
          </a:p>
          <a:p>
            <a:pPr>
              <a:buClr>
                <a:srgbClr val="D4745E"/>
              </a:buClr>
            </a:pPr>
            <a:r>
              <a:rPr lang="ru-RU" err="1">
                <a:latin typeface="Calibri"/>
                <a:ea typeface="+mn-lt"/>
                <a:cs typeface="Calibri"/>
              </a:rPr>
              <a:t>Протягом</a:t>
            </a:r>
            <a:r>
              <a:rPr lang="ru-RU">
                <a:latin typeface="Calibri"/>
                <a:ea typeface="+mn-lt"/>
                <a:cs typeface="Calibri"/>
              </a:rPr>
              <a:t> </a:t>
            </a:r>
            <a:r>
              <a:rPr lang="ru-RU" err="1">
                <a:latin typeface="Calibri"/>
                <a:ea typeface="+mn-lt"/>
                <a:cs typeface="Calibri"/>
              </a:rPr>
              <a:t>робочого</a:t>
            </a:r>
            <a:r>
              <a:rPr lang="ru-RU">
                <a:latin typeface="Calibri"/>
                <a:ea typeface="+mn-lt"/>
                <a:cs typeface="Calibri"/>
              </a:rPr>
              <a:t> дня </a:t>
            </a:r>
            <a:r>
              <a:rPr lang="ru-RU" err="1">
                <a:latin typeface="Calibri"/>
                <a:ea typeface="+mn-lt"/>
                <a:cs typeface="Calibri"/>
              </a:rPr>
              <a:t>стежить</a:t>
            </a:r>
            <a:r>
              <a:rPr lang="ru-RU">
                <a:latin typeface="Calibri"/>
                <a:ea typeface="+mn-lt"/>
                <a:cs typeface="Calibri"/>
              </a:rPr>
              <a:t> за </a:t>
            </a:r>
            <a:r>
              <a:rPr lang="ru-RU" err="1">
                <a:latin typeface="Calibri"/>
                <a:ea typeface="+mn-lt"/>
                <a:cs typeface="Calibri"/>
              </a:rPr>
              <a:t>дотриманням</a:t>
            </a:r>
            <a:r>
              <a:rPr lang="ru-RU">
                <a:latin typeface="Calibri"/>
                <a:ea typeface="+mn-lt"/>
                <a:cs typeface="Calibri"/>
              </a:rPr>
              <a:t> правил </a:t>
            </a:r>
            <a:r>
              <a:rPr lang="ru-RU" err="1">
                <a:latin typeface="Calibri"/>
                <a:ea typeface="+mn-lt"/>
                <a:cs typeface="Calibri"/>
              </a:rPr>
              <a:t>подачі</a:t>
            </a:r>
            <a:r>
              <a:rPr lang="ru-RU">
                <a:latin typeface="Calibri"/>
                <a:ea typeface="+mn-lt"/>
                <a:cs typeface="Calibri"/>
              </a:rPr>
              <a:t> </a:t>
            </a:r>
            <a:r>
              <a:rPr lang="ru-RU" err="1">
                <a:latin typeface="Calibri"/>
                <a:ea typeface="+mn-lt"/>
                <a:cs typeface="Calibri"/>
              </a:rPr>
              <a:t>страв</a:t>
            </a:r>
            <a:r>
              <a:rPr lang="ru-RU">
                <a:latin typeface="Calibri"/>
                <a:ea typeface="+mn-lt"/>
                <a:cs typeface="Calibri"/>
              </a:rPr>
              <a:t>, </a:t>
            </a:r>
            <a:r>
              <a:rPr lang="ru-RU" err="1">
                <a:latin typeface="Calibri"/>
                <a:ea typeface="+mn-lt"/>
                <a:cs typeface="Calibri"/>
              </a:rPr>
              <a:t>використанням</a:t>
            </a:r>
            <a:r>
              <a:rPr lang="ru-RU">
                <a:latin typeface="Calibri"/>
                <a:ea typeface="+mn-lt"/>
                <a:cs typeface="Calibri"/>
              </a:rPr>
              <a:t> посуду, </a:t>
            </a:r>
            <a:r>
              <a:rPr lang="ru-RU" err="1">
                <a:latin typeface="Calibri"/>
                <a:ea typeface="+mn-lt"/>
                <a:cs typeface="Calibri"/>
              </a:rPr>
              <a:t>швидкістю</a:t>
            </a:r>
            <a:r>
              <a:rPr lang="ru-RU">
                <a:latin typeface="Calibri"/>
                <a:ea typeface="+mn-lt"/>
                <a:cs typeface="Calibri"/>
              </a:rPr>
              <a:t> </a:t>
            </a:r>
            <a:r>
              <a:rPr lang="ru-RU" err="1">
                <a:latin typeface="Calibri"/>
                <a:ea typeface="+mn-lt"/>
                <a:cs typeface="Calibri"/>
              </a:rPr>
              <a:t>обслуговування</a:t>
            </a:r>
            <a:r>
              <a:rPr lang="ru-RU">
                <a:latin typeface="Calibri"/>
                <a:ea typeface="+mn-lt"/>
                <a:cs typeface="Calibri"/>
              </a:rPr>
              <a:t>, </a:t>
            </a:r>
            <a:r>
              <a:rPr lang="ru-RU" err="1">
                <a:latin typeface="Calibri"/>
                <a:ea typeface="+mn-lt"/>
                <a:cs typeface="Calibri"/>
              </a:rPr>
              <a:t>правильністю</a:t>
            </a:r>
            <a:r>
              <a:rPr lang="ru-RU">
                <a:latin typeface="Calibri"/>
                <a:ea typeface="+mn-lt"/>
                <a:cs typeface="Calibri"/>
              </a:rPr>
              <a:t> </a:t>
            </a:r>
            <a:r>
              <a:rPr lang="ru-RU" err="1">
                <a:latin typeface="Calibri"/>
                <a:ea typeface="+mn-lt"/>
                <a:cs typeface="Calibri"/>
              </a:rPr>
              <a:t>розрахунків</a:t>
            </a:r>
            <a:r>
              <a:rPr lang="ru-RU">
                <a:latin typeface="Calibri"/>
                <a:ea typeface="+mn-lt"/>
                <a:cs typeface="Calibri"/>
              </a:rPr>
              <a:t> </a:t>
            </a:r>
            <a:r>
              <a:rPr lang="ru-RU" err="1">
                <a:latin typeface="Calibri"/>
                <a:ea typeface="+mn-lt"/>
                <a:cs typeface="Calibri"/>
              </a:rPr>
              <a:t>із</a:t>
            </a:r>
            <a:r>
              <a:rPr lang="ru-RU">
                <a:latin typeface="Calibri"/>
                <a:ea typeface="+mn-lt"/>
                <a:cs typeface="Calibri"/>
              </a:rPr>
              <a:t> </a:t>
            </a:r>
            <a:r>
              <a:rPr lang="ru-RU" err="1">
                <a:latin typeface="Calibri"/>
                <a:ea typeface="+mn-lt"/>
                <a:cs typeface="Calibri"/>
              </a:rPr>
              <a:t>відвідувачами</a:t>
            </a:r>
            <a:r>
              <a:rPr lang="ru-RU">
                <a:latin typeface="Calibri"/>
                <a:ea typeface="+mn-lt"/>
                <a:cs typeface="Calibri"/>
              </a:rPr>
              <a:t>.  </a:t>
            </a:r>
          </a:p>
          <a:p>
            <a:pPr>
              <a:buClr>
                <a:srgbClr val="D4745E"/>
              </a:buClr>
            </a:pPr>
            <a:r>
              <a:rPr lang="ru-RU" err="1">
                <a:latin typeface="Calibri"/>
                <a:ea typeface="+mn-lt"/>
                <a:cs typeface="Calibri"/>
              </a:rPr>
              <a:t>Приймає</a:t>
            </a:r>
            <a:r>
              <a:rPr lang="ru-RU">
                <a:latin typeface="Calibri"/>
                <a:ea typeface="+mn-lt"/>
                <a:cs typeface="Calibri"/>
              </a:rPr>
              <a:t> </a:t>
            </a:r>
            <a:r>
              <a:rPr lang="ru-RU" err="1">
                <a:latin typeface="Calibri"/>
                <a:ea typeface="+mn-lt"/>
                <a:cs typeface="Calibri"/>
              </a:rPr>
              <a:t>замовлення</a:t>
            </a:r>
            <a:r>
              <a:rPr lang="ru-RU">
                <a:latin typeface="Calibri"/>
                <a:ea typeface="+mn-lt"/>
                <a:cs typeface="Calibri"/>
              </a:rPr>
              <a:t> на </a:t>
            </a:r>
            <a:r>
              <a:rPr lang="ru-RU" err="1">
                <a:latin typeface="Calibri"/>
                <a:ea typeface="+mn-lt"/>
                <a:cs typeface="Calibri"/>
              </a:rPr>
              <a:t>бенкет</a:t>
            </a:r>
            <a:r>
              <a:rPr lang="ru-RU">
                <a:latin typeface="Calibri"/>
                <a:ea typeface="+mn-lt"/>
                <a:cs typeface="Calibri"/>
              </a:rPr>
              <a:t>, </a:t>
            </a:r>
            <a:r>
              <a:rPr lang="ru-RU" err="1">
                <a:latin typeface="Calibri"/>
                <a:ea typeface="+mn-lt"/>
                <a:cs typeface="Calibri"/>
              </a:rPr>
              <a:t>безпосередньо</a:t>
            </a:r>
            <a:r>
              <a:rPr lang="ru-RU">
                <a:latin typeface="Calibri"/>
                <a:ea typeface="+mn-lt"/>
                <a:cs typeface="Calibri"/>
              </a:rPr>
              <a:t> </a:t>
            </a:r>
            <a:r>
              <a:rPr lang="ru-RU" err="1">
                <a:latin typeface="Calibri"/>
                <a:ea typeface="+mn-lt"/>
                <a:cs typeface="Calibri"/>
              </a:rPr>
              <a:t>обговорює</a:t>
            </a:r>
            <a:r>
              <a:rPr lang="ru-RU">
                <a:latin typeface="Calibri"/>
                <a:ea typeface="+mn-lt"/>
                <a:cs typeface="Calibri"/>
              </a:rPr>
              <a:t> </a:t>
            </a:r>
            <a:r>
              <a:rPr lang="ru-RU" err="1">
                <a:latin typeface="Calibri"/>
                <a:ea typeface="+mn-lt"/>
                <a:cs typeface="Calibri"/>
              </a:rPr>
              <a:t>із</a:t>
            </a:r>
            <a:r>
              <a:rPr lang="ru-RU">
                <a:latin typeface="Calibri"/>
                <a:ea typeface="+mn-lt"/>
                <a:cs typeface="Calibri"/>
              </a:rPr>
              <a:t> </a:t>
            </a:r>
            <a:r>
              <a:rPr lang="ru-RU" err="1">
                <a:latin typeface="Calibri"/>
                <a:ea typeface="+mn-lt"/>
                <a:cs typeface="Calibri"/>
              </a:rPr>
              <a:t>замовником</a:t>
            </a:r>
            <a:r>
              <a:rPr lang="ru-RU">
                <a:latin typeface="Calibri"/>
                <a:ea typeface="+mn-lt"/>
                <a:cs typeface="Calibri"/>
              </a:rPr>
              <a:t> </a:t>
            </a:r>
            <a:r>
              <a:rPr lang="ru-RU" err="1">
                <a:latin typeface="Calibri"/>
                <a:ea typeface="+mn-lt"/>
                <a:cs typeface="Calibri"/>
              </a:rPr>
              <a:t>усі</a:t>
            </a:r>
            <a:r>
              <a:rPr lang="ru-RU">
                <a:latin typeface="Calibri"/>
                <a:ea typeface="+mn-lt"/>
                <a:cs typeface="Calibri"/>
              </a:rPr>
              <a:t> </a:t>
            </a:r>
            <a:r>
              <a:rPr lang="ru-RU" err="1">
                <a:latin typeface="Calibri"/>
                <a:ea typeface="+mn-lt"/>
                <a:cs typeface="Calibri"/>
              </a:rPr>
              <a:t>деталі</a:t>
            </a:r>
            <a:r>
              <a:rPr lang="ru-RU">
                <a:latin typeface="Calibri"/>
                <a:ea typeface="+mn-lt"/>
                <a:cs typeface="Calibri"/>
              </a:rPr>
              <a:t> </a:t>
            </a:r>
            <a:r>
              <a:rPr lang="ru-RU" err="1">
                <a:latin typeface="Calibri"/>
                <a:ea typeface="+mn-lt"/>
                <a:cs typeface="Calibri"/>
              </a:rPr>
              <a:t>його</a:t>
            </a:r>
            <a:r>
              <a:rPr lang="ru-RU">
                <a:latin typeface="Calibri"/>
                <a:ea typeface="+mn-lt"/>
                <a:cs typeface="Calibri"/>
              </a:rPr>
              <a:t> </a:t>
            </a:r>
            <a:r>
              <a:rPr lang="ru-RU" err="1">
                <a:latin typeface="Calibri"/>
                <a:ea typeface="+mn-lt"/>
                <a:cs typeface="Calibri"/>
              </a:rPr>
              <a:t>проведення</a:t>
            </a:r>
            <a:r>
              <a:rPr lang="ru-RU">
                <a:latin typeface="Calibri"/>
                <a:ea typeface="+mn-lt"/>
                <a:cs typeface="Calibri"/>
              </a:rPr>
              <a:t> </a:t>
            </a:r>
            <a:r>
              <a:rPr lang="ru-RU" err="1">
                <a:latin typeface="Calibri"/>
                <a:ea typeface="+mn-lt"/>
                <a:cs typeface="Calibri"/>
              </a:rPr>
              <a:t>тощо</a:t>
            </a:r>
            <a:r>
              <a:rPr lang="ru-RU">
                <a:latin typeface="Calibri"/>
                <a:ea typeface="+mn-lt"/>
                <a:cs typeface="Calibri"/>
              </a:rPr>
              <a:t>.  </a:t>
            </a:r>
            <a:r>
              <a:rPr lang="ru-RU" err="1">
                <a:latin typeface="Calibri"/>
                <a:ea typeface="+mn-lt"/>
                <a:cs typeface="Calibri"/>
              </a:rPr>
              <a:t>кухні</a:t>
            </a:r>
            <a:r>
              <a:rPr lang="ru-RU">
                <a:latin typeface="Calibri"/>
                <a:ea typeface="+mn-lt"/>
                <a:cs typeface="Calibri"/>
              </a:rPr>
              <a:t> та </a:t>
            </a:r>
            <a:r>
              <a:rPr lang="ru-RU" err="1">
                <a:latin typeface="Calibri"/>
                <a:ea typeface="+mn-lt"/>
                <a:cs typeface="Calibri"/>
              </a:rPr>
              <a:t>буфетів</a:t>
            </a:r>
            <a:r>
              <a:rPr lang="ru-RU">
                <a:latin typeface="Calibri"/>
                <a:ea typeface="+mn-lt"/>
                <a:cs typeface="Calibri"/>
              </a:rPr>
              <a:t>, чистоту посуду в </a:t>
            </a:r>
            <a:r>
              <a:rPr lang="ru-RU" err="1">
                <a:latin typeface="Calibri"/>
                <a:ea typeface="+mn-lt"/>
                <a:cs typeface="Calibri"/>
              </a:rPr>
              <a:t>сервізній</a:t>
            </a:r>
            <a:r>
              <a:rPr lang="ru-RU">
                <a:latin typeface="Calibri"/>
                <a:ea typeface="+mn-lt"/>
                <a:cs typeface="Calibri"/>
              </a:rPr>
              <a:t>.  </a:t>
            </a:r>
            <a:endParaRPr lang="ru-RU">
              <a:latin typeface="Calibri"/>
              <a:cs typeface="Calibri"/>
            </a:endParaRPr>
          </a:p>
          <a:p>
            <a:pPr>
              <a:buClr>
                <a:srgbClr val="D4745E"/>
              </a:buClr>
            </a:pPr>
            <a:r>
              <a:rPr lang="ru-RU" err="1">
                <a:latin typeface="Calibri"/>
                <a:ea typeface="+mn-lt"/>
                <a:cs typeface="Calibri"/>
              </a:rPr>
              <a:t>Основну</a:t>
            </a:r>
            <a:r>
              <a:rPr lang="ru-RU">
                <a:latin typeface="Calibri"/>
                <a:ea typeface="+mn-lt"/>
                <a:cs typeface="Calibri"/>
              </a:rPr>
              <a:t> </a:t>
            </a:r>
            <a:r>
              <a:rPr lang="ru-RU" err="1">
                <a:latin typeface="Calibri"/>
                <a:ea typeface="+mn-lt"/>
                <a:cs typeface="Calibri"/>
              </a:rPr>
              <a:t>частину</a:t>
            </a:r>
            <a:r>
              <a:rPr lang="ru-RU">
                <a:latin typeface="Calibri"/>
                <a:ea typeface="+mn-lt"/>
                <a:cs typeface="Calibri"/>
              </a:rPr>
              <a:t> </a:t>
            </a:r>
            <a:r>
              <a:rPr lang="ru-RU" err="1">
                <a:latin typeface="Calibri"/>
                <a:ea typeface="+mn-lt"/>
                <a:cs typeface="Calibri"/>
              </a:rPr>
              <a:t>робочого</a:t>
            </a:r>
            <a:r>
              <a:rPr lang="ru-RU">
                <a:latin typeface="Calibri"/>
                <a:ea typeface="+mn-lt"/>
                <a:cs typeface="Calibri"/>
              </a:rPr>
              <a:t> часу метрдотеля </a:t>
            </a:r>
            <a:r>
              <a:rPr lang="ru-RU" err="1">
                <a:latin typeface="Calibri"/>
                <a:ea typeface="+mn-lt"/>
                <a:cs typeface="Calibri"/>
              </a:rPr>
              <a:t>займає</a:t>
            </a:r>
            <a:r>
              <a:rPr lang="ru-RU">
                <a:latin typeface="Calibri"/>
                <a:ea typeface="+mn-lt"/>
                <a:cs typeface="Calibri"/>
              </a:rPr>
              <a:t> </a:t>
            </a:r>
            <a:r>
              <a:rPr lang="ru-RU" err="1">
                <a:latin typeface="Calibri"/>
                <a:ea typeface="+mn-lt"/>
                <a:cs typeface="Calibri"/>
              </a:rPr>
              <a:t>зустріч</a:t>
            </a:r>
            <a:r>
              <a:rPr lang="ru-RU">
                <a:latin typeface="Calibri"/>
                <a:ea typeface="+mn-lt"/>
                <a:cs typeface="Calibri"/>
              </a:rPr>
              <a:t> </a:t>
            </a:r>
            <a:r>
              <a:rPr lang="ru-RU" err="1">
                <a:latin typeface="Calibri"/>
                <a:ea typeface="+mn-lt"/>
                <a:cs typeface="Calibri"/>
              </a:rPr>
              <a:t>відвідувачів</a:t>
            </a:r>
            <a:r>
              <a:rPr lang="ru-RU">
                <a:latin typeface="Calibri"/>
                <a:ea typeface="+mn-lt"/>
                <a:cs typeface="Calibri"/>
              </a:rPr>
              <a:t>.  </a:t>
            </a:r>
            <a:r>
              <a:rPr lang="ru-RU" err="1">
                <a:latin typeface="Calibri"/>
                <a:ea typeface="+mn-lt"/>
                <a:cs typeface="Calibri"/>
              </a:rPr>
              <a:t>Зустріти</a:t>
            </a:r>
            <a:r>
              <a:rPr lang="ru-RU">
                <a:latin typeface="Calibri"/>
                <a:ea typeface="+mn-lt"/>
                <a:cs typeface="Calibri"/>
              </a:rPr>
              <a:t> </a:t>
            </a:r>
            <a:r>
              <a:rPr lang="ru-RU" err="1">
                <a:latin typeface="Calibri"/>
                <a:ea typeface="+mn-lt"/>
                <a:cs typeface="Calibri"/>
              </a:rPr>
              <a:t>відвідувачів</a:t>
            </a:r>
            <a:r>
              <a:rPr lang="ru-RU">
                <a:latin typeface="Calibri"/>
                <a:ea typeface="+mn-lt"/>
                <a:cs typeface="Calibri"/>
              </a:rPr>
              <a:t> та </a:t>
            </a:r>
            <a:r>
              <a:rPr lang="ru-RU" err="1">
                <a:latin typeface="Calibri"/>
                <a:ea typeface="+mn-lt"/>
                <a:cs typeface="Calibri"/>
              </a:rPr>
              <a:t>запросити</a:t>
            </a:r>
            <a:r>
              <a:rPr lang="ru-RU">
                <a:latin typeface="Calibri"/>
                <a:ea typeface="+mn-lt"/>
                <a:cs typeface="Calibri"/>
              </a:rPr>
              <a:t> </a:t>
            </a:r>
            <a:r>
              <a:rPr lang="ru-RU" err="1">
                <a:latin typeface="Calibri"/>
                <a:ea typeface="+mn-lt"/>
                <a:cs typeface="Calibri"/>
              </a:rPr>
              <a:t>їх</a:t>
            </a:r>
            <a:r>
              <a:rPr lang="ru-RU">
                <a:latin typeface="Calibri"/>
                <a:ea typeface="+mn-lt"/>
                <a:cs typeface="Calibri"/>
              </a:rPr>
              <a:t> до столу - </a:t>
            </a:r>
            <a:r>
              <a:rPr lang="ru-RU" err="1">
                <a:latin typeface="Calibri"/>
                <a:ea typeface="+mn-lt"/>
                <a:cs typeface="Calibri"/>
              </a:rPr>
              <a:t>його</a:t>
            </a:r>
            <a:r>
              <a:rPr lang="ru-RU">
                <a:latin typeface="Calibri"/>
                <a:ea typeface="+mn-lt"/>
                <a:cs typeface="Calibri"/>
              </a:rPr>
              <a:t> </a:t>
            </a:r>
            <a:r>
              <a:rPr lang="ru-RU" err="1">
                <a:latin typeface="Calibri"/>
                <a:ea typeface="+mn-lt"/>
                <a:cs typeface="Calibri"/>
              </a:rPr>
              <a:t>прямий</a:t>
            </a:r>
            <a:r>
              <a:rPr lang="ru-RU">
                <a:latin typeface="Calibri"/>
                <a:ea typeface="+mn-lt"/>
                <a:cs typeface="Calibri"/>
              </a:rPr>
              <a:t> </a:t>
            </a:r>
            <a:r>
              <a:rPr lang="ru-RU" err="1">
                <a:latin typeface="Calibri"/>
                <a:ea typeface="+mn-lt"/>
                <a:cs typeface="Calibri"/>
              </a:rPr>
              <a:t>обов'язок</a:t>
            </a:r>
            <a:r>
              <a:rPr lang="ru-RU">
                <a:latin typeface="Calibri"/>
                <a:ea typeface="+mn-lt"/>
                <a:cs typeface="Calibri"/>
              </a:rPr>
              <a:t>.  </a:t>
            </a:r>
            <a:r>
              <a:rPr lang="ru-RU" err="1">
                <a:latin typeface="Calibri"/>
                <a:ea typeface="+mn-lt"/>
                <a:cs typeface="Calibri"/>
              </a:rPr>
              <a:t>Під</a:t>
            </a:r>
            <a:r>
              <a:rPr lang="ru-RU">
                <a:latin typeface="Calibri"/>
                <a:ea typeface="+mn-lt"/>
                <a:cs typeface="Calibri"/>
              </a:rPr>
              <a:t> час </a:t>
            </a:r>
            <a:r>
              <a:rPr lang="ru-RU" err="1">
                <a:latin typeface="Calibri"/>
                <a:ea typeface="+mn-lt"/>
                <a:cs typeface="Calibri"/>
              </a:rPr>
              <a:t>перебування</a:t>
            </a:r>
            <a:r>
              <a:rPr lang="ru-RU">
                <a:latin typeface="Calibri"/>
                <a:ea typeface="+mn-lt"/>
                <a:cs typeface="Calibri"/>
              </a:rPr>
              <a:t> у </a:t>
            </a:r>
            <a:r>
              <a:rPr lang="ru-RU" err="1">
                <a:latin typeface="Calibri"/>
                <a:ea typeface="+mn-lt"/>
                <a:cs typeface="Calibri"/>
              </a:rPr>
              <a:t>ресторані</a:t>
            </a:r>
            <a:r>
              <a:rPr lang="ru-RU">
                <a:latin typeface="Calibri"/>
                <a:ea typeface="+mn-lt"/>
                <a:cs typeface="Calibri"/>
              </a:rPr>
              <a:t> </a:t>
            </a:r>
            <a:r>
              <a:rPr lang="ru-RU" err="1">
                <a:latin typeface="Calibri"/>
                <a:ea typeface="+mn-lt"/>
                <a:cs typeface="Calibri"/>
              </a:rPr>
              <a:t>гості</a:t>
            </a:r>
            <a:r>
              <a:rPr lang="ru-RU">
                <a:latin typeface="Calibri"/>
                <a:ea typeface="+mn-lt"/>
                <a:cs typeface="Calibri"/>
              </a:rPr>
              <a:t> </a:t>
            </a:r>
            <a:r>
              <a:rPr lang="ru-RU" err="1">
                <a:latin typeface="Calibri"/>
                <a:ea typeface="+mn-lt"/>
                <a:cs typeface="Calibri"/>
              </a:rPr>
              <a:t>нерідко</a:t>
            </a:r>
            <a:r>
              <a:rPr lang="ru-RU">
                <a:latin typeface="Calibri"/>
                <a:ea typeface="+mn-lt"/>
                <a:cs typeface="Calibri"/>
              </a:rPr>
              <a:t> </a:t>
            </a:r>
            <a:r>
              <a:rPr lang="ru-RU" err="1">
                <a:latin typeface="Calibri"/>
                <a:ea typeface="+mn-lt"/>
                <a:cs typeface="Calibri"/>
              </a:rPr>
              <a:t>звертаються</a:t>
            </a:r>
            <a:r>
              <a:rPr lang="ru-RU">
                <a:latin typeface="Calibri"/>
                <a:ea typeface="+mn-lt"/>
                <a:cs typeface="Calibri"/>
              </a:rPr>
              <a:t> до метрдотеля залу з </a:t>
            </a:r>
            <a:r>
              <a:rPr lang="ru-RU" err="1">
                <a:latin typeface="Calibri"/>
                <a:ea typeface="+mn-lt"/>
                <a:cs typeface="Calibri"/>
              </a:rPr>
              <a:t>різними</a:t>
            </a:r>
            <a:r>
              <a:rPr lang="ru-RU">
                <a:latin typeface="Calibri"/>
                <a:ea typeface="+mn-lt"/>
                <a:cs typeface="Calibri"/>
              </a:rPr>
              <a:t> </a:t>
            </a:r>
            <a:r>
              <a:rPr lang="ru-RU" err="1">
                <a:latin typeface="Calibri"/>
                <a:ea typeface="+mn-lt"/>
                <a:cs typeface="Calibri"/>
              </a:rPr>
              <a:t>питаннями</a:t>
            </a:r>
            <a:r>
              <a:rPr lang="ru-RU">
                <a:latin typeface="Calibri"/>
                <a:ea typeface="+mn-lt"/>
                <a:cs typeface="Calibri"/>
              </a:rPr>
              <a:t>.  </a:t>
            </a:r>
            <a:r>
              <a:rPr lang="ru-RU" err="1">
                <a:latin typeface="Calibri"/>
                <a:ea typeface="+mn-lt"/>
                <a:cs typeface="Calibri"/>
              </a:rPr>
              <a:t>Він</a:t>
            </a:r>
            <a:r>
              <a:rPr lang="ru-RU">
                <a:latin typeface="Calibri"/>
                <a:ea typeface="+mn-lt"/>
                <a:cs typeface="Calibri"/>
              </a:rPr>
              <a:t> повинен </a:t>
            </a:r>
            <a:r>
              <a:rPr lang="ru-RU" err="1">
                <a:latin typeface="Calibri"/>
                <a:ea typeface="+mn-lt"/>
                <a:cs typeface="Calibri"/>
              </a:rPr>
              <a:t>дати</a:t>
            </a:r>
            <a:r>
              <a:rPr lang="ru-RU">
                <a:latin typeface="Calibri"/>
                <a:ea typeface="+mn-lt"/>
                <a:cs typeface="Calibri"/>
              </a:rPr>
              <a:t> </a:t>
            </a:r>
            <a:r>
              <a:rPr lang="ru-RU" err="1">
                <a:latin typeface="Calibri"/>
                <a:ea typeface="+mn-lt"/>
                <a:cs typeface="Calibri"/>
              </a:rPr>
              <a:t>грамотну</a:t>
            </a:r>
            <a:r>
              <a:rPr lang="ru-RU">
                <a:latin typeface="Calibri"/>
                <a:ea typeface="+mn-lt"/>
                <a:cs typeface="Calibri"/>
              </a:rPr>
              <a:t> </a:t>
            </a:r>
            <a:r>
              <a:rPr lang="ru-RU" err="1">
                <a:latin typeface="Calibri"/>
                <a:ea typeface="+mn-lt"/>
                <a:cs typeface="Calibri"/>
              </a:rPr>
              <a:t>відповідь</a:t>
            </a:r>
            <a:r>
              <a:rPr lang="ru-RU">
                <a:latin typeface="Calibri"/>
                <a:ea typeface="+mn-lt"/>
                <a:cs typeface="Calibri"/>
              </a:rPr>
              <a:t> будь-</a:t>
            </a:r>
            <a:r>
              <a:rPr lang="ru-RU" err="1">
                <a:latin typeface="Calibri"/>
                <a:ea typeface="+mn-lt"/>
                <a:cs typeface="Calibri"/>
              </a:rPr>
              <a:t>який</a:t>
            </a:r>
            <a:r>
              <a:rPr lang="ru-RU">
                <a:latin typeface="Calibri"/>
                <a:ea typeface="+mn-lt"/>
                <a:cs typeface="Calibri"/>
              </a:rPr>
              <a:t> </a:t>
            </a:r>
            <a:r>
              <a:rPr lang="ru-RU" err="1">
                <a:latin typeface="Calibri"/>
                <a:ea typeface="+mn-lt"/>
                <a:cs typeface="Calibri"/>
              </a:rPr>
              <a:t>їх</a:t>
            </a:r>
            <a:r>
              <a:rPr lang="ru-RU">
                <a:latin typeface="Calibri"/>
                <a:ea typeface="+mn-lt"/>
                <a:cs typeface="Calibri"/>
              </a:rPr>
              <a:t>.  </a:t>
            </a:r>
            <a:endParaRPr lang="ru-RU">
              <a:latin typeface="Calibri"/>
              <a:cs typeface="Calibri"/>
            </a:endParaRPr>
          </a:p>
          <a:p>
            <a:pPr>
              <a:buClr>
                <a:srgbClr val="D4745E"/>
              </a:buClr>
            </a:pPr>
            <a:r>
              <a:rPr lang="ru-RU">
                <a:latin typeface="Calibri"/>
                <a:ea typeface="+mn-lt"/>
                <a:cs typeface="Calibri"/>
              </a:rPr>
              <a:t>Метрдотель залу систематично проводить </a:t>
            </a:r>
            <a:r>
              <a:rPr lang="ru-RU" err="1">
                <a:latin typeface="Calibri"/>
                <a:ea typeface="+mn-lt"/>
                <a:cs typeface="Calibri"/>
              </a:rPr>
              <a:t>заняття</a:t>
            </a:r>
            <a:r>
              <a:rPr lang="ru-RU">
                <a:latin typeface="Calibri"/>
                <a:ea typeface="+mn-lt"/>
                <a:cs typeface="Calibri"/>
              </a:rPr>
              <a:t> з </a:t>
            </a:r>
            <a:r>
              <a:rPr lang="ru-RU" err="1">
                <a:latin typeface="Calibri"/>
                <a:ea typeface="+mn-lt"/>
                <a:cs typeface="Calibri"/>
              </a:rPr>
              <a:t>офіціантами</a:t>
            </a:r>
            <a:r>
              <a:rPr lang="ru-RU">
                <a:latin typeface="Calibri"/>
                <a:ea typeface="+mn-lt"/>
                <a:cs typeface="Calibri"/>
              </a:rPr>
              <a:t> (барменами) з </a:t>
            </a:r>
            <a:r>
              <a:rPr lang="ru-RU" err="1">
                <a:latin typeface="Calibri"/>
                <a:ea typeface="+mn-lt"/>
                <a:cs typeface="Calibri"/>
              </a:rPr>
              <a:t>вивчення</a:t>
            </a:r>
            <a:r>
              <a:rPr lang="ru-RU">
                <a:latin typeface="Calibri"/>
                <a:ea typeface="+mn-lt"/>
                <a:cs typeface="Calibri"/>
              </a:rPr>
              <a:t> та </a:t>
            </a:r>
            <a:r>
              <a:rPr lang="ru-RU" err="1">
                <a:latin typeface="Calibri"/>
                <a:ea typeface="+mn-lt"/>
                <a:cs typeface="Calibri"/>
              </a:rPr>
              <a:t>відпрацювання</a:t>
            </a:r>
            <a:r>
              <a:rPr lang="ru-RU">
                <a:latin typeface="Calibri"/>
                <a:ea typeface="+mn-lt"/>
                <a:cs typeface="Calibri"/>
              </a:rPr>
              <a:t> </a:t>
            </a:r>
            <a:r>
              <a:rPr lang="ru-RU" err="1">
                <a:latin typeface="Calibri"/>
                <a:ea typeface="+mn-lt"/>
                <a:cs typeface="Calibri"/>
              </a:rPr>
              <a:t>найбільш</a:t>
            </a:r>
            <a:r>
              <a:rPr lang="ru-RU">
                <a:latin typeface="Calibri"/>
                <a:ea typeface="+mn-lt"/>
                <a:cs typeface="Calibri"/>
              </a:rPr>
              <a:t> </a:t>
            </a:r>
            <a:r>
              <a:rPr lang="ru-RU" err="1">
                <a:latin typeface="Calibri"/>
                <a:ea typeface="+mn-lt"/>
                <a:cs typeface="Calibri"/>
              </a:rPr>
              <a:t>скоєних</a:t>
            </a:r>
            <a:r>
              <a:rPr lang="ru-RU">
                <a:latin typeface="Calibri"/>
                <a:ea typeface="+mn-lt"/>
                <a:cs typeface="Calibri"/>
              </a:rPr>
              <a:t> </a:t>
            </a:r>
            <a:r>
              <a:rPr lang="ru-RU" err="1">
                <a:latin typeface="Calibri"/>
                <a:ea typeface="+mn-lt"/>
                <a:cs typeface="Calibri"/>
              </a:rPr>
              <a:t>прийомів</a:t>
            </a:r>
            <a:r>
              <a:rPr lang="ru-RU">
                <a:latin typeface="Calibri"/>
                <a:ea typeface="+mn-lt"/>
                <a:cs typeface="Calibri"/>
              </a:rPr>
              <a:t> </a:t>
            </a:r>
            <a:r>
              <a:rPr lang="ru-RU" err="1">
                <a:latin typeface="Calibri"/>
                <a:ea typeface="+mn-lt"/>
                <a:cs typeface="Calibri"/>
              </a:rPr>
              <a:t>роботи</a:t>
            </a:r>
            <a:r>
              <a:rPr lang="ru-RU">
                <a:latin typeface="Calibri"/>
                <a:ea typeface="+mn-lt"/>
                <a:cs typeface="Calibri"/>
              </a:rPr>
              <a:t> з </a:t>
            </a:r>
            <a:r>
              <a:rPr lang="ru-RU" err="1">
                <a:latin typeface="Calibri"/>
                <a:ea typeface="+mn-lt"/>
                <a:cs typeface="Calibri"/>
              </a:rPr>
              <a:t>обслуговування</a:t>
            </a:r>
            <a:r>
              <a:rPr lang="ru-RU">
                <a:latin typeface="Calibri"/>
                <a:ea typeface="+mn-lt"/>
                <a:cs typeface="Calibri"/>
              </a:rPr>
              <a:t> гостей.  Для </a:t>
            </a:r>
            <a:r>
              <a:rPr lang="ru-RU" err="1">
                <a:latin typeface="Calibri"/>
                <a:ea typeface="+mn-lt"/>
                <a:cs typeface="Calibri"/>
              </a:rPr>
              <a:t>проведення</a:t>
            </a:r>
            <a:r>
              <a:rPr lang="ru-RU">
                <a:latin typeface="Calibri"/>
                <a:ea typeface="+mn-lt"/>
                <a:cs typeface="Calibri"/>
              </a:rPr>
              <a:t> таких занять метрдотель </a:t>
            </a:r>
            <a:r>
              <a:rPr lang="ru-RU" err="1">
                <a:latin typeface="Calibri"/>
                <a:ea typeface="+mn-lt"/>
                <a:cs typeface="Calibri"/>
              </a:rPr>
              <a:t>має</a:t>
            </a:r>
            <a:r>
              <a:rPr lang="ru-RU">
                <a:latin typeface="Calibri"/>
                <a:ea typeface="+mn-lt"/>
                <a:cs typeface="Calibri"/>
              </a:rPr>
              <a:t> право </a:t>
            </a:r>
            <a:r>
              <a:rPr lang="ru-RU" err="1">
                <a:latin typeface="Calibri"/>
                <a:ea typeface="+mn-lt"/>
                <a:cs typeface="Calibri"/>
              </a:rPr>
              <a:t>залучати</a:t>
            </a:r>
            <a:r>
              <a:rPr lang="ru-RU">
                <a:latin typeface="Calibri"/>
                <a:ea typeface="+mn-lt"/>
                <a:cs typeface="Calibri"/>
              </a:rPr>
              <a:t> </a:t>
            </a:r>
            <a:r>
              <a:rPr lang="ru-RU" err="1">
                <a:latin typeface="Calibri"/>
                <a:ea typeface="+mn-lt"/>
                <a:cs typeface="Calibri"/>
              </a:rPr>
              <a:t>кваліфікованих</a:t>
            </a:r>
            <a:r>
              <a:rPr lang="ru-RU">
                <a:latin typeface="Calibri"/>
                <a:ea typeface="+mn-lt"/>
                <a:cs typeface="Calibri"/>
              </a:rPr>
              <a:t> та </a:t>
            </a:r>
            <a:r>
              <a:rPr lang="ru-RU" err="1">
                <a:latin typeface="Calibri"/>
                <a:ea typeface="+mn-lt"/>
                <a:cs typeface="Calibri"/>
              </a:rPr>
              <a:t>досвідчених</a:t>
            </a:r>
            <a:r>
              <a:rPr lang="ru-RU">
                <a:latin typeface="Calibri"/>
                <a:ea typeface="+mn-lt"/>
                <a:cs typeface="Calibri"/>
              </a:rPr>
              <a:t> </a:t>
            </a:r>
            <a:r>
              <a:rPr lang="ru-RU" err="1">
                <a:latin typeface="Calibri"/>
                <a:ea typeface="+mn-lt"/>
                <a:cs typeface="Calibri"/>
              </a:rPr>
              <a:t>викладачів</a:t>
            </a:r>
            <a:r>
              <a:rPr lang="ru-RU">
                <a:latin typeface="Calibri"/>
                <a:ea typeface="+mn-lt"/>
                <a:cs typeface="Calibri"/>
              </a:rPr>
              <a:t> та </a:t>
            </a:r>
            <a:r>
              <a:rPr lang="ru-RU" err="1">
                <a:latin typeface="Calibri"/>
                <a:ea typeface="+mn-lt"/>
                <a:cs typeface="Calibri"/>
              </a:rPr>
              <a:t>практичних</a:t>
            </a:r>
            <a:r>
              <a:rPr lang="ru-RU">
                <a:latin typeface="Calibri"/>
                <a:ea typeface="+mn-lt"/>
                <a:cs typeface="Calibri"/>
              </a:rPr>
              <a:t> </a:t>
            </a:r>
            <a:r>
              <a:rPr lang="ru-RU" err="1">
                <a:latin typeface="Calibri"/>
                <a:ea typeface="+mn-lt"/>
                <a:cs typeface="Calibri"/>
              </a:rPr>
              <a:t>працівників</a:t>
            </a:r>
            <a:r>
              <a:rPr lang="ru-RU">
                <a:latin typeface="Calibri"/>
                <a:ea typeface="+mn-lt"/>
                <a:cs typeface="Calibri"/>
              </a:rPr>
              <a:t>.  </a:t>
            </a:r>
            <a:endParaRPr lang="ru-RU">
              <a:latin typeface="Calibri"/>
              <a:cs typeface="Calibri"/>
            </a:endParaRPr>
          </a:p>
          <a:p>
            <a:pPr>
              <a:buClr>
                <a:srgbClr val="D4745E"/>
              </a:buClr>
            </a:pPr>
            <a:r>
              <a:rPr lang="ru-RU" err="1">
                <a:latin typeface="Calibri"/>
                <a:ea typeface="+mn-lt"/>
                <a:cs typeface="Calibri"/>
              </a:rPr>
              <a:t>Саме</a:t>
            </a:r>
            <a:r>
              <a:rPr lang="ru-RU">
                <a:latin typeface="Calibri"/>
                <a:ea typeface="+mn-lt"/>
                <a:cs typeface="Calibri"/>
              </a:rPr>
              <a:t> метрдотель залу </a:t>
            </a:r>
            <a:r>
              <a:rPr lang="ru-RU" err="1">
                <a:latin typeface="Calibri"/>
                <a:ea typeface="+mn-lt"/>
                <a:cs typeface="Calibri"/>
              </a:rPr>
              <a:t>несе</a:t>
            </a:r>
            <a:r>
              <a:rPr lang="ru-RU">
                <a:latin typeface="Calibri"/>
                <a:ea typeface="+mn-lt"/>
                <a:cs typeface="Calibri"/>
              </a:rPr>
              <a:t> </a:t>
            </a:r>
            <a:r>
              <a:rPr lang="ru-RU" err="1">
                <a:latin typeface="Calibri"/>
                <a:ea typeface="+mn-lt"/>
                <a:cs typeface="Calibri"/>
              </a:rPr>
              <a:t>відповідальність</a:t>
            </a:r>
            <a:r>
              <a:rPr lang="ru-RU">
                <a:latin typeface="Calibri"/>
                <a:ea typeface="+mn-lt"/>
                <a:cs typeface="Calibri"/>
              </a:rPr>
              <a:t> за </a:t>
            </a:r>
            <a:r>
              <a:rPr lang="ru-RU" err="1">
                <a:latin typeface="Calibri"/>
                <a:ea typeface="+mn-lt"/>
                <a:cs typeface="Calibri"/>
              </a:rPr>
              <a:t>дотримання</a:t>
            </a:r>
            <a:r>
              <a:rPr lang="ru-RU">
                <a:latin typeface="Calibri"/>
                <a:ea typeface="+mn-lt"/>
                <a:cs typeface="Calibri"/>
              </a:rPr>
              <a:t> гостями правил </a:t>
            </a:r>
            <a:r>
              <a:rPr lang="ru-RU" err="1">
                <a:latin typeface="Calibri"/>
                <a:ea typeface="+mn-lt"/>
                <a:cs typeface="Calibri"/>
              </a:rPr>
              <a:t>поведінки</a:t>
            </a:r>
            <a:r>
              <a:rPr lang="ru-RU">
                <a:latin typeface="Calibri"/>
                <a:ea typeface="+mn-lt"/>
                <a:cs typeface="Calibri"/>
              </a:rPr>
              <a:t> у </a:t>
            </a:r>
            <a:r>
              <a:rPr lang="ru-RU" err="1">
                <a:latin typeface="Calibri"/>
                <a:ea typeface="+mn-lt"/>
                <a:cs typeface="Calibri"/>
              </a:rPr>
              <a:t>ресторані</a:t>
            </a:r>
            <a:r>
              <a:rPr lang="ru-RU">
                <a:latin typeface="Calibri"/>
                <a:ea typeface="+mn-lt"/>
                <a:cs typeface="Calibri"/>
              </a:rPr>
              <a:t>.  </a:t>
            </a:r>
            <a:r>
              <a:rPr lang="ru-RU" err="1">
                <a:latin typeface="Calibri"/>
                <a:ea typeface="+mn-lt"/>
                <a:cs typeface="Calibri"/>
              </a:rPr>
              <a:t>Він</a:t>
            </a:r>
            <a:r>
              <a:rPr lang="ru-RU">
                <a:latin typeface="Calibri"/>
                <a:ea typeface="+mn-lt"/>
                <a:cs typeface="Calibri"/>
              </a:rPr>
              <a:t> повинен </a:t>
            </a:r>
            <a:r>
              <a:rPr lang="ru-RU" err="1">
                <a:latin typeface="Calibri"/>
                <a:ea typeface="+mn-lt"/>
                <a:cs typeface="Calibri"/>
              </a:rPr>
              <a:t>своєчасно</a:t>
            </a:r>
            <a:r>
              <a:rPr lang="ru-RU">
                <a:latin typeface="Calibri"/>
                <a:ea typeface="+mn-lt"/>
                <a:cs typeface="Calibri"/>
              </a:rPr>
              <a:t> </a:t>
            </a:r>
            <a:r>
              <a:rPr lang="ru-RU" err="1">
                <a:latin typeface="Calibri"/>
                <a:ea typeface="+mn-lt"/>
                <a:cs typeface="Calibri"/>
              </a:rPr>
              <a:t>вжити</a:t>
            </a:r>
            <a:r>
              <a:rPr lang="ru-RU">
                <a:latin typeface="Calibri"/>
                <a:ea typeface="+mn-lt"/>
                <a:cs typeface="Calibri"/>
              </a:rPr>
              <a:t> </a:t>
            </a:r>
            <a:r>
              <a:rPr lang="ru-RU" err="1">
                <a:latin typeface="Calibri"/>
                <a:ea typeface="+mn-lt"/>
                <a:cs typeface="Calibri"/>
              </a:rPr>
              <a:t>необхідних</a:t>
            </a:r>
            <a:r>
              <a:rPr lang="ru-RU">
                <a:latin typeface="Calibri"/>
                <a:ea typeface="+mn-lt"/>
                <a:cs typeface="Calibri"/>
              </a:rPr>
              <a:t> </a:t>
            </a:r>
            <a:r>
              <a:rPr lang="ru-RU" err="1">
                <a:latin typeface="Calibri"/>
                <a:ea typeface="+mn-lt"/>
                <a:cs typeface="Calibri"/>
              </a:rPr>
              <a:t>заходів</a:t>
            </a:r>
            <a:r>
              <a:rPr lang="ru-RU">
                <a:latin typeface="Calibri"/>
                <a:ea typeface="+mn-lt"/>
                <a:cs typeface="Calibri"/>
              </a:rPr>
              <a:t>, </a:t>
            </a:r>
            <a:r>
              <a:rPr lang="ru-RU" err="1">
                <a:latin typeface="Calibri"/>
                <a:ea typeface="+mn-lt"/>
                <a:cs typeface="Calibri"/>
              </a:rPr>
              <a:t>щоб</a:t>
            </a:r>
            <a:r>
              <a:rPr lang="ru-RU">
                <a:latin typeface="Calibri"/>
                <a:ea typeface="+mn-lt"/>
                <a:cs typeface="Calibri"/>
              </a:rPr>
              <a:t> </a:t>
            </a:r>
            <a:r>
              <a:rPr lang="ru-RU" err="1">
                <a:latin typeface="Calibri"/>
                <a:ea typeface="+mn-lt"/>
                <a:cs typeface="Calibri"/>
              </a:rPr>
              <a:t>усунути</a:t>
            </a:r>
            <a:r>
              <a:rPr lang="ru-RU">
                <a:latin typeface="Calibri"/>
                <a:ea typeface="+mn-lt"/>
                <a:cs typeface="Calibri"/>
              </a:rPr>
              <a:t> </a:t>
            </a:r>
            <a:r>
              <a:rPr lang="ru-RU" err="1">
                <a:latin typeface="Calibri"/>
                <a:ea typeface="+mn-lt"/>
                <a:cs typeface="Calibri"/>
              </a:rPr>
              <a:t>напружену</a:t>
            </a:r>
            <a:r>
              <a:rPr lang="ru-RU">
                <a:latin typeface="Calibri"/>
                <a:ea typeface="+mn-lt"/>
                <a:cs typeface="Calibri"/>
              </a:rPr>
              <a:t> </a:t>
            </a:r>
            <a:r>
              <a:rPr lang="ru-RU" err="1">
                <a:latin typeface="Calibri"/>
                <a:ea typeface="+mn-lt"/>
                <a:cs typeface="Calibri"/>
              </a:rPr>
              <a:t>ситуацію</a:t>
            </a:r>
            <a:r>
              <a:rPr lang="ru-RU">
                <a:latin typeface="Calibri"/>
                <a:ea typeface="+mn-lt"/>
                <a:cs typeface="Calibri"/>
              </a:rPr>
              <a:t>, </a:t>
            </a:r>
            <a:r>
              <a:rPr lang="ru-RU" err="1">
                <a:latin typeface="Calibri"/>
                <a:ea typeface="+mn-lt"/>
                <a:cs typeface="Calibri"/>
              </a:rPr>
              <a:t>запобігти</a:t>
            </a:r>
            <a:r>
              <a:rPr lang="ru-RU">
                <a:latin typeface="Calibri"/>
                <a:ea typeface="+mn-lt"/>
                <a:cs typeface="Calibri"/>
              </a:rPr>
              <a:t> </a:t>
            </a:r>
            <a:r>
              <a:rPr lang="ru-RU" err="1">
                <a:latin typeface="Calibri"/>
                <a:ea typeface="+mn-lt"/>
                <a:cs typeface="Calibri"/>
              </a:rPr>
              <a:t>конфлікту</a:t>
            </a:r>
            <a:r>
              <a:rPr lang="ru-RU">
                <a:latin typeface="Calibri"/>
                <a:ea typeface="+mn-lt"/>
                <a:cs typeface="Calibri"/>
              </a:rPr>
              <a:t>.</a:t>
            </a:r>
            <a:br>
              <a:rPr lang="en-US"/>
            </a:br>
            <a:endParaRPr lang="en-US"/>
          </a:p>
        </p:txBody>
      </p:sp>
      <p:pic>
        <p:nvPicPr>
          <p:cNvPr id="4" name="Рисунок 4" descr="Изображение выглядит как стол, человек, внутренний, ужин&#10;&#10;Автоматически созданное описание">
            <a:extLst>
              <a:ext uri="{FF2B5EF4-FFF2-40B4-BE49-F238E27FC236}">
                <a16:creationId xmlns:a16="http://schemas.microsoft.com/office/drawing/2014/main" id="{132558D9-FB29-4B79-BBD6-ADEB52E09098}"/>
              </a:ext>
            </a:extLst>
          </p:cNvPr>
          <p:cNvPicPr>
            <a:picLocks noChangeAspect="1"/>
          </p:cNvPicPr>
          <p:nvPr/>
        </p:nvPicPr>
        <p:blipFill>
          <a:blip r:embed="rId2"/>
          <a:stretch>
            <a:fillRect/>
          </a:stretch>
        </p:blipFill>
        <p:spPr>
          <a:xfrm>
            <a:off x="8779934" y="2610999"/>
            <a:ext cx="2743200" cy="182226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431671442"/>
      </p:ext>
    </p:extLst>
  </p:cSld>
  <p:clrMapOvr>
    <a:masterClrMapping/>
  </p:clrMapOvr>
  <mc:AlternateContent xmlns:mc="http://schemas.openxmlformats.org/markup-compatibility/2006" xmlns:p14="http://schemas.microsoft.com/office/powerpoint/2010/main">
    <mc:Choice Requires="p14">
      <p:transition spd="slow" p14:dur="900">
        <p14:warp/>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fill="hold" nodeType="afterEffect">
                                  <p:stCondLst>
                                    <p:cond delay="0"/>
                                  </p:stCondLst>
                                  <p:childTnLst>
                                    <p:anim calcmode="discrete" valueType="str">
                                      <p:cBhvr>
                                        <p:cTn id="6" dur="1000" fill="hold"/>
                                        <p:tgtEl>
                                          <p:spTgt spid="4"/>
                                        </p:tgtEl>
                                        <p:attrNameLst>
                                          <p:attrName>style.visibility</p:attrName>
                                        </p:attrNameLst>
                                      </p:cBhvr>
                                      <p:tavLst>
                                        <p:tav tm="0">
                                          <p:val>
                                            <p:strVal val="hidden"/>
                                          </p:val>
                                        </p:tav>
                                        <p:tav tm="50000">
                                          <p:val>
                                            <p:strVal val="visible"/>
                                          </p:val>
                                        </p:tav>
                                      </p:tavLst>
                                    </p:anim>
                                  </p:childTnLst>
                                </p:cTn>
                              </p:par>
                            </p:childTnLst>
                          </p:cTn>
                        </p:par>
                        <p:par>
                          <p:cTn id="7" fill="hold">
                            <p:stCondLst>
                              <p:cond delay="1000"/>
                            </p:stCondLst>
                            <p:childTnLst>
                              <p:par>
                                <p:cTn id="8" presetID="26" presetClass="entr" presetSubtype="0"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80">
                                          <p:stCondLst>
                                            <p:cond delay="0"/>
                                          </p:stCondLst>
                                        </p:cTn>
                                        <p:tgtEl>
                                          <p:spTgt spid="2"/>
                                        </p:tgtEl>
                                      </p:cBhvr>
                                    </p:animEffect>
                                    <p:anim calcmode="lin" valueType="num">
                                      <p:cBhvr>
                                        <p:cTn id="11"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6" dur="26">
                                          <p:stCondLst>
                                            <p:cond delay="650"/>
                                          </p:stCondLst>
                                        </p:cTn>
                                        <p:tgtEl>
                                          <p:spTgt spid="2"/>
                                        </p:tgtEl>
                                      </p:cBhvr>
                                      <p:to x="100000" y="60000"/>
                                    </p:animScale>
                                    <p:animScale>
                                      <p:cBhvr>
                                        <p:cTn id="17" dur="166" decel="50000">
                                          <p:stCondLst>
                                            <p:cond delay="676"/>
                                          </p:stCondLst>
                                        </p:cTn>
                                        <p:tgtEl>
                                          <p:spTgt spid="2"/>
                                        </p:tgtEl>
                                      </p:cBhvr>
                                      <p:to x="100000" y="100000"/>
                                    </p:animScale>
                                    <p:animScale>
                                      <p:cBhvr>
                                        <p:cTn id="18" dur="26">
                                          <p:stCondLst>
                                            <p:cond delay="1312"/>
                                          </p:stCondLst>
                                        </p:cTn>
                                        <p:tgtEl>
                                          <p:spTgt spid="2"/>
                                        </p:tgtEl>
                                      </p:cBhvr>
                                      <p:to x="100000" y="80000"/>
                                    </p:animScale>
                                    <p:animScale>
                                      <p:cBhvr>
                                        <p:cTn id="19" dur="166" decel="50000">
                                          <p:stCondLst>
                                            <p:cond delay="1338"/>
                                          </p:stCondLst>
                                        </p:cTn>
                                        <p:tgtEl>
                                          <p:spTgt spid="2"/>
                                        </p:tgtEl>
                                      </p:cBhvr>
                                      <p:to x="100000" y="100000"/>
                                    </p:animScale>
                                    <p:animScale>
                                      <p:cBhvr>
                                        <p:cTn id="20" dur="26">
                                          <p:stCondLst>
                                            <p:cond delay="1642"/>
                                          </p:stCondLst>
                                        </p:cTn>
                                        <p:tgtEl>
                                          <p:spTgt spid="2"/>
                                        </p:tgtEl>
                                      </p:cBhvr>
                                      <p:to x="100000" y="90000"/>
                                    </p:animScale>
                                    <p:animScale>
                                      <p:cBhvr>
                                        <p:cTn id="21" dur="166" decel="50000">
                                          <p:stCondLst>
                                            <p:cond delay="1668"/>
                                          </p:stCondLst>
                                        </p:cTn>
                                        <p:tgtEl>
                                          <p:spTgt spid="2"/>
                                        </p:tgtEl>
                                      </p:cBhvr>
                                      <p:to x="100000" y="100000"/>
                                    </p:animScale>
                                    <p:animScale>
                                      <p:cBhvr>
                                        <p:cTn id="22" dur="26">
                                          <p:stCondLst>
                                            <p:cond delay="1808"/>
                                          </p:stCondLst>
                                        </p:cTn>
                                        <p:tgtEl>
                                          <p:spTgt spid="2"/>
                                        </p:tgtEl>
                                      </p:cBhvr>
                                      <p:to x="100000" y="95000"/>
                                    </p:animScale>
                                    <p:animScale>
                                      <p:cBhvr>
                                        <p:cTn id="23"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DF715BD-C625-431C-8F34-03FFDCA5848F}"/>
              </a:ext>
            </a:extLst>
          </p:cNvPr>
          <p:cNvSpPr>
            <a:spLocks noGrp="1"/>
          </p:cNvSpPr>
          <p:nvPr>
            <p:ph type="title"/>
          </p:nvPr>
        </p:nvSpPr>
        <p:spPr>
          <a:xfrm>
            <a:off x="609600" y="274638"/>
            <a:ext cx="10972800" cy="728134"/>
          </a:xfrm>
        </p:spPr>
        <p:txBody>
          <a:bodyPr/>
          <a:lstStyle/>
          <a:p>
            <a:pPr algn="ctr"/>
            <a:r>
              <a:rPr lang="ru-RU" dirty="0" err="1">
                <a:ln w="13335" cmpd="sng">
                  <a:solidFill>
                    <a:srgbClr val="873624">
                      <a:lumMod val="50000"/>
                    </a:srgbClr>
                  </a:solidFill>
                  <a:prstDash val="solid"/>
                </a:ln>
                <a:latin typeface="Calibri"/>
                <a:ea typeface="+mj-lt"/>
                <a:cs typeface="Calibri"/>
              </a:rPr>
              <a:t>Вимоги</a:t>
            </a:r>
            <a:r>
              <a:rPr lang="ru-RU" dirty="0">
                <a:ln w="13335" cmpd="sng">
                  <a:solidFill>
                    <a:srgbClr val="873624">
                      <a:lumMod val="50000"/>
                    </a:srgbClr>
                  </a:solidFill>
                  <a:prstDash val="solid"/>
                </a:ln>
                <a:latin typeface="Calibri"/>
                <a:ea typeface="+mj-lt"/>
                <a:cs typeface="Calibri"/>
              </a:rPr>
              <a:t> до </a:t>
            </a:r>
            <a:r>
              <a:rPr lang="ru-RU" dirty="0" err="1">
                <a:ln w="13335" cmpd="sng">
                  <a:solidFill>
                    <a:srgbClr val="873624">
                      <a:lumMod val="50000"/>
                    </a:srgbClr>
                  </a:solidFill>
                  <a:prstDash val="solid"/>
                </a:ln>
                <a:latin typeface="Calibri"/>
                <a:ea typeface="+mj-lt"/>
                <a:cs typeface="Calibri"/>
              </a:rPr>
              <a:t>офіціанта</a:t>
            </a:r>
            <a:r>
              <a:rPr lang="ru-RU" b="0" dirty="0">
                <a:ln w="13335" cmpd="sng">
                  <a:solidFill>
                    <a:srgbClr val="873624">
                      <a:lumMod val="50000"/>
                    </a:srgbClr>
                  </a:solidFill>
                  <a:prstDash val="solid"/>
                </a:ln>
                <a:latin typeface="Calibri"/>
                <a:ea typeface="+mj-lt"/>
                <a:cs typeface="Calibri"/>
              </a:rPr>
              <a:t> </a:t>
            </a:r>
            <a:endParaRPr lang="ru-RU" dirty="0">
              <a:ln w="13335" cmpd="sng">
                <a:solidFill>
                  <a:srgbClr val="873624">
                    <a:lumMod val="50000"/>
                  </a:srgbClr>
                </a:solidFill>
                <a:prstDash val="solid"/>
              </a:ln>
              <a:cs typeface="Calibri" panose="020F0502020204030204" pitchFamily="34" charset="0"/>
            </a:endParaRPr>
          </a:p>
        </p:txBody>
      </p:sp>
      <p:sp>
        <p:nvSpPr>
          <p:cNvPr id="3" name="Объект 2">
            <a:extLst>
              <a:ext uri="{FF2B5EF4-FFF2-40B4-BE49-F238E27FC236}">
                <a16:creationId xmlns:a16="http://schemas.microsoft.com/office/drawing/2014/main" id="{3E7F00F1-FB35-4BDE-B3FA-D1A1AD168744}"/>
              </a:ext>
            </a:extLst>
          </p:cNvPr>
          <p:cNvSpPr>
            <a:spLocks noGrp="1"/>
          </p:cNvSpPr>
          <p:nvPr>
            <p:ph idx="1"/>
          </p:nvPr>
        </p:nvSpPr>
        <p:spPr>
          <a:xfrm>
            <a:off x="4512733" y="1337734"/>
            <a:ext cx="7459134" cy="5296429"/>
          </a:xfrm>
        </p:spPr>
        <p:txBody>
          <a:bodyPr vert="horz" lIns="91440" tIns="45720" rIns="91440" bIns="45720" rtlCol="0" anchor="t">
            <a:normAutofit fontScale="85000" lnSpcReduction="20000"/>
          </a:bodyPr>
          <a:lstStyle/>
          <a:p>
            <a:r>
              <a:rPr lang="ru-RU" dirty="0" err="1">
                <a:latin typeface="Calibri"/>
                <a:ea typeface="+mn-lt"/>
                <a:cs typeface="Calibri"/>
              </a:rPr>
              <a:t>Чітко</a:t>
            </a:r>
            <a:r>
              <a:rPr lang="ru-RU" dirty="0">
                <a:latin typeface="Calibri"/>
                <a:ea typeface="+mn-lt"/>
                <a:cs typeface="Calibri"/>
              </a:rPr>
              <a:t> та точно </a:t>
            </a:r>
            <a:r>
              <a:rPr lang="ru-RU" dirty="0" err="1">
                <a:latin typeface="Calibri"/>
                <a:ea typeface="+mn-lt"/>
                <a:cs typeface="Calibri"/>
              </a:rPr>
              <a:t>виконувати</a:t>
            </a:r>
            <a:r>
              <a:rPr lang="ru-RU" dirty="0">
                <a:latin typeface="Calibri"/>
                <a:ea typeface="+mn-lt"/>
                <a:cs typeface="Calibri"/>
              </a:rPr>
              <a:t> </a:t>
            </a:r>
            <a:r>
              <a:rPr lang="ru-RU" dirty="0" err="1">
                <a:latin typeface="Calibri"/>
                <a:ea typeface="+mn-lt"/>
                <a:cs typeface="Calibri"/>
              </a:rPr>
              <a:t>вказівки</a:t>
            </a:r>
            <a:r>
              <a:rPr lang="ru-RU" dirty="0">
                <a:latin typeface="Calibri"/>
                <a:ea typeface="+mn-lt"/>
                <a:cs typeface="Calibri"/>
              </a:rPr>
              <a:t> метрдотеля залу з </a:t>
            </a:r>
            <a:r>
              <a:rPr lang="ru-RU" dirty="0" err="1">
                <a:latin typeface="Calibri"/>
                <a:ea typeface="+mn-lt"/>
                <a:cs typeface="Calibri"/>
              </a:rPr>
              <a:t>обслуговування</a:t>
            </a:r>
            <a:r>
              <a:rPr lang="ru-RU" dirty="0">
                <a:latin typeface="Calibri"/>
                <a:ea typeface="+mn-lt"/>
                <a:cs typeface="Calibri"/>
              </a:rPr>
              <a:t> гостей;</a:t>
            </a:r>
            <a:endParaRPr lang="ru-RU" dirty="0">
              <a:latin typeface="Calibri"/>
              <a:cs typeface="Calibri"/>
            </a:endParaRPr>
          </a:p>
          <a:p>
            <a:pPr>
              <a:buClr>
                <a:srgbClr val="D4745E"/>
              </a:buClr>
            </a:pPr>
            <a:r>
              <a:rPr lang="ru-RU" dirty="0" err="1">
                <a:latin typeface="Calibri"/>
                <a:ea typeface="+mn-lt"/>
                <a:cs typeface="Calibri"/>
              </a:rPr>
              <a:t>дотримуватись</a:t>
            </a:r>
            <a:r>
              <a:rPr lang="ru-RU" dirty="0">
                <a:latin typeface="Calibri"/>
                <a:ea typeface="+mn-lt"/>
                <a:cs typeface="Calibri"/>
              </a:rPr>
              <a:t> правил </a:t>
            </a:r>
            <a:r>
              <a:rPr lang="ru-RU" dirty="0" err="1">
                <a:latin typeface="Calibri"/>
                <a:ea typeface="+mn-lt"/>
                <a:cs typeface="Calibri"/>
              </a:rPr>
              <a:t>обслуговування</a:t>
            </a:r>
            <a:r>
              <a:rPr lang="ru-RU" dirty="0">
                <a:latin typeface="Calibri"/>
                <a:ea typeface="+mn-lt"/>
                <a:cs typeface="Calibri"/>
              </a:rPr>
              <a:t>;</a:t>
            </a:r>
            <a:endParaRPr lang="ru-RU" dirty="0">
              <a:latin typeface="Calibri"/>
              <a:cs typeface="Calibri"/>
            </a:endParaRPr>
          </a:p>
          <a:p>
            <a:pPr>
              <a:buClr>
                <a:srgbClr val="D4745E"/>
              </a:buClr>
            </a:pPr>
            <a:r>
              <a:rPr lang="ru-RU" dirty="0">
                <a:latin typeface="Calibri"/>
                <a:ea typeface="+mn-lt"/>
                <a:cs typeface="Calibri"/>
              </a:rPr>
              <a:t>бути </a:t>
            </a:r>
            <a:r>
              <a:rPr lang="ru-RU" dirty="0" err="1">
                <a:latin typeface="Calibri"/>
                <a:ea typeface="+mn-lt"/>
                <a:cs typeface="Calibri"/>
              </a:rPr>
              <a:t>ввічливим</a:t>
            </a:r>
            <a:r>
              <a:rPr lang="ru-RU" dirty="0">
                <a:latin typeface="Calibri"/>
                <a:ea typeface="+mn-lt"/>
                <a:cs typeface="Calibri"/>
              </a:rPr>
              <a:t>, </a:t>
            </a:r>
            <a:r>
              <a:rPr lang="ru-RU" dirty="0" err="1">
                <a:latin typeface="Calibri"/>
                <a:ea typeface="+mn-lt"/>
                <a:cs typeface="Calibri"/>
              </a:rPr>
              <a:t>запобіжним</a:t>
            </a:r>
            <a:r>
              <a:rPr lang="ru-RU" dirty="0">
                <a:latin typeface="Calibri"/>
                <a:ea typeface="+mn-lt"/>
                <a:cs typeface="Calibri"/>
              </a:rPr>
              <a:t>, </a:t>
            </a:r>
            <a:r>
              <a:rPr lang="ru-RU" dirty="0" err="1">
                <a:latin typeface="Calibri"/>
                <a:ea typeface="+mn-lt"/>
                <a:cs typeface="Calibri"/>
              </a:rPr>
              <a:t>уважним</a:t>
            </a:r>
            <a:r>
              <a:rPr lang="ru-RU" dirty="0">
                <a:latin typeface="Calibri"/>
                <a:ea typeface="+mn-lt"/>
                <a:cs typeface="Calibri"/>
              </a:rPr>
              <a:t>;</a:t>
            </a:r>
            <a:endParaRPr lang="ru-RU" dirty="0">
              <a:latin typeface="Calibri"/>
              <a:cs typeface="Calibri"/>
            </a:endParaRPr>
          </a:p>
          <a:p>
            <a:pPr>
              <a:buClr>
                <a:srgbClr val="D4745E"/>
              </a:buClr>
            </a:pPr>
            <a:r>
              <a:rPr lang="ru-RU" dirty="0">
                <a:latin typeface="Calibri"/>
                <a:ea typeface="+mn-lt"/>
                <a:cs typeface="Calibri"/>
              </a:rPr>
              <a:t>знати </a:t>
            </a:r>
            <a:r>
              <a:rPr lang="ru-RU" dirty="0" err="1">
                <a:latin typeface="Calibri"/>
                <a:ea typeface="+mn-lt"/>
                <a:cs typeface="Calibri"/>
              </a:rPr>
              <a:t>наявність</a:t>
            </a:r>
            <a:r>
              <a:rPr lang="ru-RU" dirty="0">
                <a:latin typeface="Calibri"/>
                <a:ea typeface="+mn-lt"/>
                <a:cs typeface="Calibri"/>
              </a:rPr>
              <a:t> у меню </a:t>
            </a:r>
            <a:r>
              <a:rPr lang="ru-RU" dirty="0" err="1">
                <a:latin typeface="Calibri"/>
                <a:ea typeface="+mn-lt"/>
                <a:cs typeface="Calibri"/>
              </a:rPr>
              <a:t>страв</a:t>
            </a:r>
            <a:r>
              <a:rPr lang="ru-RU" dirty="0">
                <a:latin typeface="Calibri"/>
                <a:ea typeface="+mn-lt"/>
                <a:cs typeface="Calibri"/>
              </a:rPr>
              <a:t>, </a:t>
            </a:r>
            <a:r>
              <a:rPr lang="ru-RU" dirty="0" err="1">
                <a:latin typeface="Calibri"/>
                <a:ea typeface="+mn-lt"/>
                <a:cs typeface="Calibri"/>
              </a:rPr>
              <a:t>напоїв</a:t>
            </a:r>
            <a:r>
              <a:rPr lang="ru-RU" dirty="0">
                <a:latin typeface="Calibri"/>
                <a:ea typeface="+mn-lt"/>
                <a:cs typeface="Calibri"/>
              </a:rPr>
              <a:t> та </a:t>
            </a:r>
            <a:r>
              <a:rPr lang="ru-RU" dirty="0" err="1">
                <a:latin typeface="Calibri"/>
                <a:ea typeface="+mn-lt"/>
                <a:cs typeface="Calibri"/>
              </a:rPr>
              <a:t>їх</a:t>
            </a:r>
            <a:r>
              <a:rPr lang="ru-RU" dirty="0">
                <a:latin typeface="Calibri"/>
                <a:ea typeface="+mn-lt"/>
                <a:cs typeface="Calibri"/>
              </a:rPr>
              <a:t> </a:t>
            </a:r>
            <a:r>
              <a:rPr lang="ru-RU" dirty="0" err="1">
                <a:latin typeface="Calibri"/>
                <a:ea typeface="+mn-lt"/>
                <a:cs typeface="Calibri"/>
              </a:rPr>
              <a:t>ціни</a:t>
            </a:r>
            <a:r>
              <a:rPr lang="ru-RU" dirty="0">
                <a:latin typeface="Calibri"/>
                <a:ea typeface="+mn-lt"/>
                <a:cs typeface="Calibri"/>
              </a:rPr>
              <a:t>; </a:t>
            </a:r>
            <a:endParaRPr lang="ru-RU" dirty="0">
              <a:latin typeface="Calibri"/>
              <a:cs typeface="Calibri"/>
            </a:endParaRPr>
          </a:p>
          <a:p>
            <a:pPr>
              <a:buClr>
                <a:srgbClr val="D4745E"/>
              </a:buClr>
            </a:pPr>
            <a:r>
              <a:rPr lang="ru-RU" dirty="0">
                <a:latin typeface="Calibri"/>
                <a:ea typeface="+mn-lt"/>
                <a:cs typeface="Calibri"/>
              </a:rPr>
              <a:t>знати </a:t>
            </a:r>
            <a:r>
              <a:rPr lang="ru-RU" dirty="0" err="1">
                <a:latin typeface="Calibri"/>
                <a:ea typeface="+mn-lt"/>
                <a:cs typeface="Calibri"/>
              </a:rPr>
              <a:t>основи</a:t>
            </a:r>
            <a:r>
              <a:rPr lang="ru-RU" dirty="0">
                <a:latin typeface="Calibri"/>
                <a:ea typeface="+mn-lt"/>
                <a:cs typeface="Calibri"/>
              </a:rPr>
              <a:t> </a:t>
            </a:r>
            <a:r>
              <a:rPr lang="ru-RU" dirty="0" err="1">
                <a:latin typeface="Calibri"/>
                <a:ea typeface="+mn-lt"/>
                <a:cs typeface="Calibri"/>
              </a:rPr>
              <a:t>технології</a:t>
            </a:r>
            <a:r>
              <a:rPr lang="ru-RU" dirty="0">
                <a:latin typeface="Calibri"/>
                <a:ea typeface="+mn-lt"/>
                <a:cs typeface="Calibri"/>
              </a:rPr>
              <a:t> </a:t>
            </a:r>
            <a:r>
              <a:rPr lang="ru-RU" dirty="0" err="1">
                <a:latin typeface="Calibri"/>
                <a:ea typeface="+mn-lt"/>
                <a:cs typeface="Calibri"/>
              </a:rPr>
              <a:t>приготування</a:t>
            </a:r>
            <a:r>
              <a:rPr lang="ru-RU" dirty="0">
                <a:latin typeface="Calibri"/>
                <a:ea typeface="+mn-lt"/>
                <a:cs typeface="Calibri"/>
              </a:rPr>
              <a:t> та </a:t>
            </a:r>
            <a:r>
              <a:rPr lang="ru-RU" dirty="0" err="1">
                <a:latin typeface="Calibri"/>
                <a:ea typeface="+mn-lt"/>
                <a:cs typeface="Calibri"/>
              </a:rPr>
              <a:t>дотримуватись</a:t>
            </a:r>
            <a:r>
              <a:rPr lang="ru-RU" dirty="0">
                <a:latin typeface="Calibri"/>
                <a:ea typeface="+mn-lt"/>
                <a:cs typeface="Calibri"/>
              </a:rPr>
              <a:t> правил </a:t>
            </a:r>
            <a:r>
              <a:rPr lang="ru-RU" dirty="0" err="1">
                <a:latin typeface="Calibri"/>
                <a:ea typeface="+mn-lt"/>
                <a:cs typeface="Calibri"/>
              </a:rPr>
              <a:t>подачі</a:t>
            </a:r>
            <a:r>
              <a:rPr lang="ru-RU" dirty="0">
                <a:latin typeface="Calibri"/>
                <a:ea typeface="+mn-lt"/>
                <a:cs typeface="Calibri"/>
              </a:rPr>
              <a:t> </a:t>
            </a:r>
            <a:r>
              <a:rPr lang="ru-RU" dirty="0" err="1">
                <a:latin typeface="Calibri"/>
                <a:ea typeface="+mn-lt"/>
                <a:cs typeface="Calibri"/>
              </a:rPr>
              <a:t>страв</a:t>
            </a:r>
            <a:r>
              <a:rPr lang="ru-RU" dirty="0">
                <a:latin typeface="Calibri"/>
                <a:ea typeface="+mn-lt"/>
                <a:cs typeface="Calibri"/>
              </a:rPr>
              <a:t>;</a:t>
            </a:r>
            <a:endParaRPr lang="ru-RU" dirty="0">
              <a:latin typeface="Calibri"/>
              <a:cs typeface="Calibri"/>
            </a:endParaRPr>
          </a:p>
          <a:p>
            <a:pPr>
              <a:buClr>
                <a:srgbClr val="D4745E"/>
              </a:buClr>
            </a:pPr>
            <a:r>
              <a:rPr lang="ru-RU" dirty="0" err="1">
                <a:latin typeface="Calibri"/>
                <a:ea typeface="+mn-lt"/>
                <a:cs typeface="Calibri"/>
              </a:rPr>
              <a:t>рекомендувати</a:t>
            </a:r>
            <a:r>
              <a:rPr lang="ru-RU" dirty="0">
                <a:latin typeface="Calibri"/>
                <a:ea typeface="+mn-lt"/>
                <a:cs typeface="Calibri"/>
              </a:rPr>
              <a:t> </a:t>
            </a:r>
            <a:r>
              <a:rPr lang="ru-RU" dirty="0" err="1">
                <a:latin typeface="Calibri"/>
                <a:ea typeface="+mn-lt"/>
                <a:cs typeface="Calibri"/>
              </a:rPr>
              <a:t>відвідувачам</a:t>
            </a:r>
            <a:r>
              <a:rPr lang="ru-RU" dirty="0">
                <a:latin typeface="Calibri"/>
                <a:ea typeface="+mn-lt"/>
                <a:cs typeface="Calibri"/>
              </a:rPr>
              <a:t> </a:t>
            </a:r>
            <a:r>
              <a:rPr lang="ru-RU" dirty="0" err="1">
                <a:latin typeface="Calibri"/>
                <a:ea typeface="+mn-lt"/>
                <a:cs typeface="Calibri"/>
              </a:rPr>
              <a:t>фірмові</a:t>
            </a:r>
            <a:r>
              <a:rPr lang="ru-RU" dirty="0">
                <a:latin typeface="Calibri"/>
                <a:ea typeface="+mn-lt"/>
                <a:cs typeface="Calibri"/>
              </a:rPr>
              <a:t> страви та </a:t>
            </a:r>
            <a:r>
              <a:rPr lang="ru-RU" dirty="0" err="1">
                <a:latin typeface="Calibri"/>
                <a:ea typeface="+mn-lt"/>
                <a:cs typeface="Calibri"/>
              </a:rPr>
              <a:t>напої</a:t>
            </a:r>
            <a:r>
              <a:rPr lang="ru-RU" dirty="0">
                <a:latin typeface="Calibri"/>
                <a:ea typeface="+mn-lt"/>
                <a:cs typeface="Calibri"/>
              </a:rPr>
              <a:t>;</a:t>
            </a:r>
            <a:endParaRPr lang="ru-RU" dirty="0">
              <a:latin typeface="Calibri"/>
              <a:cs typeface="Calibri"/>
            </a:endParaRPr>
          </a:p>
          <a:p>
            <a:pPr>
              <a:buClr>
                <a:srgbClr val="D4745E"/>
              </a:buClr>
            </a:pPr>
            <a:r>
              <a:rPr lang="ru-RU" dirty="0" err="1">
                <a:latin typeface="Calibri"/>
                <a:ea typeface="+mn-lt"/>
                <a:cs typeface="Calibri"/>
              </a:rPr>
              <a:t>ретельно</a:t>
            </a:r>
            <a:r>
              <a:rPr lang="ru-RU" dirty="0">
                <a:latin typeface="Calibri"/>
                <a:ea typeface="+mn-lt"/>
                <a:cs typeface="Calibri"/>
              </a:rPr>
              <a:t> </a:t>
            </a:r>
            <a:r>
              <a:rPr lang="ru-RU" dirty="0" err="1">
                <a:latin typeface="Calibri"/>
                <a:ea typeface="+mn-lt"/>
                <a:cs typeface="Calibri"/>
              </a:rPr>
              <a:t>готувати</a:t>
            </a:r>
            <a:r>
              <a:rPr lang="ru-RU" dirty="0">
                <a:latin typeface="Calibri"/>
                <a:ea typeface="+mn-lt"/>
                <a:cs typeface="Calibri"/>
              </a:rPr>
              <a:t> </a:t>
            </a:r>
            <a:r>
              <a:rPr lang="ru-RU" dirty="0" err="1">
                <a:latin typeface="Calibri"/>
                <a:ea typeface="+mn-lt"/>
                <a:cs typeface="Calibri"/>
              </a:rPr>
              <a:t>столи</a:t>
            </a:r>
            <a:r>
              <a:rPr lang="ru-RU" dirty="0">
                <a:latin typeface="Calibri"/>
                <a:ea typeface="+mn-lt"/>
                <a:cs typeface="Calibri"/>
              </a:rPr>
              <a:t> для </a:t>
            </a:r>
            <a:r>
              <a:rPr lang="ru-RU" dirty="0" err="1">
                <a:latin typeface="Calibri"/>
                <a:ea typeface="+mn-lt"/>
                <a:cs typeface="Calibri"/>
              </a:rPr>
              <a:t>прийому</a:t>
            </a:r>
            <a:r>
              <a:rPr lang="ru-RU" dirty="0">
                <a:latin typeface="Calibri"/>
                <a:ea typeface="+mn-lt"/>
                <a:cs typeface="Calibri"/>
              </a:rPr>
              <a:t> гостей;</a:t>
            </a:r>
            <a:endParaRPr lang="ru-RU" dirty="0">
              <a:latin typeface="Calibri"/>
              <a:cs typeface="Calibri"/>
            </a:endParaRPr>
          </a:p>
          <a:p>
            <a:pPr>
              <a:buClr>
                <a:srgbClr val="D4745E"/>
              </a:buClr>
            </a:pPr>
            <a:r>
              <a:rPr lang="ru-RU" dirty="0" err="1">
                <a:latin typeface="Calibri"/>
                <a:ea typeface="+mn-lt"/>
                <a:cs typeface="Calibri"/>
              </a:rPr>
              <a:t>постійно</a:t>
            </a:r>
            <a:r>
              <a:rPr lang="ru-RU" dirty="0">
                <a:latin typeface="Calibri"/>
                <a:ea typeface="+mn-lt"/>
                <a:cs typeface="Calibri"/>
              </a:rPr>
              <a:t> </a:t>
            </a:r>
            <a:r>
              <a:rPr lang="ru-RU" dirty="0" err="1">
                <a:latin typeface="Calibri"/>
                <a:ea typeface="+mn-lt"/>
                <a:cs typeface="Calibri"/>
              </a:rPr>
              <a:t>підтримувати</a:t>
            </a:r>
            <a:r>
              <a:rPr lang="ru-RU" dirty="0">
                <a:latin typeface="Calibri"/>
                <a:ea typeface="+mn-lt"/>
                <a:cs typeface="Calibri"/>
              </a:rPr>
              <a:t> порядок на столах та на </a:t>
            </a:r>
            <a:r>
              <a:rPr lang="ru-RU" dirty="0" err="1">
                <a:latin typeface="Calibri"/>
                <a:ea typeface="+mn-lt"/>
                <a:cs typeface="Calibri"/>
              </a:rPr>
              <a:t>своєму</a:t>
            </a:r>
            <a:r>
              <a:rPr lang="ru-RU" dirty="0">
                <a:latin typeface="Calibri"/>
                <a:ea typeface="+mn-lt"/>
                <a:cs typeface="Calibri"/>
              </a:rPr>
              <a:t> </a:t>
            </a:r>
            <a:r>
              <a:rPr lang="ru-RU" dirty="0" err="1">
                <a:latin typeface="Calibri"/>
                <a:ea typeface="+mn-lt"/>
                <a:cs typeface="Calibri"/>
              </a:rPr>
              <a:t>робочому</a:t>
            </a:r>
            <a:r>
              <a:rPr lang="ru-RU" dirty="0">
                <a:latin typeface="Calibri"/>
                <a:ea typeface="+mn-lt"/>
                <a:cs typeface="Calibri"/>
              </a:rPr>
              <a:t> </a:t>
            </a:r>
            <a:r>
              <a:rPr lang="ru-RU" dirty="0" err="1">
                <a:latin typeface="Calibri"/>
                <a:ea typeface="+mn-lt"/>
                <a:cs typeface="Calibri"/>
              </a:rPr>
              <a:t>місці</a:t>
            </a:r>
            <a:r>
              <a:rPr lang="ru-RU" dirty="0">
                <a:latin typeface="Calibri"/>
                <a:ea typeface="+mn-lt"/>
                <a:cs typeface="Calibri"/>
              </a:rPr>
              <a:t>;</a:t>
            </a:r>
            <a:endParaRPr lang="ru-RU" dirty="0">
              <a:latin typeface="Calibri"/>
              <a:cs typeface="Calibri"/>
            </a:endParaRPr>
          </a:p>
          <a:p>
            <a:pPr>
              <a:buClr>
                <a:srgbClr val="D4745E"/>
              </a:buClr>
            </a:pPr>
            <a:r>
              <a:rPr lang="ru-RU" dirty="0">
                <a:latin typeface="Calibri"/>
                <a:ea typeface="+mn-lt"/>
                <a:cs typeface="Calibri"/>
              </a:rPr>
              <a:t>правильно та </a:t>
            </a:r>
            <a:r>
              <a:rPr lang="ru-RU" dirty="0" err="1">
                <a:latin typeface="Calibri"/>
                <a:ea typeface="+mn-lt"/>
                <a:cs typeface="Calibri"/>
              </a:rPr>
              <a:t>своєчасно</a:t>
            </a:r>
            <a:r>
              <a:rPr lang="ru-RU" dirty="0">
                <a:latin typeface="Calibri"/>
                <a:ea typeface="+mn-lt"/>
                <a:cs typeface="Calibri"/>
              </a:rPr>
              <a:t> </a:t>
            </a:r>
            <a:r>
              <a:rPr lang="ru-RU" dirty="0" err="1">
                <a:latin typeface="Calibri"/>
                <a:ea typeface="+mn-lt"/>
                <a:cs typeface="Calibri"/>
              </a:rPr>
              <a:t>сервірувати</a:t>
            </a:r>
            <a:r>
              <a:rPr lang="ru-RU" dirty="0">
                <a:latin typeface="Calibri"/>
                <a:ea typeface="+mn-lt"/>
                <a:cs typeface="Calibri"/>
              </a:rPr>
              <a:t> </a:t>
            </a:r>
            <a:r>
              <a:rPr lang="ru-RU" dirty="0" err="1">
                <a:latin typeface="Calibri"/>
                <a:ea typeface="+mn-lt"/>
                <a:cs typeface="Calibri"/>
              </a:rPr>
              <a:t>столи</a:t>
            </a:r>
            <a:r>
              <a:rPr lang="ru-RU" dirty="0">
                <a:latin typeface="Calibri"/>
                <a:ea typeface="+mn-lt"/>
                <a:cs typeface="Calibri"/>
              </a:rPr>
              <a:t>, </a:t>
            </a:r>
            <a:r>
              <a:rPr lang="ru-RU" dirty="0" err="1">
                <a:latin typeface="Calibri"/>
                <a:ea typeface="+mn-lt"/>
                <a:cs typeface="Calibri"/>
              </a:rPr>
              <a:t>прибирати</a:t>
            </a:r>
            <a:r>
              <a:rPr lang="ru-RU" dirty="0">
                <a:latin typeface="Calibri"/>
                <a:ea typeface="+mn-lt"/>
                <a:cs typeface="Calibri"/>
              </a:rPr>
              <a:t> </a:t>
            </a:r>
            <a:r>
              <a:rPr lang="ru-RU" dirty="0" err="1">
                <a:latin typeface="Calibri"/>
                <a:ea typeface="+mn-lt"/>
                <a:cs typeface="Calibri"/>
              </a:rPr>
              <a:t>використаний</a:t>
            </a:r>
            <a:r>
              <a:rPr lang="ru-RU" dirty="0">
                <a:latin typeface="Calibri"/>
                <a:ea typeface="+mn-lt"/>
                <a:cs typeface="Calibri"/>
              </a:rPr>
              <a:t> посуд та </a:t>
            </a:r>
            <a:r>
              <a:rPr lang="ru-RU" dirty="0" err="1">
                <a:latin typeface="Calibri"/>
                <a:ea typeface="+mn-lt"/>
                <a:cs typeface="Calibri"/>
              </a:rPr>
              <a:t>прилади</a:t>
            </a:r>
            <a:r>
              <a:rPr lang="ru-RU" dirty="0">
                <a:latin typeface="Calibri"/>
                <a:ea typeface="+mn-lt"/>
                <a:cs typeface="Calibri"/>
              </a:rPr>
              <a:t>, </a:t>
            </a:r>
            <a:r>
              <a:rPr lang="ru-RU" dirty="0" err="1">
                <a:latin typeface="Calibri"/>
                <a:ea typeface="+mn-lt"/>
                <a:cs typeface="Calibri"/>
              </a:rPr>
              <a:t>дотримуючись</a:t>
            </a:r>
            <a:r>
              <a:rPr lang="ru-RU" dirty="0">
                <a:latin typeface="Calibri"/>
                <a:ea typeface="+mn-lt"/>
                <a:cs typeface="Calibri"/>
              </a:rPr>
              <a:t> </a:t>
            </a:r>
            <a:r>
              <a:rPr lang="ru-RU" dirty="0" err="1">
                <a:latin typeface="Calibri"/>
                <a:ea typeface="+mn-lt"/>
                <a:cs typeface="Calibri"/>
              </a:rPr>
              <a:t>певних</a:t>
            </a:r>
            <a:r>
              <a:rPr lang="ru-RU" dirty="0">
                <a:latin typeface="Calibri"/>
                <a:ea typeface="+mn-lt"/>
                <a:cs typeface="Calibri"/>
              </a:rPr>
              <a:t> </a:t>
            </a:r>
            <a:r>
              <a:rPr lang="ru-RU" dirty="0" err="1">
                <a:latin typeface="Calibri"/>
                <a:ea typeface="+mn-lt"/>
                <a:cs typeface="Calibri"/>
              </a:rPr>
              <a:t>технічних</a:t>
            </a:r>
            <a:r>
              <a:rPr lang="ru-RU" dirty="0">
                <a:latin typeface="Calibri"/>
                <a:ea typeface="+mn-lt"/>
                <a:cs typeface="Calibri"/>
              </a:rPr>
              <a:t> </a:t>
            </a:r>
            <a:r>
              <a:rPr lang="ru-RU" dirty="0" err="1">
                <a:latin typeface="Calibri"/>
                <a:ea typeface="+mn-lt"/>
                <a:cs typeface="Calibri"/>
              </a:rPr>
              <a:t>прийомів</a:t>
            </a:r>
            <a:r>
              <a:rPr lang="ru-RU" dirty="0">
                <a:latin typeface="Calibri"/>
                <a:ea typeface="+mn-lt"/>
                <a:cs typeface="Calibri"/>
              </a:rPr>
              <a:t>;</a:t>
            </a:r>
            <a:endParaRPr lang="ru-RU" dirty="0">
              <a:latin typeface="Calibri"/>
              <a:cs typeface="Calibri"/>
            </a:endParaRPr>
          </a:p>
          <a:p>
            <a:pPr>
              <a:buClr>
                <a:srgbClr val="D4745E"/>
              </a:buClr>
            </a:pPr>
            <a:r>
              <a:rPr lang="ru-RU" dirty="0" err="1">
                <a:latin typeface="Calibri"/>
                <a:ea typeface="+mn-lt"/>
                <a:cs typeface="Calibri"/>
              </a:rPr>
              <a:t>утримувати</a:t>
            </a:r>
            <a:r>
              <a:rPr lang="ru-RU" dirty="0">
                <a:latin typeface="Calibri"/>
                <a:ea typeface="+mn-lt"/>
                <a:cs typeface="Calibri"/>
              </a:rPr>
              <a:t> в </a:t>
            </a:r>
            <a:r>
              <a:rPr lang="ru-RU" dirty="0" err="1">
                <a:latin typeface="Calibri"/>
                <a:ea typeface="+mn-lt"/>
                <a:cs typeface="Calibri"/>
              </a:rPr>
              <a:t>чистоті</a:t>
            </a:r>
            <a:r>
              <a:rPr lang="ru-RU" dirty="0">
                <a:latin typeface="Calibri"/>
                <a:ea typeface="+mn-lt"/>
                <a:cs typeface="Calibri"/>
              </a:rPr>
              <a:t> та порядку </a:t>
            </a:r>
            <a:r>
              <a:rPr lang="ru-RU" dirty="0" err="1">
                <a:latin typeface="Calibri"/>
                <a:ea typeface="+mn-lt"/>
                <a:cs typeface="Calibri"/>
              </a:rPr>
              <a:t>підсобні</a:t>
            </a:r>
            <a:r>
              <a:rPr lang="ru-RU" dirty="0">
                <a:latin typeface="Calibri"/>
                <a:ea typeface="+mn-lt"/>
                <a:cs typeface="Calibri"/>
              </a:rPr>
              <a:t> </a:t>
            </a:r>
            <a:r>
              <a:rPr lang="ru-RU" dirty="0" err="1">
                <a:latin typeface="Calibri"/>
                <a:ea typeface="+mn-lt"/>
                <a:cs typeface="Calibri"/>
              </a:rPr>
              <a:t>столи</a:t>
            </a:r>
            <a:r>
              <a:rPr lang="ru-RU" dirty="0">
                <a:latin typeface="Calibri"/>
                <a:ea typeface="+mn-lt"/>
                <a:cs typeface="Calibri"/>
              </a:rPr>
              <a:t> та </a:t>
            </a:r>
            <a:r>
              <a:rPr lang="ru-RU" dirty="0" err="1">
                <a:latin typeface="Calibri"/>
                <a:ea typeface="+mn-lt"/>
                <a:cs typeface="Calibri"/>
              </a:rPr>
              <a:t>серванти</a:t>
            </a:r>
            <a:r>
              <a:rPr lang="ru-RU" dirty="0">
                <a:latin typeface="Calibri"/>
                <a:ea typeface="+mn-lt"/>
                <a:cs typeface="Calibri"/>
              </a:rPr>
              <a:t>;</a:t>
            </a:r>
            <a:endParaRPr lang="ru-RU" dirty="0">
              <a:latin typeface="Calibri"/>
              <a:cs typeface="Calibri"/>
            </a:endParaRPr>
          </a:p>
          <a:p>
            <a:pPr>
              <a:buClr>
                <a:srgbClr val="D4745E"/>
              </a:buClr>
            </a:pPr>
            <a:r>
              <a:rPr lang="ru-RU" dirty="0" err="1">
                <a:latin typeface="Calibri"/>
                <a:ea typeface="+mn-lt"/>
                <a:cs typeface="Calibri"/>
              </a:rPr>
              <a:t>своєчасно</a:t>
            </a:r>
            <a:r>
              <a:rPr lang="ru-RU" dirty="0">
                <a:latin typeface="Calibri"/>
                <a:ea typeface="+mn-lt"/>
                <a:cs typeface="Calibri"/>
              </a:rPr>
              <a:t> </a:t>
            </a:r>
            <a:r>
              <a:rPr lang="ru-RU" dirty="0" err="1">
                <a:latin typeface="Calibri"/>
                <a:ea typeface="+mn-lt"/>
                <a:cs typeface="Calibri"/>
              </a:rPr>
              <a:t>інформувати</a:t>
            </a:r>
            <a:r>
              <a:rPr lang="ru-RU" dirty="0">
                <a:latin typeface="Calibri"/>
                <a:ea typeface="+mn-lt"/>
                <a:cs typeface="Calibri"/>
              </a:rPr>
              <a:t> метрдотеля </a:t>
            </a:r>
            <a:r>
              <a:rPr lang="ru-RU" dirty="0" err="1">
                <a:latin typeface="Calibri"/>
                <a:ea typeface="+mn-lt"/>
                <a:cs typeface="Calibri"/>
              </a:rPr>
              <a:t>зали</a:t>
            </a:r>
            <a:r>
              <a:rPr lang="ru-RU" dirty="0">
                <a:latin typeface="Calibri"/>
                <a:ea typeface="+mn-lt"/>
                <a:cs typeface="Calibri"/>
              </a:rPr>
              <a:t> про </a:t>
            </a:r>
            <a:r>
              <a:rPr lang="ru-RU" dirty="0" err="1">
                <a:latin typeface="Calibri"/>
                <a:ea typeface="+mn-lt"/>
                <a:cs typeface="Calibri"/>
              </a:rPr>
              <a:t>зауваження</a:t>
            </a:r>
            <a:r>
              <a:rPr lang="ru-RU" dirty="0">
                <a:latin typeface="Calibri"/>
                <a:ea typeface="+mn-lt"/>
                <a:cs typeface="Calibri"/>
              </a:rPr>
              <a:t> та </a:t>
            </a:r>
            <a:r>
              <a:rPr lang="ru-RU" dirty="0" err="1">
                <a:latin typeface="Calibri"/>
                <a:ea typeface="+mn-lt"/>
                <a:cs typeface="Calibri"/>
              </a:rPr>
              <a:t>побажання</a:t>
            </a:r>
            <a:r>
              <a:rPr lang="ru-RU" dirty="0">
                <a:latin typeface="Calibri"/>
                <a:ea typeface="+mn-lt"/>
                <a:cs typeface="Calibri"/>
              </a:rPr>
              <a:t> гостей.  </a:t>
            </a:r>
            <a:endParaRPr lang="ru-RU" dirty="0">
              <a:latin typeface="Calibri"/>
              <a:cs typeface="Calibri"/>
            </a:endParaRPr>
          </a:p>
          <a:p>
            <a:pPr>
              <a:buClr>
                <a:srgbClr val="D4745E"/>
              </a:buClr>
            </a:pPr>
            <a:endParaRPr lang="ru-RU" dirty="0">
              <a:latin typeface="Calibri"/>
              <a:cs typeface="Calibri"/>
            </a:endParaRPr>
          </a:p>
        </p:txBody>
      </p:sp>
      <p:pic>
        <p:nvPicPr>
          <p:cNvPr id="4" name="Рисунок 4" descr="Изображение выглядит как человек, костюм, мужчина, одежда&#10;&#10;Автоматически созданное описание">
            <a:extLst>
              <a:ext uri="{FF2B5EF4-FFF2-40B4-BE49-F238E27FC236}">
                <a16:creationId xmlns:a16="http://schemas.microsoft.com/office/drawing/2014/main" id="{2790C996-668A-4EDF-9533-30AE70DC7552}"/>
              </a:ext>
            </a:extLst>
          </p:cNvPr>
          <p:cNvPicPr>
            <a:picLocks noChangeAspect="1"/>
          </p:cNvPicPr>
          <p:nvPr/>
        </p:nvPicPr>
        <p:blipFill>
          <a:blip r:embed="rId2"/>
          <a:stretch>
            <a:fillRect/>
          </a:stretch>
        </p:blipFill>
        <p:spPr>
          <a:xfrm>
            <a:off x="668867" y="2169989"/>
            <a:ext cx="3522133" cy="235715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70109462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0" fill="hold"/>
                                        <p:tgtEl>
                                          <p:spTgt spid="4"/>
                                        </p:tgtEl>
                                        <p:attrNameLst>
                                          <p:attrName>ppt_w</p:attrName>
                                        </p:attrNameLst>
                                      </p:cBhvr>
                                      <p:tavLst>
                                        <p:tav tm="0" fmla="#ppt_w*sin(2.5*pi*$)">
                                          <p:val>
                                            <p:fltVal val="0"/>
                                          </p:val>
                                        </p:tav>
                                        <p:tav tm="100000">
                                          <p:val>
                                            <p:fltVal val="1"/>
                                          </p:val>
                                        </p:tav>
                                      </p:tavLst>
                                    </p:anim>
                                    <p:anim calcmode="lin" valueType="num">
                                      <p:cBhvr>
                                        <p:cTn id="8" dur="5000" fill="hold"/>
                                        <p:tgtEl>
                                          <p:spTgt spid="4"/>
                                        </p:tgtEl>
                                        <p:attrNameLst>
                                          <p:attrName>ppt_h</p:attrName>
                                        </p:attrNameLst>
                                      </p:cBhvr>
                                      <p:tavLst>
                                        <p:tav tm="0">
                                          <p:val>
                                            <p:strVal val="#ppt_h"/>
                                          </p:val>
                                        </p:tav>
                                        <p:tav tm="100000">
                                          <p:val>
                                            <p:strVal val="#ppt_h"/>
                                          </p:val>
                                        </p:tav>
                                      </p:tavLst>
                                    </p:anim>
                                  </p:childTnLst>
                                </p:cTn>
                              </p:par>
                              <p:par>
                                <p:cTn id="9" presetID="56" presetClass="entr" presetSubtype="0" fill="hold" grpId="0" nodeType="with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by="(-#ppt_w*2)" calcmode="lin" valueType="num">
                                      <p:cBhvr rctx="PPT">
                                        <p:cTn id="11" dur="500" autoRev="1" fill="hold">
                                          <p:stCondLst>
                                            <p:cond delay="0"/>
                                          </p:stCondLst>
                                        </p:cTn>
                                        <p:tgtEl>
                                          <p:spTgt spid="2"/>
                                        </p:tgtEl>
                                        <p:attrNameLst>
                                          <p:attrName>ppt_w</p:attrName>
                                        </p:attrNameLst>
                                      </p:cBhvr>
                                    </p:anim>
                                    <p:anim by="(#ppt_w*0.50)" calcmode="lin" valueType="num">
                                      <p:cBhvr>
                                        <p:cTn id="12" dur="500" decel="50000" autoRev="1" fill="hold">
                                          <p:stCondLst>
                                            <p:cond delay="0"/>
                                          </p:stCondLst>
                                        </p:cTn>
                                        <p:tgtEl>
                                          <p:spTgt spid="2"/>
                                        </p:tgtEl>
                                        <p:attrNameLst>
                                          <p:attrName>ppt_x</p:attrName>
                                        </p:attrNameLst>
                                      </p:cBhvr>
                                    </p:anim>
                                    <p:anim from="(-#ppt_h/2)" to="(#ppt_y)" calcmode="lin" valueType="num">
                                      <p:cBhvr>
                                        <p:cTn id="13" dur="1000" fill="hold">
                                          <p:stCondLst>
                                            <p:cond delay="0"/>
                                          </p:stCondLst>
                                        </p:cTn>
                                        <p:tgtEl>
                                          <p:spTgt spid="2"/>
                                        </p:tgtEl>
                                        <p:attrNameLst>
                                          <p:attrName>ppt_y</p:attrName>
                                        </p:attrNameLst>
                                      </p:cBhvr>
                                    </p:anim>
                                    <p:animRot by="21600000">
                                      <p:cBhvr>
                                        <p:cTn id="14" dur="1000" fill="hold">
                                          <p:stCondLst>
                                            <p:cond delay="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a:extLst>
              <a:ext uri="{FF2B5EF4-FFF2-40B4-BE49-F238E27FC236}">
                <a16:creationId xmlns:a16="http://schemas.microsoft.com/office/drawing/2014/main" id="{54256221-FEAD-47F2-96B8-721876CD6793}"/>
              </a:ext>
            </a:extLst>
          </p:cNvPr>
          <p:cNvSpPr>
            <a:spLocks noGrp="1"/>
          </p:cNvSpPr>
          <p:nvPr>
            <p:ph type="title"/>
          </p:nvPr>
        </p:nvSpPr>
        <p:spPr>
          <a:xfrm>
            <a:off x="609600" y="4463568"/>
            <a:ext cx="11074400" cy="1337733"/>
          </a:xfrm>
        </p:spPr>
        <p:txBody>
          <a:bodyPr>
            <a:normAutofit/>
          </a:bodyPr>
          <a:lstStyle/>
          <a:p>
            <a:pPr algn="ctr"/>
            <a:r>
              <a:rPr lang="ru-RU" b="0" err="1">
                <a:ln w="13335" cmpd="sng">
                  <a:solidFill>
                    <a:srgbClr val="873624">
                      <a:lumMod val="50000"/>
                    </a:srgbClr>
                  </a:solidFill>
                  <a:prstDash val="solid"/>
                </a:ln>
                <a:latin typeface="Calibri"/>
                <a:ea typeface="+mj-lt"/>
                <a:cs typeface="Calibri"/>
              </a:rPr>
              <a:t>Організація</a:t>
            </a:r>
            <a:r>
              <a:rPr lang="ru-RU" b="0">
                <a:ln w="13335" cmpd="sng">
                  <a:solidFill>
                    <a:srgbClr val="873624">
                      <a:lumMod val="50000"/>
                    </a:srgbClr>
                  </a:solidFill>
                  <a:prstDash val="solid"/>
                </a:ln>
                <a:latin typeface="Calibri"/>
                <a:ea typeface="+mj-lt"/>
                <a:cs typeface="Calibri"/>
              </a:rPr>
              <a:t> </a:t>
            </a:r>
            <a:r>
              <a:rPr lang="ru-RU" b="0" err="1">
                <a:ln w="13335" cmpd="sng">
                  <a:solidFill>
                    <a:srgbClr val="873624">
                      <a:lumMod val="50000"/>
                    </a:srgbClr>
                  </a:solidFill>
                  <a:prstDash val="solid"/>
                </a:ln>
                <a:latin typeface="Calibri"/>
                <a:ea typeface="+mj-lt"/>
                <a:cs typeface="Calibri"/>
              </a:rPr>
              <a:t>реклами</a:t>
            </a:r>
            <a:r>
              <a:rPr lang="ru-RU" b="0">
                <a:ln w="13335" cmpd="sng">
                  <a:solidFill>
                    <a:srgbClr val="873624">
                      <a:lumMod val="50000"/>
                    </a:srgbClr>
                  </a:solidFill>
                  <a:prstDash val="solid"/>
                </a:ln>
                <a:latin typeface="Calibri"/>
                <a:ea typeface="+mj-lt"/>
                <a:cs typeface="Calibri"/>
              </a:rPr>
              <a:t> </a:t>
            </a:r>
            <a:br>
              <a:rPr lang="ru-RU" b="0">
                <a:ln w="13335" cmpd="sng">
                  <a:solidFill>
                    <a:srgbClr val="873624">
                      <a:lumMod val="50000"/>
                    </a:srgbClr>
                  </a:solidFill>
                  <a:prstDash val="solid"/>
                </a:ln>
                <a:latin typeface="Calibri"/>
                <a:ea typeface="+mj-lt"/>
                <a:cs typeface="Calibri"/>
              </a:rPr>
            </a:br>
            <a:r>
              <a:rPr lang="ru-RU" b="0">
                <a:ln w="13335" cmpd="sng">
                  <a:solidFill>
                    <a:srgbClr val="873624">
                      <a:lumMod val="50000"/>
                    </a:srgbClr>
                  </a:solidFill>
                  <a:prstDash val="solid"/>
                </a:ln>
                <a:latin typeface="Calibri"/>
                <a:ea typeface="+mj-lt"/>
                <a:cs typeface="Calibri"/>
              </a:rPr>
              <a:t>в ресторанному </a:t>
            </a:r>
            <a:r>
              <a:rPr lang="ru-RU" b="0" err="1">
                <a:ln w="13335" cmpd="sng">
                  <a:solidFill>
                    <a:srgbClr val="873624">
                      <a:lumMod val="50000"/>
                    </a:srgbClr>
                  </a:solidFill>
                  <a:prstDash val="solid"/>
                </a:ln>
                <a:latin typeface="Calibri"/>
                <a:ea typeface="+mj-lt"/>
                <a:cs typeface="Calibri"/>
              </a:rPr>
              <a:t>сервісі</a:t>
            </a:r>
            <a:r>
              <a:rPr lang="ru-RU" b="0">
                <a:ln w="13335" cmpd="sng">
                  <a:solidFill>
                    <a:srgbClr val="873624">
                      <a:lumMod val="50000"/>
                    </a:srgbClr>
                  </a:solidFill>
                  <a:prstDash val="solid"/>
                </a:ln>
                <a:latin typeface="Calibri"/>
                <a:ea typeface="+mj-lt"/>
                <a:cs typeface="Calibri"/>
              </a:rPr>
              <a:t> </a:t>
            </a:r>
            <a:endParaRPr lang="ru-RU">
              <a:ln w="13335" cmpd="sng">
                <a:solidFill>
                  <a:srgbClr val="873624">
                    <a:lumMod val="50000"/>
                  </a:srgbClr>
                </a:solidFill>
                <a:prstDash val="solid"/>
              </a:ln>
              <a:cs typeface="Calibri" panose="020F0502020204030204" pitchFamily="34" charset="0"/>
            </a:endParaRPr>
          </a:p>
        </p:txBody>
      </p:sp>
    </p:spTree>
    <p:extLst>
      <p:ext uri="{BB962C8B-B14F-4D97-AF65-F5344CB8AC3E}">
        <p14:creationId xmlns:p14="http://schemas.microsoft.com/office/powerpoint/2010/main" val="68906230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half" idx="1"/>
          </p:nvPr>
        </p:nvSpPr>
        <p:spPr>
          <a:xfrm>
            <a:off x="781050" y="1600200"/>
            <a:ext cx="5238750" cy="4925144"/>
          </a:xfrm>
        </p:spPr>
        <p:txBody>
          <a:bodyPr>
            <a:normAutofit fontScale="70000" lnSpcReduction="20000"/>
          </a:bodyPr>
          <a:lstStyle/>
          <a:p>
            <a:r>
              <a:rPr lang="uk-UA" b="1" dirty="0"/>
              <a:t>Програма рекламної діяльності</a:t>
            </a:r>
            <a:r>
              <a:rPr lang="uk-UA" dirty="0"/>
              <a:t> – це основа маркетингу та менеджменту малого бізнесу.</a:t>
            </a:r>
          </a:p>
          <a:p>
            <a:r>
              <a:rPr lang="uk-UA" dirty="0"/>
              <a:t>Первинна мета будь-якої рекламної акції – привернути увагу до компанії, яка рекламує себе і свою продукцію. Необхідно робити це акуратно, максимально ефективно і ненав’язливо. Друга мета полягає в тому, щоб у потенційних гостей склалася позитивна думка про продукцію, щоб представити її у вигідному ракурсі. Третя мета – це необхідність забезпечити приплив гостей, що гарантує фінансовий прибуток. Четверта мета – це підтримка за допомогою реклами іміджу ресторану. </a:t>
            </a:r>
          </a:p>
        </p:txBody>
      </p:sp>
      <p:pic>
        <p:nvPicPr>
          <p:cNvPr id="1026" name="Picture 2" descr="Як привернути увагу потенційних клієнтів в Інтернеті і стати успішним —  Тижневик «ЕХО»"/>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701408" y="2437656"/>
            <a:ext cx="4038600" cy="22717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Заголовок 4">
            <a:extLst>
              <a:ext uri="{FF2B5EF4-FFF2-40B4-BE49-F238E27FC236}">
                <a16:creationId xmlns:a16="http://schemas.microsoft.com/office/drawing/2014/main" id="{A2A3FCF2-3C67-4B62-811F-2E88BBCDB9CA}"/>
              </a:ext>
            </a:extLst>
          </p:cNvPr>
          <p:cNvSpPr>
            <a:spLocks noGrp="1"/>
          </p:cNvSpPr>
          <p:nvPr>
            <p:ph type="title"/>
          </p:nvPr>
        </p:nvSpPr>
        <p:spPr/>
        <p:txBody>
          <a:bodyPr/>
          <a:lstStyle/>
          <a:p>
            <a:endParaRPr lang="ru-RU"/>
          </a:p>
        </p:txBody>
      </p:sp>
    </p:spTree>
    <p:extLst>
      <p:ext uri="{BB962C8B-B14F-4D97-AF65-F5344CB8AC3E}">
        <p14:creationId xmlns:p14="http://schemas.microsoft.com/office/powerpoint/2010/main" val="545001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err="1">
                <a:latin typeface="Calibri"/>
                <a:cs typeface="Calibri"/>
              </a:rPr>
              <a:t>Популярні</a:t>
            </a:r>
            <a:r>
              <a:rPr lang="ru-RU">
                <a:latin typeface="Calibri"/>
                <a:cs typeface="Calibri"/>
              </a:rPr>
              <a:t> </a:t>
            </a:r>
            <a:r>
              <a:rPr lang="ru-RU" err="1">
                <a:latin typeface="Calibri"/>
                <a:cs typeface="Calibri"/>
              </a:rPr>
              <a:t>види</a:t>
            </a:r>
            <a:r>
              <a:rPr lang="ru-RU">
                <a:latin typeface="Calibri"/>
                <a:cs typeface="Calibri"/>
              </a:rPr>
              <a:t> </a:t>
            </a:r>
            <a:r>
              <a:rPr lang="ru-RU" err="1">
                <a:latin typeface="Calibri"/>
                <a:cs typeface="Calibri"/>
              </a:rPr>
              <a:t>реклами</a:t>
            </a:r>
            <a:r>
              <a:rPr lang="ru-RU">
                <a:latin typeface="Calibri"/>
                <a:cs typeface="Calibri"/>
              </a:rPr>
              <a:t>:</a:t>
            </a:r>
            <a:endParaRPr lang="uk-UA">
              <a:latin typeface="Calibri"/>
              <a:cs typeface="Calibri"/>
            </a:endParaRPr>
          </a:p>
        </p:txBody>
      </p:sp>
      <p:sp>
        <p:nvSpPr>
          <p:cNvPr id="4" name="Объект 3"/>
          <p:cNvSpPr>
            <a:spLocks noGrp="1"/>
          </p:cNvSpPr>
          <p:nvPr>
            <p:ph sz="half" idx="2"/>
          </p:nvPr>
        </p:nvSpPr>
        <p:spPr/>
        <p:txBody>
          <a:bodyPr>
            <a:normAutofit/>
          </a:bodyPr>
          <a:lstStyle/>
          <a:p>
            <a:r>
              <a:rPr lang="uk-UA"/>
              <a:t>Найпопулярніша і найдорожча реклама – це </a:t>
            </a:r>
            <a:r>
              <a:rPr lang="uk-UA" u="sng"/>
              <a:t>телебачення</a:t>
            </a:r>
            <a:r>
              <a:rPr lang="uk-UA"/>
              <a:t>. </a:t>
            </a:r>
          </a:p>
          <a:p>
            <a:r>
              <a:rPr lang="uk-UA"/>
              <a:t>Слід показати політиків чи артистів, які розповідають (відповідають на запитання репортера) про ваш ресторан. Можна показати, як вони куштують кулінарні шедеври вашого закладу.</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720808">
            <a:off x="1157536" y="2772543"/>
            <a:ext cx="4247946" cy="312266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4764392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mph" presetSubtype="0" fill="hold" grpId="0" nodeType="withEffect">
                                  <p:stCondLst>
                                    <p:cond delay="0"/>
                                  </p:stCondLst>
                                  <p:childTnLst>
                                    <p:anim calcmode="discrete" valueType="str">
                                      <p:cBhvr override="childStyle">
                                        <p:cTn id="6" dur="2000" fill="hold"/>
                                        <p:tgtEl>
                                          <p:spTgt spid="2"/>
                                        </p:tgtEl>
                                        <p:attrNameLst>
                                          <p:attrName>style.fontWeight</p:attrName>
                                        </p:attrNameLst>
                                      </p:cBhvr>
                                      <p:tavLst>
                                        <p:tav tm="0">
                                          <p:val>
                                            <p:strVal val="normal"/>
                                          </p:val>
                                        </p:tav>
                                        <p:tav tm="50000">
                                          <p:val>
                                            <p:strVal val="bold"/>
                                          </p:val>
                                        </p:tav>
                                        <p:tav tm="60000">
                                          <p:val>
                                            <p:strVal val="normal"/>
                                          </p:val>
                                        </p:tav>
                                        <p:tav tm="100000">
                                          <p:val>
                                            <p:strVal val="normal"/>
                                          </p:val>
                                        </p:tav>
                                      </p:tavLst>
                                    </p:anim>
                                  </p:childTnLst>
                                </p:cTn>
                              </p:par>
                            </p:childTnLst>
                          </p:cTn>
                        </p:par>
                        <p:par>
                          <p:cTn id="7" fill="hold">
                            <p:stCondLst>
                              <p:cond delay="2000"/>
                            </p:stCondLst>
                            <p:childTnLst>
                              <p:par>
                                <p:cTn id="8" presetID="42" presetClass="entr" presetSubtype="0" fill="hold" nodeType="after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fade">
                                      <p:cBhvr>
                                        <p:cTn id="10" dur="1000"/>
                                        <p:tgtEl>
                                          <p:spTgt spid="2050"/>
                                        </p:tgtEl>
                                      </p:cBhvr>
                                    </p:animEffect>
                                    <p:anim calcmode="lin" valueType="num">
                                      <p:cBhvr>
                                        <p:cTn id="11" dur="1000" fill="hold"/>
                                        <p:tgtEl>
                                          <p:spTgt spid="2050"/>
                                        </p:tgtEl>
                                        <p:attrNameLst>
                                          <p:attrName>ppt_x</p:attrName>
                                        </p:attrNameLst>
                                      </p:cBhvr>
                                      <p:tavLst>
                                        <p:tav tm="0">
                                          <p:val>
                                            <p:strVal val="#ppt_x"/>
                                          </p:val>
                                        </p:tav>
                                        <p:tav tm="100000">
                                          <p:val>
                                            <p:strVal val="#ppt_x"/>
                                          </p:val>
                                        </p:tav>
                                      </p:tavLst>
                                    </p:anim>
                                    <p:anim calcmode="lin" valueType="num">
                                      <p:cBhvr>
                                        <p:cTn id="12"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half" idx="1"/>
          </p:nvPr>
        </p:nvSpPr>
        <p:spPr>
          <a:xfrm>
            <a:off x="1981200" y="2397711"/>
            <a:ext cx="3610744" cy="3728452"/>
          </a:xfrm>
        </p:spPr>
        <p:txBody>
          <a:bodyPr/>
          <a:lstStyle/>
          <a:p>
            <a:r>
              <a:rPr lang="uk-UA"/>
              <a:t>Друга за популярністю і менш дорога реклама – </a:t>
            </a:r>
            <a:r>
              <a:rPr lang="uk-UA" u="sng"/>
              <a:t>на радіо</a:t>
            </a:r>
            <a:r>
              <a:rPr lang="uk-UA"/>
              <a:t>. У неї також є особливості. </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91944" y="3573016"/>
            <a:ext cx="4786098" cy="293692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5" name="Прямоугольник 4"/>
          <p:cNvSpPr/>
          <p:nvPr/>
        </p:nvSpPr>
        <p:spPr>
          <a:xfrm>
            <a:off x="5957917" y="582012"/>
            <a:ext cx="4054152" cy="1815882"/>
          </a:xfrm>
          <a:prstGeom prst="rect">
            <a:avLst/>
          </a:prstGeom>
        </p:spPr>
        <p:txBody>
          <a:bodyPr wrap="square">
            <a:spAutoFit/>
          </a:bodyPr>
          <a:lstStyle/>
          <a:p>
            <a:pPr marL="274320" indent="-274320">
              <a:spcBef>
                <a:spcPct val="20000"/>
              </a:spcBef>
              <a:buClr>
                <a:srgbClr val="873624">
                  <a:lumMod val="60000"/>
                  <a:lumOff val="40000"/>
                </a:srgbClr>
              </a:buClr>
              <a:buFont typeface="Arial" pitchFamily="34" charset="0"/>
              <a:buChar char="•"/>
            </a:pPr>
            <a:r>
              <a:rPr lang="ru-RU" sz="2800">
                <a:solidFill>
                  <a:srgbClr val="ECE9C6"/>
                </a:solidFill>
              </a:rPr>
              <a:t>За 15-30секунд треба </a:t>
            </a:r>
            <a:r>
              <a:rPr lang="uk-UA" sz="2800">
                <a:solidFill>
                  <a:srgbClr val="ECE9C6"/>
                </a:solidFill>
              </a:rPr>
              <a:t>викликати</a:t>
            </a:r>
            <a:r>
              <a:rPr lang="ru-RU" sz="2800">
                <a:solidFill>
                  <a:srgbClr val="ECE9C6"/>
                </a:solidFill>
              </a:rPr>
              <a:t> у слухача </a:t>
            </a:r>
            <a:r>
              <a:rPr lang="uk-UA" sz="2800">
                <a:solidFill>
                  <a:srgbClr val="ECE9C6"/>
                </a:solidFill>
              </a:rPr>
              <a:t>бажання завітати до нашого ресторану.</a:t>
            </a:r>
          </a:p>
        </p:txBody>
      </p:sp>
    </p:spTree>
    <p:extLst>
      <p:ext uri="{BB962C8B-B14F-4D97-AF65-F5344CB8AC3E}">
        <p14:creationId xmlns:p14="http://schemas.microsoft.com/office/powerpoint/2010/main" val="2208751326"/>
      </p:ext>
    </p:extLst>
  </p:cSld>
  <p:clrMapOvr>
    <a:masterClrMapping/>
  </p:clrMapOvr>
  <p:transition spd="slow">
    <p:strip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inVertical)">
                                      <p:cBhvr>
                                        <p:cTn id="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half" idx="1"/>
          </p:nvPr>
        </p:nvSpPr>
        <p:spPr>
          <a:xfrm>
            <a:off x="838200" y="476672"/>
            <a:ext cx="5047928" cy="5760640"/>
          </a:xfrm>
        </p:spPr>
        <p:txBody>
          <a:bodyPr>
            <a:normAutofit/>
          </a:bodyPr>
          <a:lstStyle/>
          <a:p>
            <a:r>
              <a:rPr lang="uk-UA" u="sng" dirty="0"/>
              <a:t>Друкована реклама</a:t>
            </a:r>
            <a:r>
              <a:rPr lang="uk-UA" dirty="0"/>
              <a:t>. Для початку потрібно виявити вашу аудиторію і, виходячи з цього, вибрати видання</a:t>
            </a:r>
          </a:p>
          <a:p>
            <a:r>
              <a:rPr lang="uk-UA" dirty="0"/>
              <a:t>Далі необхідно продумати розміщення реклами, звичайно, це має бути місце найбільш «наочне» – початок сторінки або обкладинки чи перші й останні сторінки. Рекомендована кількість розміщень – 9– 12 у пік розпродажу журналів. </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23992" y="2060848"/>
            <a:ext cx="4373804" cy="2802632"/>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214796316"/>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wipe(right)">
                                      <p:cBhvr>
                                        <p:cTn id="7"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Объект 3"/>
          <p:cNvSpPr>
            <a:spLocks noGrp="1"/>
          </p:cNvSpPr>
          <p:nvPr>
            <p:ph sz="half" idx="2"/>
          </p:nvPr>
        </p:nvSpPr>
        <p:spPr/>
        <p:txBody>
          <a:bodyPr>
            <a:normAutofit/>
          </a:bodyPr>
          <a:lstStyle/>
          <a:p>
            <a:r>
              <a:rPr lang="uk-UA" u="sng"/>
              <a:t>Зовнішня реклама</a:t>
            </a:r>
            <a:r>
              <a:rPr lang="uk-UA"/>
              <a:t>. Зовнішня реклама – це щити на дорогах, у метро, магазинах; рекламні вивіски, що знаходяться на автомагістралях і на зупинках громадського транспорту; рекламні плакати та вивіски в парках, скверах, на лавках. </a:t>
            </a:r>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82014" y="2056065"/>
            <a:ext cx="3772729" cy="344482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32710063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wipe(down)">
                                      <p:cBhvr>
                                        <p:cTn id="7" dur="580">
                                          <p:stCondLst>
                                            <p:cond delay="0"/>
                                          </p:stCondLst>
                                        </p:cTn>
                                        <p:tgtEl>
                                          <p:spTgt spid="5122"/>
                                        </p:tgtEl>
                                      </p:cBhvr>
                                    </p:animEffect>
                                    <p:anim calcmode="lin" valueType="num">
                                      <p:cBhvr>
                                        <p:cTn id="8" dur="1822" tmFilter="0,0; 0.14,0.36; 0.43,0.73; 0.71,0.91; 1.0,1.0">
                                          <p:stCondLst>
                                            <p:cond delay="0"/>
                                          </p:stCondLst>
                                        </p:cTn>
                                        <p:tgtEl>
                                          <p:spTgt spid="512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12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12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12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122"/>
                                        </p:tgtEl>
                                        <p:attrNameLst>
                                          <p:attrName>ppt_y</p:attrName>
                                        </p:attrNameLst>
                                      </p:cBhvr>
                                      <p:tavLst>
                                        <p:tav tm="0" fmla="#ppt_y-sin(pi*$)/81">
                                          <p:val>
                                            <p:fltVal val="0"/>
                                          </p:val>
                                        </p:tav>
                                        <p:tav tm="100000">
                                          <p:val>
                                            <p:fltVal val="1"/>
                                          </p:val>
                                        </p:tav>
                                      </p:tavLst>
                                    </p:anim>
                                    <p:animScale>
                                      <p:cBhvr>
                                        <p:cTn id="13" dur="26">
                                          <p:stCondLst>
                                            <p:cond delay="650"/>
                                          </p:stCondLst>
                                        </p:cTn>
                                        <p:tgtEl>
                                          <p:spTgt spid="5122"/>
                                        </p:tgtEl>
                                      </p:cBhvr>
                                      <p:to x="100000" y="60000"/>
                                    </p:animScale>
                                    <p:animScale>
                                      <p:cBhvr>
                                        <p:cTn id="14" dur="166" decel="50000">
                                          <p:stCondLst>
                                            <p:cond delay="676"/>
                                          </p:stCondLst>
                                        </p:cTn>
                                        <p:tgtEl>
                                          <p:spTgt spid="5122"/>
                                        </p:tgtEl>
                                      </p:cBhvr>
                                      <p:to x="100000" y="100000"/>
                                    </p:animScale>
                                    <p:animScale>
                                      <p:cBhvr>
                                        <p:cTn id="15" dur="26">
                                          <p:stCondLst>
                                            <p:cond delay="1312"/>
                                          </p:stCondLst>
                                        </p:cTn>
                                        <p:tgtEl>
                                          <p:spTgt spid="5122"/>
                                        </p:tgtEl>
                                      </p:cBhvr>
                                      <p:to x="100000" y="80000"/>
                                    </p:animScale>
                                    <p:animScale>
                                      <p:cBhvr>
                                        <p:cTn id="16" dur="166" decel="50000">
                                          <p:stCondLst>
                                            <p:cond delay="1338"/>
                                          </p:stCondLst>
                                        </p:cTn>
                                        <p:tgtEl>
                                          <p:spTgt spid="5122"/>
                                        </p:tgtEl>
                                      </p:cBhvr>
                                      <p:to x="100000" y="100000"/>
                                    </p:animScale>
                                    <p:animScale>
                                      <p:cBhvr>
                                        <p:cTn id="17" dur="26">
                                          <p:stCondLst>
                                            <p:cond delay="1642"/>
                                          </p:stCondLst>
                                        </p:cTn>
                                        <p:tgtEl>
                                          <p:spTgt spid="5122"/>
                                        </p:tgtEl>
                                      </p:cBhvr>
                                      <p:to x="100000" y="90000"/>
                                    </p:animScale>
                                    <p:animScale>
                                      <p:cBhvr>
                                        <p:cTn id="18" dur="166" decel="50000">
                                          <p:stCondLst>
                                            <p:cond delay="1668"/>
                                          </p:stCondLst>
                                        </p:cTn>
                                        <p:tgtEl>
                                          <p:spTgt spid="5122"/>
                                        </p:tgtEl>
                                      </p:cBhvr>
                                      <p:to x="100000" y="100000"/>
                                    </p:animScale>
                                    <p:animScale>
                                      <p:cBhvr>
                                        <p:cTn id="19" dur="26">
                                          <p:stCondLst>
                                            <p:cond delay="1808"/>
                                          </p:stCondLst>
                                        </p:cTn>
                                        <p:tgtEl>
                                          <p:spTgt spid="5122"/>
                                        </p:tgtEl>
                                      </p:cBhvr>
                                      <p:to x="100000" y="95000"/>
                                    </p:animScale>
                                    <p:animScale>
                                      <p:cBhvr>
                                        <p:cTn id="20" dur="166" decel="50000">
                                          <p:stCondLst>
                                            <p:cond delay="1834"/>
                                          </p:stCondLst>
                                        </p:cTn>
                                        <p:tgtEl>
                                          <p:spTgt spid="512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3F16442-ECF5-46ED-9AEF-BCE27875017D}"/>
              </a:ext>
            </a:extLst>
          </p:cNvPr>
          <p:cNvSpPr>
            <a:spLocks noGrp="1"/>
          </p:cNvSpPr>
          <p:nvPr>
            <p:ph type="title"/>
          </p:nvPr>
        </p:nvSpPr>
        <p:spPr/>
        <p:txBody>
          <a:bodyPr>
            <a:normAutofit/>
          </a:bodyPr>
          <a:lstStyle/>
          <a:p>
            <a:pPr algn="ctr"/>
            <a:r>
              <a:rPr lang="ru-RU" b="0" dirty="0">
                <a:ln w="13335" cmpd="sng">
                  <a:solidFill>
                    <a:srgbClr val="873624">
                      <a:lumMod val="50000"/>
                    </a:srgbClr>
                  </a:solidFill>
                  <a:prstDash val="solid"/>
                </a:ln>
                <a:latin typeface="Calibri"/>
                <a:ea typeface="+mj-lt"/>
                <a:cs typeface="Calibri"/>
              </a:rPr>
              <a:t>Маркетинг у закладах ресторанного </a:t>
            </a:r>
            <a:r>
              <a:rPr lang="ru-RU" b="0" dirty="0" err="1">
                <a:ln w="13335" cmpd="sng">
                  <a:solidFill>
                    <a:srgbClr val="873624">
                      <a:lumMod val="50000"/>
                    </a:srgbClr>
                  </a:solidFill>
                  <a:prstDash val="solid"/>
                </a:ln>
                <a:latin typeface="Calibri"/>
                <a:ea typeface="+mj-lt"/>
                <a:cs typeface="Calibri"/>
              </a:rPr>
              <a:t>господарства</a:t>
            </a:r>
            <a:endParaRPr lang="ru-RU" b="0" dirty="0">
              <a:ln w="13335" cmpd="sng">
                <a:solidFill>
                  <a:srgbClr val="873624">
                    <a:lumMod val="50000"/>
                  </a:srgbClr>
                </a:solidFill>
                <a:prstDash val="solid"/>
              </a:ln>
              <a:latin typeface="Calibri"/>
              <a:cs typeface="Calibri"/>
            </a:endParaRPr>
          </a:p>
        </p:txBody>
      </p:sp>
      <p:sp>
        <p:nvSpPr>
          <p:cNvPr id="3" name="Объект 2">
            <a:extLst>
              <a:ext uri="{FF2B5EF4-FFF2-40B4-BE49-F238E27FC236}">
                <a16:creationId xmlns:a16="http://schemas.microsoft.com/office/drawing/2014/main" id="{44754424-35D7-4A60-AC48-CDC0DCA066F7}"/>
              </a:ext>
            </a:extLst>
          </p:cNvPr>
          <p:cNvSpPr>
            <a:spLocks noGrp="1"/>
          </p:cNvSpPr>
          <p:nvPr>
            <p:ph idx="1"/>
          </p:nvPr>
        </p:nvSpPr>
        <p:spPr>
          <a:xfrm>
            <a:off x="711200" y="2379134"/>
            <a:ext cx="5757333" cy="2968097"/>
          </a:xfrm>
        </p:spPr>
        <p:txBody>
          <a:bodyPr vert="horz" lIns="91440" tIns="45720" rIns="91440" bIns="45720" rtlCol="0" anchor="t">
            <a:normAutofit lnSpcReduction="10000"/>
          </a:bodyPr>
          <a:lstStyle/>
          <a:p>
            <a:r>
              <a:rPr lang="ru-RU" i="1">
                <a:latin typeface="Calibri"/>
                <a:ea typeface="+mn-lt"/>
                <a:cs typeface="Calibri"/>
              </a:rPr>
              <a:t>Мета ресторанного маркетингу </a:t>
            </a:r>
            <a:r>
              <a:rPr lang="ru-RU">
                <a:latin typeface="Calibri"/>
                <a:ea typeface="+mn-lt"/>
                <a:cs typeface="Calibri"/>
              </a:rPr>
              <a:t>– </a:t>
            </a:r>
            <a:r>
              <a:rPr lang="ru-RU" err="1">
                <a:latin typeface="Calibri"/>
                <a:ea typeface="+mn-lt"/>
                <a:cs typeface="Calibri"/>
              </a:rPr>
              <a:t>створення</a:t>
            </a:r>
            <a:r>
              <a:rPr lang="ru-RU">
                <a:latin typeface="Calibri"/>
                <a:ea typeface="+mn-lt"/>
                <a:cs typeface="Calibri"/>
              </a:rPr>
              <a:t> </a:t>
            </a:r>
            <a:r>
              <a:rPr lang="ru-RU" err="1">
                <a:latin typeface="Calibri"/>
                <a:ea typeface="+mn-lt"/>
                <a:cs typeface="Calibri"/>
              </a:rPr>
              <a:t>необхідних</a:t>
            </a:r>
            <a:r>
              <a:rPr lang="ru-RU">
                <a:latin typeface="Calibri"/>
                <a:ea typeface="+mn-lt"/>
                <a:cs typeface="Calibri"/>
              </a:rPr>
              <a:t> умов для </a:t>
            </a:r>
            <a:r>
              <a:rPr lang="ru-RU" err="1">
                <a:latin typeface="Calibri"/>
                <a:ea typeface="+mn-lt"/>
                <a:cs typeface="Calibri"/>
              </a:rPr>
              <a:t>пристосування</a:t>
            </a:r>
            <a:r>
              <a:rPr lang="ru-RU">
                <a:latin typeface="Calibri"/>
                <a:ea typeface="+mn-lt"/>
                <a:cs typeface="Calibri"/>
              </a:rPr>
              <a:t>, </a:t>
            </a:r>
            <a:r>
              <a:rPr lang="ru-RU" err="1">
                <a:latin typeface="Calibri"/>
                <a:ea typeface="+mn-lt"/>
                <a:cs typeface="Calibri"/>
              </a:rPr>
              <a:t>відповідних</a:t>
            </a:r>
            <a:r>
              <a:rPr lang="ru-RU">
                <a:latin typeface="Calibri"/>
                <a:ea typeface="+mn-lt"/>
                <a:cs typeface="Calibri"/>
              </a:rPr>
              <a:t> </a:t>
            </a:r>
            <a:r>
              <a:rPr lang="ru-RU" err="1">
                <a:latin typeface="Calibri"/>
                <a:ea typeface="+mn-lt"/>
                <a:cs typeface="Calibri"/>
              </a:rPr>
              <a:t>вимогам</a:t>
            </a:r>
            <a:r>
              <a:rPr lang="ru-RU">
                <a:latin typeface="Calibri"/>
                <a:ea typeface="+mn-lt"/>
                <a:cs typeface="Calibri"/>
              </a:rPr>
              <a:t> ринку. А </a:t>
            </a:r>
            <a:r>
              <a:rPr lang="ru-RU" err="1">
                <a:latin typeface="Calibri"/>
                <a:ea typeface="+mn-lt"/>
                <a:cs typeface="Calibri"/>
              </a:rPr>
              <a:t>також</a:t>
            </a:r>
            <a:r>
              <a:rPr lang="ru-RU">
                <a:latin typeface="Calibri"/>
                <a:ea typeface="+mn-lt"/>
                <a:cs typeface="Calibri"/>
              </a:rPr>
              <a:t> </a:t>
            </a:r>
            <a:r>
              <a:rPr lang="ru-RU" err="1">
                <a:latin typeface="Calibri"/>
                <a:ea typeface="+mn-lt"/>
                <a:cs typeface="Calibri"/>
              </a:rPr>
              <a:t>підвищення</a:t>
            </a:r>
            <a:r>
              <a:rPr lang="ru-RU">
                <a:latin typeface="Calibri"/>
                <a:ea typeface="+mn-lt"/>
                <a:cs typeface="Calibri"/>
              </a:rPr>
              <a:t> </a:t>
            </a:r>
            <a:r>
              <a:rPr lang="ru-RU" err="1">
                <a:latin typeface="Calibri"/>
                <a:ea typeface="+mn-lt"/>
                <a:cs typeface="Calibri"/>
              </a:rPr>
              <a:t>конкурентоспроможності</a:t>
            </a:r>
            <a:r>
              <a:rPr lang="ru-RU">
                <a:latin typeface="Calibri"/>
                <a:ea typeface="+mn-lt"/>
                <a:cs typeface="Calibri"/>
              </a:rPr>
              <a:t> й </a:t>
            </a:r>
            <a:r>
              <a:rPr lang="ru-RU" err="1">
                <a:latin typeface="Calibri"/>
                <a:ea typeface="+mn-lt"/>
                <a:cs typeface="Calibri"/>
              </a:rPr>
              <a:t>прибутковості</a:t>
            </a:r>
            <a:r>
              <a:rPr lang="ru-RU">
                <a:latin typeface="Calibri"/>
                <a:ea typeface="+mn-lt"/>
                <a:cs typeface="Calibri"/>
              </a:rPr>
              <a:t> </a:t>
            </a:r>
            <a:r>
              <a:rPr lang="ru-RU" err="1">
                <a:latin typeface="Calibri"/>
                <a:ea typeface="+mn-lt"/>
                <a:cs typeface="Calibri"/>
              </a:rPr>
              <a:t>підприємств</a:t>
            </a:r>
            <a:r>
              <a:rPr lang="ru-RU">
                <a:latin typeface="Calibri"/>
                <a:ea typeface="+mn-lt"/>
                <a:cs typeface="Calibri"/>
              </a:rPr>
              <a:t> ресторанного </a:t>
            </a:r>
            <a:r>
              <a:rPr lang="ru-RU" err="1">
                <a:latin typeface="Calibri"/>
                <a:ea typeface="+mn-lt"/>
                <a:cs typeface="Calibri"/>
              </a:rPr>
              <a:t>господарства</a:t>
            </a:r>
            <a:r>
              <a:rPr lang="ru-RU">
                <a:latin typeface="Calibri"/>
                <a:ea typeface="+mn-lt"/>
                <a:cs typeface="Calibri"/>
              </a:rPr>
              <a:t>. </a:t>
            </a:r>
            <a:br>
              <a:rPr lang="en-US"/>
            </a:br>
            <a:endParaRPr lang="en-US"/>
          </a:p>
        </p:txBody>
      </p:sp>
      <p:pic>
        <p:nvPicPr>
          <p:cNvPr id="4" name="Рисунок 4" descr="Изображение выглядит как текст&#10;&#10;Автоматически созданное описание">
            <a:extLst>
              <a:ext uri="{FF2B5EF4-FFF2-40B4-BE49-F238E27FC236}">
                <a16:creationId xmlns:a16="http://schemas.microsoft.com/office/drawing/2014/main" id="{E7FF5DD7-9690-4B3B-A862-3C64E3BEE96F}"/>
              </a:ext>
            </a:extLst>
          </p:cNvPr>
          <p:cNvPicPr>
            <a:picLocks noChangeAspect="1"/>
          </p:cNvPicPr>
          <p:nvPr/>
        </p:nvPicPr>
        <p:blipFill>
          <a:blip r:embed="rId2"/>
          <a:stretch>
            <a:fillRect/>
          </a:stretch>
        </p:blipFill>
        <p:spPr>
          <a:xfrm>
            <a:off x="6874933" y="2351493"/>
            <a:ext cx="3818466" cy="2595279"/>
          </a:xfrm>
          <a:prstGeom prst="ellipse">
            <a:avLst/>
          </a:prstGeom>
          <a:ln>
            <a:noFill/>
          </a:ln>
          <a:effectLst>
            <a:softEdge rad="112500"/>
          </a:effectLst>
        </p:spPr>
      </p:pic>
    </p:spTree>
    <p:extLst>
      <p:ext uri="{BB962C8B-B14F-4D97-AF65-F5344CB8AC3E}">
        <p14:creationId xmlns:p14="http://schemas.microsoft.com/office/powerpoint/2010/main" val="409682675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mph" presetSubtype="0" fill="hold" grpId="0" nodeType="withEffect">
                                  <p:stCondLst>
                                    <p:cond delay="0"/>
                                  </p:stCondLst>
                                  <p:iterate type="lt">
                                    <p:tmPct val="4000"/>
                                  </p:iterate>
                                  <p:childTnLst>
                                    <p:set>
                                      <p:cBhvr override="childStyle">
                                        <p:cTn id="6" dur="500" fill="hold"/>
                                        <p:tgtEl>
                                          <p:spTgt spid="2"/>
                                        </p:tgtEl>
                                        <p:attrNameLst>
                                          <p:attrName>style.textDecorationUnderline</p:attrName>
                                        </p:attrNameLst>
                                      </p:cBhvr>
                                      <p:to>
                                        <p:strVal val="true"/>
                                      </p:to>
                                    </p:set>
                                  </p:childTnLst>
                                </p:cTn>
                              </p:par>
                            </p:childTnLst>
                          </p:cTn>
                        </p:par>
                        <p:par>
                          <p:cTn id="7" fill="hold">
                            <p:stCondLst>
                              <p:cond delay="1320"/>
                            </p:stCondLst>
                            <p:childTnLst>
                              <p:par>
                                <p:cTn id="8" presetID="6" presetClass="emph" presetSubtype="0" fill="hold" nodeType="afterEffect">
                                  <p:stCondLst>
                                    <p:cond delay="0"/>
                                  </p:stCondLst>
                                  <p:childTnLst>
                                    <p:animScale>
                                      <p:cBhvr>
                                        <p:cTn id="9" dur="2000" fill="hold"/>
                                        <p:tgtEl>
                                          <p:spTgt spid="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half" idx="1"/>
          </p:nvPr>
        </p:nvSpPr>
        <p:spPr/>
        <p:txBody>
          <a:bodyPr>
            <a:normAutofit/>
          </a:bodyPr>
          <a:lstStyle/>
          <a:p>
            <a:r>
              <a:rPr lang="uk-UA" u="sng"/>
              <a:t>«Сарафанне радіо».</a:t>
            </a:r>
            <a:r>
              <a:rPr lang="uk-UA"/>
              <a:t> Існує думка про те, що реклама «з вуст у вуста» є найкращою і стабільною. Вона не є ініціативою ресторану, а народжується у процесі спілкування, по суті є відгуком про якість роботи і послуги підприємства. </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83388" y="1470720"/>
            <a:ext cx="2438400"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8113" y="5007101"/>
            <a:ext cx="3028950" cy="151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22695935"/>
      </p:ext>
    </p:extLst>
  </p:cSld>
  <p:clrMapOvr>
    <a:masterClrMapping/>
  </p:clrMapOvr>
  <p:transition spd="slow">
    <p:randomBa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2000"/>
                                        <p:tgtEl>
                                          <p:spTgt spid="6146"/>
                                        </p:tgtEl>
                                      </p:cBhvr>
                                    </p:animEffect>
                                    <p:anim calcmode="lin" valueType="num">
                                      <p:cBhvr>
                                        <p:cTn id="8" dur="2000" fill="hold"/>
                                        <p:tgtEl>
                                          <p:spTgt spid="6146"/>
                                        </p:tgtEl>
                                        <p:attrNameLst>
                                          <p:attrName>ppt_w</p:attrName>
                                        </p:attrNameLst>
                                      </p:cBhvr>
                                      <p:tavLst>
                                        <p:tav tm="0" fmla="#ppt_w*sin(2.5*pi*$)">
                                          <p:val>
                                            <p:fltVal val="0"/>
                                          </p:val>
                                        </p:tav>
                                        <p:tav tm="100000">
                                          <p:val>
                                            <p:fltVal val="1"/>
                                          </p:val>
                                        </p:tav>
                                      </p:tavLst>
                                    </p:anim>
                                    <p:anim calcmode="lin" valueType="num">
                                      <p:cBhvr>
                                        <p:cTn id="9" dur="2000" fill="hold"/>
                                        <p:tgtEl>
                                          <p:spTgt spid="6146"/>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53" presetClass="entr" presetSubtype="16" fill="hold" nodeType="afterEffect">
                                  <p:stCondLst>
                                    <p:cond delay="0"/>
                                  </p:stCondLst>
                                  <p:childTnLst>
                                    <p:set>
                                      <p:cBhvr>
                                        <p:cTn id="12" dur="1" fill="hold">
                                          <p:stCondLst>
                                            <p:cond delay="0"/>
                                          </p:stCondLst>
                                        </p:cTn>
                                        <p:tgtEl>
                                          <p:spTgt spid="6147"/>
                                        </p:tgtEl>
                                        <p:attrNameLst>
                                          <p:attrName>style.visibility</p:attrName>
                                        </p:attrNameLst>
                                      </p:cBhvr>
                                      <p:to>
                                        <p:strVal val="visible"/>
                                      </p:to>
                                    </p:set>
                                    <p:anim calcmode="lin" valueType="num">
                                      <p:cBhvr>
                                        <p:cTn id="13" dur="500" fill="hold"/>
                                        <p:tgtEl>
                                          <p:spTgt spid="6147"/>
                                        </p:tgtEl>
                                        <p:attrNameLst>
                                          <p:attrName>ppt_w</p:attrName>
                                        </p:attrNameLst>
                                      </p:cBhvr>
                                      <p:tavLst>
                                        <p:tav tm="0">
                                          <p:val>
                                            <p:fltVal val="0"/>
                                          </p:val>
                                        </p:tav>
                                        <p:tav tm="100000">
                                          <p:val>
                                            <p:strVal val="#ppt_w"/>
                                          </p:val>
                                        </p:tav>
                                      </p:tavLst>
                                    </p:anim>
                                    <p:anim calcmode="lin" valueType="num">
                                      <p:cBhvr>
                                        <p:cTn id="14" dur="500" fill="hold"/>
                                        <p:tgtEl>
                                          <p:spTgt spid="6147"/>
                                        </p:tgtEl>
                                        <p:attrNameLst>
                                          <p:attrName>ppt_h</p:attrName>
                                        </p:attrNameLst>
                                      </p:cBhvr>
                                      <p:tavLst>
                                        <p:tav tm="0">
                                          <p:val>
                                            <p:fltVal val="0"/>
                                          </p:val>
                                        </p:tav>
                                        <p:tav tm="100000">
                                          <p:val>
                                            <p:strVal val="#ppt_h"/>
                                          </p:val>
                                        </p:tav>
                                      </p:tavLst>
                                    </p:anim>
                                    <p:animEffect transition="in" filter="fade">
                                      <p:cBhvr>
                                        <p:cTn id="15" dur="500"/>
                                        <p:tgtEl>
                                          <p:spTgt spid="6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uk-UA"/>
              <a:t>Основні аспекти, яким варто приділити увагу :</a:t>
            </a:r>
          </a:p>
        </p:txBody>
      </p:sp>
      <p:sp>
        <p:nvSpPr>
          <p:cNvPr id="3" name="Объект 2"/>
          <p:cNvSpPr>
            <a:spLocks noGrp="1"/>
          </p:cNvSpPr>
          <p:nvPr>
            <p:ph sz="half" idx="1"/>
          </p:nvPr>
        </p:nvSpPr>
        <p:spPr/>
        <p:txBody>
          <a:bodyPr/>
          <a:lstStyle/>
          <a:p>
            <a:r>
              <a:rPr lang="uk-UA"/>
              <a:t>Фірмовий стиль.</a:t>
            </a:r>
          </a:p>
        </p:txBody>
      </p:sp>
      <p:sp>
        <p:nvSpPr>
          <p:cNvPr id="4" name="Объект 3"/>
          <p:cNvSpPr>
            <a:spLocks noGrp="1"/>
          </p:cNvSpPr>
          <p:nvPr>
            <p:ph sz="half" idx="2"/>
          </p:nvPr>
        </p:nvSpPr>
        <p:spPr/>
        <p:txBody>
          <a:bodyPr/>
          <a:lstStyle/>
          <a:p>
            <a:r>
              <a:rPr lang="uk-UA"/>
              <a:t>Вивіска.</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3530" y="2197490"/>
            <a:ext cx="3371419" cy="223224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3530" y="4437113"/>
            <a:ext cx="3371419" cy="216024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23992" y="2385157"/>
            <a:ext cx="4392090" cy="3104753"/>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39527781"/>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7172"/>
                                        </p:tgtEl>
                                        <p:attrNameLst>
                                          <p:attrName>style.visibility</p:attrName>
                                        </p:attrNameLst>
                                      </p:cBhvr>
                                      <p:to>
                                        <p:strVal val="visible"/>
                                      </p:to>
                                    </p:set>
                                    <p:anim calcmode="lin" valueType="num">
                                      <p:cBhvr>
                                        <p:cTn id="7" dur="1000" fill="hold"/>
                                        <p:tgtEl>
                                          <p:spTgt spid="7172"/>
                                        </p:tgtEl>
                                        <p:attrNameLst>
                                          <p:attrName>ppt_w</p:attrName>
                                        </p:attrNameLst>
                                      </p:cBhvr>
                                      <p:tavLst>
                                        <p:tav tm="0">
                                          <p:val>
                                            <p:fltVal val="0"/>
                                          </p:val>
                                        </p:tav>
                                        <p:tav tm="100000">
                                          <p:val>
                                            <p:strVal val="#ppt_w"/>
                                          </p:val>
                                        </p:tav>
                                      </p:tavLst>
                                    </p:anim>
                                    <p:anim calcmode="lin" valueType="num">
                                      <p:cBhvr>
                                        <p:cTn id="8" dur="1000" fill="hold"/>
                                        <p:tgtEl>
                                          <p:spTgt spid="7172"/>
                                        </p:tgtEl>
                                        <p:attrNameLst>
                                          <p:attrName>ppt_h</p:attrName>
                                        </p:attrNameLst>
                                      </p:cBhvr>
                                      <p:tavLst>
                                        <p:tav tm="0">
                                          <p:val>
                                            <p:fltVal val="0"/>
                                          </p:val>
                                        </p:tav>
                                        <p:tav tm="100000">
                                          <p:val>
                                            <p:strVal val="#ppt_h"/>
                                          </p:val>
                                        </p:tav>
                                      </p:tavLst>
                                    </p:anim>
                                    <p:anim calcmode="lin" valueType="num">
                                      <p:cBhvr>
                                        <p:cTn id="9" dur="1000" fill="hold"/>
                                        <p:tgtEl>
                                          <p:spTgt spid="7172"/>
                                        </p:tgtEl>
                                        <p:attrNameLst>
                                          <p:attrName>style.rotation</p:attrName>
                                        </p:attrNameLst>
                                      </p:cBhvr>
                                      <p:tavLst>
                                        <p:tav tm="0">
                                          <p:val>
                                            <p:fltVal val="90"/>
                                          </p:val>
                                        </p:tav>
                                        <p:tav tm="100000">
                                          <p:val>
                                            <p:fltVal val="0"/>
                                          </p:val>
                                        </p:tav>
                                      </p:tavLst>
                                    </p:anim>
                                    <p:animEffect transition="in" filter="fade">
                                      <p:cBhvr>
                                        <p:cTn id="10" dur="1000"/>
                                        <p:tgtEl>
                                          <p:spTgt spid="7172"/>
                                        </p:tgtEl>
                                      </p:cBhvr>
                                    </p:animEffect>
                                  </p:childTnLst>
                                </p:cTn>
                              </p:par>
                              <p:par>
                                <p:cTn id="11" presetID="14" presetClass="entr" presetSubtype="5" fill="hold" nodeType="withEffect">
                                  <p:stCondLst>
                                    <p:cond delay="0"/>
                                  </p:stCondLst>
                                  <p:childTnLst>
                                    <p:set>
                                      <p:cBhvr>
                                        <p:cTn id="12" dur="1" fill="hold">
                                          <p:stCondLst>
                                            <p:cond delay="0"/>
                                          </p:stCondLst>
                                        </p:cTn>
                                        <p:tgtEl>
                                          <p:spTgt spid="7170"/>
                                        </p:tgtEl>
                                        <p:attrNameLst>
                                          <p:attrName>style.visibility</p:attrName>
                                        </p:attrNameLst>
                                      </p:cBhvr>
                                      <p:to>
                                        <p:strVal val="visible"/>
                                      </p:to>
                                    </p:set>
                                    <p:animEffect transition="in" filter="randombar(vertical)">
                                      <p:cBhvr>
                                        <p:cTn id="13" dur="500"/>
                                        <p:tgtEl>
                                          <p:spTgt spid="7170"/>
                                        </p:tgtEl>
                                      </p:cBhvr>
                                    </p:animEffect>
                                  </p:childTnLst>
                                </p:cTn>
                              </p:par>
                            </p:childTnLst>
                          </p:cTn>
                        </p:par>
                        <p:par>
                          <p:cTn id="14" fill="hold">
                            <p:stCondLst>
                              <p:cond delay="1000"/>
                            </p:stCondLst>
                            <p:childTnLst>
                              <p:par>
                                <p:cTn id="15" presetID="14" presetClass="entr" presetSubtype="10" fill="hold" nodeType="afterEffect">
                                  <p:stCondLst>
                                    <p:cond delay="0"/>
                                  </p:stCondLst>
                                  <p:childTnLst>
                                    <p:set>
                                      <p:cBhvr>
                                        <p:cTn id="16" dur="1" fill="hold">
                                          <p:stCondLst>
                                            <p:cond delay="0"/>
                                          </p:stCondLst>
                                        </p:cTn>
                                        <p:tgtEl>
                                          <p:spTgt spid="7171"/>
                                        </p:tgtEl>
                                        <p:attrNameLst>
                                          <p:attrName>style.visibility</p:attrName>
                                        </p:attrNameLst>
                                      </p:cBhvr>
                                      <p:to>
                                        <p:strVal val="visible"/>
                                      </p:to>
                                    </p:set>
                                    <p:animEffect transition="in" filter="randombar(horizontal)">
                                      <p:cBhvr>
                                        <p:cTn id="17" dur="500"/>
                                        <p:tgtEl>
                                          <p:spTgt spid="71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half" idx="1"/>
          </p:nvPr>
        </p:nvSpPr>
        <p:spPr/>
        <p:txBody>
          <a:bodyPr/>
          <a:lstStyle/>
          <a:p>
            <a:r>
              <a:rPr lang="uk-UA"/>
              <a:t>Меню і сети. </a:t>
            </a:r>
          </a:p>
        </p:txBody>
      </p:sp>
      <p:sp>
        <p:nvSpPr>
          <p:cNvPr id="4" name="Объект 3"/>
          <p:cNvSpPr>
            <a:spLocks noGrp="1"/>
          </p:cNvSpPr>
          <p:nvPr>
            <p:ph sz="half" idx="2"/>
          </p:nvPr>
        </p:nvSpPr>
        <p:spPr>
          <a:xfrm>
            <a:off x="6528048" y="1700809"/>
            <a:ext cx="4038600" cy="4525963"/>
          </a:xfrm>
        </p:spPr>
        <p:txBody>
          <a:bodyPr/>
          <a:lstStyle/>
          <a:p>
            <a:r>
              <a:rPr lang="uk-UA"/>
              <a:t>Дрібні деталі. </a:t>
            </a: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7529" y="2564905"/>
            <a:ext cx="4059511" cy="3024336"/>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chemeClr val="accent1"/>
                </a:solidFill>
              </a14:hiddenFill>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88088" y="2505448"/>
            <a:ext cx="3371850" cy="314325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0720023"/>
      </p:ext>
    </p:extLst>
  </p:cSld>
  <p:clrMapOvr>
    <a:masterClrMapping/>
  </p:clrMapOvr>
  <p:transition spd="slow">
    <p:pull dir="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nodeType="with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wheel(8)">
                                      <p:cBhvr>
                                        <p:cTn id="7" dur="2000"/>
                                        <p:tgtEl>
                                          <p:spTgt spid="8194"/>
                                        </p:tgtEl>
                                      </p:cBhvr>
                                    </p:animEffect>
                                  </p:childTnLst>
                                </p:cTn>
                              </p:par>
                              <p:par>
                                <p:cTn id="8" presetID="8" presetClass="entr" presetSubtype="16" fill="hold" nodeType="withEffect">
                                  <p:stCondLst>
                                    <p:cond delay="0"/>
                                  </p:stCondLst>
                                  <p:childTnLst>
                                    <p:set>
                                      <p:cBhvr>
                                        <p:cTn id="9" dur="1" fill="hold">
                                          <p:stCondLst>
                                            <p:cond delay="0"/>
                                          </p:stCondLst>
                                        </p:cTn>
                                        <p:tgtEl>
                                          <p:spTgt spid="8195"/>
                                        </p:tgtEl>
                                        <p:attrNameLst>
                                          <p:attrName>style.visibility</p:attrName>
                                        </p:attrNameLst>
                                      </p:cBhvr>
                                      <p:to>
                                        <p:strVal val="visible"/>
                                      </p:to>
                                    </p:set>
                                    <p:animEffect transition="in" filter="diamond(in)">
                                      <p:cBhvr>
                                        <p:cTn id="10" dur="2000"/>
                                        <p:tgtEl>
                                          <p:spTgt spid="81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half" idx="1"/>
          </p:nvPr>
        </p:nvSpPr>
        <p:spPr/>
        <p:txBody>
          <a:bodyPr/>
          <a:lstStyle/>
          <a:p>
            <a:r>
              <a:rPr lang="uk-UA" err="1"/>
              <a:t>Інтернет-реклама</a:t>
            </a:r>
            <a:r>
              <a:rPr lang="uk-UA"/>
              <a:t>. </a:t>
            </a: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3592" y="2780929"/>
            <a:ext cx="7620000" cy="3324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61685755"/>
      </p:ext>
    </p:extLst>
  </p:cSld>
  <p:clrMapOvr>
    <a:masterClrMapping/>
  </p:clrMapOvr>
  <mc:AlternateContent xmlns:mc="http://schemas.openxmlformats.org/markup-compatibility/2006" xmlns:p14="http://schemas.microsoft.com/office/powerpoint/2010/main">
    <mc:Choice Requires="p14">
      <p:transition spd="slow" p14:dur="39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9218"/>
                                        </p:tgtEl>
                                      </p:cBhvr>
                                    </p:animEffect>
                                    <p:animScale>
                                      <p:cBhvr>
                                        <p:cTn id="7" dur="250" autoRev="1" fill="hold"/>
                                        <p:tgtEl>
                                          <p:spTgt spid="921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a:t>Маніпуляція у рекламі</a:t>
            </a:r>
          </a:p>
        </p:txBody>
      </p:sp>
      <p:sp>
        <p:nvSpPr>
          <p:cNvPr id="4" name="Объект 3"/>
          <p:cNvSpPr>
            <a:spLocks noGrp="1"/>
          </p:cNvSpPr>
          <p:nvPr>
            <p:ph sz="half" idx="2"/>
          </p:nvPr>
        </p:nvSpPr>
        <p:spPr>
          <a:xfrm>
            <a:off x="6172200" y="1600200"/>
            <a:ext cx="4667250" cy="4997152"/>
          </a:xfrm>
        </p:spPr>
        <p:txBody>
          <a:bodyPr>
            <a:normAutofit fontScale="92500" lnSpcReduction="10000"/>
          </a:bodyPr>
          <a:lstStyle/>
          <a:p>
            <a:r>
              <a:rPr lang="uk-UA" dirty="0"/>
              <a:t>Існує безліч методів маніпуляції масовою свідомістю. Наприклад, такі методи, як дроблення та локалізація. Коли, наприклад, найцікавіший матеріал журналу розділений на кілька частин, які розкидані по всьому номеру. Таким чином, читач змушений переглядати весь журнал, у тому числі рекламні вкладки. </a:t>
            </a: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1585" y="2852936"/>
            <a:ext cx="3387879" cy="230425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9080935"/>
      </p:ext>
    </p:extLst>
  </p:cSld>
  <p:clrMapOvr>
    <a:masterClrMapping/>
  </p:clrMapOvr>
  <mc:AlternateContent xmlns:mc="http://schemas.openxmlformats.org/markup-compatibility/2006" xmlns:p14="http://schemas.microsoft.com/office/powerpoint/2010/main">
    <mc:Choice Requires="p14">
      <p:transition spd="slow" p14:dur="1500">
        <p14:ripple dir="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Rot by="120000">
                                      <p:cBhvr>
                                        <p:cTn id="6" dur="100" fill="hold">
                                          <p:stCondLst>
                                            <p:cond delay="0"/>
                                          </p:stCondLst>
                                        </p:cTn>
                                        <p:tgtEl>
                                          <p:spTgt spid="10242"/>
                                        </p:tgtEl>
                                        <p:attrNameLst>
                                          <p:attrName>r</p:attrName>
                                        </p:attrNameLst>
                                      </p:cBhvr>
                                    </p:animRot>
                                    <p:animRot by="-240000">
                                      <p:cBhvr>
                                        <p:cTn id="7" dur="200" fill="hold">
                                          <p:stCondLst>
                                            <p:cond delay="200"/>
                                          </p:stCondLst>
                                        </p:cTn>
                                        <p:tgtEl>
                                          <p:spTgt spid="10242"/>
                                        </p:tgtEl>
                                        <p:attrNameLst>
                                          <p:attrName>r</p:attrName>
                                        </p:attrNameLst>
                                      </p:cBhvr>
                                    </p:animRot>
                                    <p:animRot by="240000">
                                      <p:cBhvr>
                                        <p:cTn id="8" dur="200" fill="hold">
                                          <p:stCondLst>
                                            <p:cond delay="400"/>
                                          </p:stCondLst>
                                        </p:cTn>
                                        <p:tgtEl>
                                          <p:spTgt spid="10242"/>
                                        </p:tgtEl>
                                        <p:attrNameLst>
                                          <p:attrName>r</p:attrName>
                                        </p:attrNameLst>
                                      </p:cBhvr>
                                    </p:animRot>
                                    <p:animRot by="-240000">
                                      <p:cBhvr>
                                        <p:cTn id="9" dur="200" fill="hold">
                                          <p:stCondLst>
                                            <p:cond delay="600"/>
                                          </p:stCondLst>
                                        </p:cTn>
                                        <p:tgtEl>
                                          <p:spTgt spid="10242"/>
                                        </p:tgtEl>
                                        <p:attrNameLst>
                                          <p:attrName>r</p:attrName>
                                        </p:attrNameLst>
                                      </p:cBhvr>
                                    </p:animRot>
                                    <p:animRot by="120000">
                                      <p:cBhvr>
                                        <p:cTn id="10" dur="200" fill="hold">
                                          <p:stCondLst>
                                            <p:cond delay="800"/>
                                          </p:stCondLst>
                                        </p:cTn>
                                        <p:tgtEl>
                                          <p:spTgt spid="10242"/>
                                        </p:tgtEl>
                                        <p:attrNameLst>
                                          <p:attrName>r</p:attrName>
                                        </p:attrNameLst>
                                      </p:cBhvr>
                                    </p:animRot>
                                  </p:childTnLst>
                                </p:cTn>
                              </p:par>
                              <p:par>
                                <p:cTn id="11" presetID="18" presetClass="emph" presetSubtype="0" fill="hold" grpId="0" nodeType="withEffect">
                                  <p:stCondLst>
                                    <p:cond delay="0"/>
                                  </p:stCondLst>
                                  <p:iterate type="lt">
                                    <p:tmPct val="4000"/>
                                  </p:iterate>
                                  <p:childTnLst>
                                    <p:set>
                                      <p:cBhvr override="childStyle">
                                        <p:cTn id="12" dur="500" fill="hold"/>
                                        <p:tgtEl>
                                          <p:spTgt spid="2"/>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a:t>Реклама в </a:t>
            </a:r>
            <a:r>
              <a:rPr lang="uk-UA" err="1"/>
              <a:t>інтернеті</a:t>
            </a:r>
            <a:endParaRPr lang="uk-UA"/>
          </a:p>
        </p:txBody>
      </p:sp>
      <p:sp>
        <p:nvSpPr>
          <p:cNvPr id="3" name="Объект 2"/>
          <p:cNvSpPr>
            <a:spLocks noGrp="1"/>
          </p:cNvSpPr>
          <p:nvPr>
            <p:ph sz="half" idx="1"/>
          </p:nvPr>
        </p:nvSpPr>
        <p:spPr>
          <a:xfrm>
            <a:off x="533400" y="1600200"/>
            <a:ext cx="5486400" cy="4853136"/>
          </a:xfrm>
        </p:spPr>
        <p:txBody>
          <a:bodyPr>
            <a:normAutofit fontScale="92500" lnSpcReduction="10000"/>
          </a:bodyPr>
          <a:lstStyle/>
          <a:p>
            <a:r>
              <a:rPr lang="uk-UA" dirty="0"/>
              <a:t>Ефективна реклама для ресторану головним чином ґрунтується на просуванні страв та напоїв, адже це і є товар, який ви продаєте. Щороку щось змінюється, але їжу фотографують усі. Почніть самі публікувати цікаво оформлені страви зі свого меню — це завжди працює. Найкраще, звичайно, розміщувати їх в </a:t>
            </a:r>
            <a:r>
              <a:rPr lang="uk-UA" dirty="0" err="1"/>
              <a:t>інстаграмі</a:t>
            </a:r>
            <a:r>
              <a:rPr lang="uk-UA" dirty="0"/>
              <a:t>, але особливо вдалими й обговорюваними фото можна поділитись і в інших </a:t>
            </a:r>
            <a:r>
              <a:rPr lang="uk-UA" dirty="0" err="1"/>
              <a:t>соцмережах</a:t>
            </a:r>
            <a:r>
              <a:rPr lang="uk-UA" dirty="0"/>
              <a:t>.</a:t>
            </a:r>
            <a:endParaRPr lang="uk-UA" b="1"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42535" y="2567769"/>
            <a:ext cx="4275839" cy="282205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32120776"/>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mph" presetSubtype="0" fill="hold" grpId="0" nodeType="withEffect">
                                  <p:stCondLst>
                                    <p:cond delay="0"/>
                                  </p:stCondLst>
                                  <p:iterate type="lt">
                                    <p:tmPct val="4000"/>
                                  </p:iterate>
                                  <p:childTnLst>
                                    <p:set>
                                      <p:cBhvr override="childStyle">
                                        <p:cTn id="6" dur="2000" fill="hold"/>
                                        <p:tgtEl>
                                          <p:spTgt spid="2"/>
                                        </p:tgtEl>
                                        <p:attrNameLst>
                                          <p:attrName>style.color</p:attrName>
                                        </p:attrNameLst>
                                      </p:cBhvr>
                                      <p:to>
                                        <p:clrVal>
                                          <a:schemeClr val="accent2"/>
                                        </p:clrVal>
                                      </p:to>
                                    </p:set>
                                    <p:set>
                                      <p:cBhvr>
                                        <p:cTn id="7" dur="2000" fill="hold"/>
                                        <p:tgtEl>
                                          <p:spTgt spid="2"/>
                                        </p:tgtEl>
                                        <p:attrNameLst>
                                          <p:attrName>fillcolor</p:attrName>
                                        </p:attrNameLst>
                                      </p:cBhvr>
                                      <p:to>
                                        <p:clrVal>
                                          <a:schemeClr val="accent2"/>
                                        </p:clrVal>
                                      </p:to>
                                    </p:set>
                                    <p:set>
                                      <p:cBhvr>
                                        <p:cTn id="8" dur="2000" fill="hold"/>
                                        <p:tgtEl>
                                          <p:spTgt spid="2"/>
                                        </p:tgtEl>
                                        <p:attrNameLst>
                                          <p:attrName>fill.type</p:attrName>
                                        </p:attrNameLst>
                                      </p:cBhvr>
                                      <p:to>
                                        <p:strVal val="solid"/>
                                      </p:to>
                                    </p:set>
                                  </p:childTnLst>
                                </p:cTn>
                              </p:par>
                            </p:childTnLst>
                          </p:cTn>
                        </p:par>
                        <p:par>
                          <p:cTn id="9" fill="hold">
                            <p:stCondLst>
                              <p:cond delay="3280"/>
                            </p:stCondLst>
                            <p:childTnLst>
                              <p:par>
                                <p:cTn id="10" presetID="20" presetClass="entr" presetSubtype="0" fill="hold" nodeType="afterEffect">
                                  <p:stCondLst>
                                    <p:cond delay="0"/>
                                  </p:stCondLst>
                                  <p:childTnLst>
                                    <p:set>
                                      <p:cBhvr>
                                        <p:cTn id="11" dur="1" fill="hold">
                                          <p:stCondLst>
                                            <p:cond delay="0"/>
                                          </p:stCondLst>
                                        </p:cTn>
                                        <p:tgtEl>
                                          <p:spTgt spid="11266"/>
                                        </p:tgtEl>
                                        <p:attrNameLst>
                                          <p:attrName>style.visibility</p:attrName>
                                        </p:attrNameLst>
                                      </p:cBhvr>
                                      <p:to>
                                        <p:strVal val="visible"/>
                                      </p:to>
                                    </p:set>
                                    <p:animEffect transition="in" filter="wedge">
                                      <p:cBhvr>
                                        <p:cTn id="12" dur="2000"/>
                                        <p:tgtEl>
                                          <p:spTgt spid="11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991544" y="1772816"/>
            <a:ext cx="4038600" cy="3458238"/>
          </a:xfrm>
        </p:spPr>
      </p:pic>
      <p:sp>
        <p:nvSpPr>
          <p:cNvPr id="4" name="Объект 3"/>
          <p:cNvSpPr>
            <a:spLocks noGrp="1"/>
          </p:cNvSpPr>
          <p:nvPr>
            <p:ph sz="half" idx="2"/>
          </p:nvPr>
        </p:nvSpPr>
        <p:spPr/>
        <p:txBody>
          <a:bodyPr>
            <a:normAutofit fontScale="92500" lnSpcReduction="10000"/>
          </a:bodyPr>
          <a:lstStyle/>
          <a:p>
            <a:pPr lvl="0"/>
            <a:r>
              <a:rPr lang="uk-UA"/>
              <a:t>Треба завести групи в усіх популярних соціальних мережах:</a:t>
            </a:r>
            <a:r>
              <a:rPr lang="uk-UA" err="1"/>
              <a:t> фейсбуц</a:t>
            </a:r>
            <a:r>
              <a:rPr lang="uk-UA"/>
              <a:t>і, інстаграмі (звісно, якщо їх у вас ще немає). Спочатку можете вести групи самі, але краще найняти окрему людину, яка стежитиме за ними: буде постити </a:t>
            </a:r>
            <a:r>
              <a:rPr lang="uk-UA" err="1"/>
              <a:t>фото-</a:t>
            </a:r>
            <a:r>
              <a:rPr lang="uk-UA"/>
              <a:t> й </a:t>
            </a:r>
            <a:r>
              <a:rPr lang="uk-UA" err="1"/>
              <a:t>відеоконтент</a:t>
            </a:r>
            <a:r>
              <a:rPr lang="uk-UA"/>
              <a:t>, звіти, оновлення меню, інтер’єру тощо, а також відповідатиме на відгуки, коментарі та питання клієнтів.</a:t>
            </a:r>
          </a:p>
        </p:txBody>
      </p:sp>
    </p:spTree>
    <p:extLst>
      <p:ext uri="{BB962C8B-B14F-4D97-AF65-F5344CB8AC3E}">
        <p14:creationId xmlns:p14="http://schemas.microsoft.com/office/powerpoint/2010/main" val="105965695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half" idx="1"/>
          </p:nvPr>
        </p:nvSpPr>
        <p:spPr>
          <a:xfrm>
            <a:off x="781050" y="1123504"/>
            <a:ext cx="5124450" cy="4997152"/>
          </a:xfrm>
        </p:spPr>
        <p:txBody>
          <a:bodyPr>
            <a:normAutofit/>
          </a:bodyPr>
          <a:lstStyle/>
          <a:p>
            <a:r>
              <a:rPr lang="uk-UA" dirty="0"/>
              <a:t>Не треба боятися  робити </a:t>
            </a:r>
            <a:r>
              <a:rPr lang="uk-UA" dirty="0" err="1"/>
              <a:t>репости</a:t>
            </a:r>
            <a:r>
              <a:rPr lang="uk-UA" dirty="0"/>
              <a:t>, відповідати на записи постійних відвідувачів — усе, що так чи інакше стосується вашого закладу або його кухні. Це можна й треба використовувати як рекламу, особливо якщо ініціатор посту або діалогу не ви чи ваш менеджер.</a:t>
            </a: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61275" y="2158381"/>
            <a:ext cx="4036397" cy="2546399"/>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117214114"/>
      </p:ext>
    </p:extLst>
  </p:cSld>
  <p:clrMapOvr>
    <a:masterClrMapping/>
  </p:clrMapOvr>
  <mc:AlternateContent xmlns:mc="http://schemas.openxmlformats.org/markup-compatibility/2006" xmlns:p14="http://schemas.microsoft.com/office/powerpoint/2010/main">
    <mc:Choice Requires="p14">
      <p:transition spd="slow" p14:dur="2500">
        <p:checker dir="vert"/>
      </p:transition>
    </mc:Choice>
    <mc:Fallback xmlns="">
      <p:transition spd="slow">
        <p:checke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with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strips(downLeft)">
                                      <p:cBhvr>
                                        <p:cTn id="7" dur="500"/>
                                        <p:tgtEl>
                                          <p:spTgt spid="122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a:extLst>
              <a:ext uri="{FF2B5EF4-FFF2-40B4-BE49-F238E27FC236}">
                <a16:creationId xmlns:a16="http://schemas.microsoft.com/office/drawing/2014/main" id="{43D4C34E-FD8F-43F7-862C-656F1D943003}"/>
              </a:ext>
            </a:extLst>
          </p:cNvPr>
          <p:cNvSpPr>
            <a:spLocks noGrp="1"/>
          </p:cNvSpPr>
          <p:nvPr>
            <p:ph type="title"/>
          </p:nvPr>
        </p:nvSpPr>
        <p:spPr/>
        <p:txBody>
          <a:bodyPr/>
          <a:lstStyle/>
          <a:p>
            <a:pPr algn="ctr"/>
            <a:r>
              <a:rPr lang="ru-RU" b="0" err="1">
                <a:ln w="13335" cmpd="sng">
                  <a:solidFill>
                    <a:srgbClr val="873624">
                      <a:lumMod val="50000"/>
                    </a:srgbClr>
                  </a:solidFill>
                  <a:prstDash val="solid"/>
                </a:ln>
                <a:latin typeface="Calibri"/>
                <a:ea typeface="+mj-lt"/>
                <a:cs typeface="Calibri"/>
              </a:rPr>
              <a:t>Організація</a:t>
            </a:r>
            <a:r>
              <a:rPr lang="ru-RU" b="0">
                <a:ln w="13335" cmpd="sng">
                  <a:solidFill>
                    <a:srgbClr val="873624">
                      <a:lumMod val="50000"/>
                    </a:srgbClr>
                  </a:solidFill>
                  <a:prstDash val="solid"/>
                </a:ln>
                <a:latin typeface="Calibri"/>
                <a:ea typeface="+mj-lt"/>
                <a:cs typeface="Calibri"/>
              </a:rPr>
              <a:t> </a:t>
            </a:r>
            <a:r>
              <a:rPr lang="ru-RU" b="0" err="1">
                <a:ln w="13335" cmpd="sng">
                  <a:solidFill>
                    <a:srgbClr val="873624">
                      <a:lumMod val="50000"/>
                    </a:srgbClr>
                  </a:solidFill>
                  <a:prstDash val="solid"/>
                </a:ln>
                <a:latin typeface="Calibri"/>
                <a:ea typeface="+mj-lt"/>
                <a:cs typeface="Calibri"/>
              </a:rPr>
              <a:t>безпеки</a:t>
            </a:r>
            <a:r>
              <a:rPr lang="ru-RU" b="0">
                <a:ln w="13335" cmpd="sng">
                  <a:solidFill>
                    <a:srgbClr val="873624">
                      <a:lumMod val="50000"/>
                    </a:srgbClr>
                  </a:solidFill>
                  <a:prstDash val="solid"/>
                </a:ln>
                <a:latin typeface="Calibri"/>
                <a:ea typeface="+mj-lt"/>
                <a:cs typeface="Calibri"/>
              </a:rPr>
              <a:t> в ресторанному </a:t>
            </a:r>
            <a:r>
              <a:rPr lang="ru-RU" b="0" err="1">
                <a:ln w="13335" cmpd="sng">
                  <a:solidFill>
                    <a:srgbClr val="873624">
                      <a:lumMod val="50000"/>
                    </a:srgbClr>
                  </a:solidFill>
                  <a:prstDash val="solid"/>
                </a:ln>
                <a:latin typeface="Calibri"/>
                <a:ea typeface="+mj-lt"/>
                <a:cs typeface="Calibri"/>
              </a:rPr>
              <a:t>сервісі</a:t>
            </a:r>
            <a:r>
              <a:rPr lang="ru-RU" b="0">
                <a:ln w="13335" cmpd="sng">
                  <a:solidFill>
                    <a:srgbClr val="873624">
                      <a:lumMod val="50000"/>
                    </a:srgbClr>
                  </a:solidFill>
                  <a:prstDash val="solid"/>
                </a:ln>
                <a:latin typeface="Calibri"/>
                <a:ea typeface="+mj-lt"/>
                <a:cs typeface="Calibri"/>
              </a:rPr>
              <a:t> </a:t>
            </a:r>
            <a:endParaRPr lang="ru-RU">
              <a:ln w="13335" cmpd="sng">
                <a:solidFill>
                  <a:srgbClr val="873624">
                    <a:lumMod val="50000"/>
                  </a:srgbClr>
                </a:solidFill>
                <a:prstDash val="solid"/>
              </a:ln>
              <a:cs typeface="Calibri" panose="020F0502020204030204" pitchFamily="34" charset="0"/>
            </a:endParaRPr>
          </a:p>
        </p:txBody>
      </p:sp>
    </p:spTree>
    <p:extLst>
      <p:ext uri="{BB962C8B-B14F-4D97-AF65-F5344CB8AC3E}">
        <p14:creationId xmlns:p14="http://schemas.microsoft.com/office/powerpoint/2010/main" val="3924420348"/>
      </p:ext>
    </p:extLst>
  </p:cSld>
  <p:clrMapOvr>
    <a:masterClrMapping/>
  </p:clrMapOvr>
  <mc:AlternateContent xmlns:mc="http://schemas.openxmlformats.org/markup-compatibility/2006" xmlns:p14="http://schemas.microsoft.com/office/powerpoint/2010/main">
    <mc:Choice Requires="p14">
      <p:transition spd="slow" p14:dur="4000">
        <p14:vortex/>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half" idx="1"/>
          </p:nvPr>
        </p:nvSpPr>
        <p:spPr/>
        <p:txBody>
          <a:bodyPr/>
          <a:lstStyle/>
          <a:p>
            <a:r>
              <a:rPr lang="uk-UA"/>
              <a:t>Вимоги до закладів ресторанного господарства поділяються на загальні та неоднакові для закладів певного типу і класу. </a:t>
            </a:r>
          </a:p>
          <a:p>
            <a:endParaRPr lang="uk-UA"/>
          </a:p>
        </p:txBody>
      </p:sp>
      <p:pic>
        <p:nvPicPr>
          <p:cNvPr id="5" name="Объект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172200" y="1843881"/>
            <a:ext cx="4038600" cy="4038600"/>
          </a:xfrm>
        </p:spPr>
      </p:pic>
    </p:spTree>
    <p:extLst>
      <p:ext uri="{BB962C8B-B14F-4D97-AF65-F5344CB8AC3E}">
        <p14:creationId xmlns:p14="http://schemas.microsoft.com/office/powerpoint/2010/main" val="155024202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2CBC0212-1975-424D-8203-5EA40FC4F3A9}"/>
              </a:ext>
            </a:extLst>
          </p:cNvPr>
          <p:cNvSpPr>
            <a:spLocks noGrp="1"/>
          </p:cNvSpPr>
          <p:nvPr>
            <p:ph idx="1"/>
          </p:nvPr>
        </p:nvSpPr>
        <p:spPr>
          <a:xfrm>
            <a:off x="5376334" y="1024467"/>
            <a:ext cx="6206068" cy="4525963"/>
          </a:xfrm>
        </p:spPr>
        <p:txBody>
          <a:bodyPr vert="horz" lIns="91440" tIns="45720" rIns="91440" bIns="45720" rtlCol="0" anchor="t">
            <a:normAutofit fontScale="92500"/>
          </a:bodyPr>
          <a:lstStyle/>
          <a:p>
            <a:r>
              <a:rPr lang="ru-RU">
                <a:latin typeface="Calibri"/>
                <a:ea typeface="+mn-lt"/>
                <a:cs typeface="Calibri"/>
              </a:rPr>
              <a:t>У </a:t>
            </a:r>
            <a:r>
              <a:rPr lang="ru-RU" err="1">
                <a:latin typeface="Calibri"/>
                <a:ea typeface="+mn-lt"/>
                <a:cs typeface="Calibri"/>
              </a:rPr>
              <a:t>сучасних</a:t>
            </a:r>
            <a:r>
              <a:rPr lang="ru-RU">
                <a:latin typeface="Calibri"/>
                <a:ea typeface="+mn-lt"/>
                <a:cs typeface="Calibri"/>
              </a:rPr>
              <a:t> </a:t>
            </a:r>
            <a:r>
              <a:rPr lang="ru-RU" err="1">
                <a:latin typeface="Calibri"/>
                <a:ea typeface="+mn-lt"/>
                <a:cs typeface="Calibri"/>
              </a:rPr>
              <a:t>умовах</a:t>
            </a:r>
            <a:r>
              <a:rPr lang="ru-RU">
                <a:latin typeface="Calibri"/>
                <a:ea typeface="+mn-lt"/>
                <a:cs typeface="Calibri"/>
              </a:rPr>
              <a:t> </a:t>
            </a:r>
            <a:r>
              <a:rPr lang="ru-RU" err="1">
                <a:latin typeface="Calibri"/>
                <a:ea typeface="+mn-lt"/>
                <a:cs typeface="Calibri"/>
              </a:rPr>
              <a:t>розвитку</a:t>
            </a:r>
            <a:r>
              <a:rPr lang="ru-RU">
                <a:latin typeface="Calibri"/>
                <a:ea typeface="+mn-lt"/>
                <a:cs typeface="Calibri"/>
              </a:rPr>
              <a:t> ресторанного </a:t>
            </a:r>
            <a:r>
              <a:rPr lang="ru-RU" err="1">
                <a:latin typeface="Calibri"/>
                <a:ea typeface="+mn-lt"/>
                <a:cs typeface="Calibri"/>
              </a:rPr>
              <a:t>бізнесу</a:t>
            </a:r>
            <a:r>
              <a:rPr lang="ru-RU">
                <a:latin typeface="Calibri"/>
                <a:ea typeface="+mn-lt"/>
                <a:cs typeface="Calibri"/>
              </a:rPr>
              <a:t> в </a:t>
            </a:r>
            <a:r>
              <a:rPr lang="ru-RU" err="1">
                <a:latin typeface="Calibri"/>
                <a:ea typeface="+mn-lt"/>
                <a:cs typeface="Calibri"/>
              </a:rPr>
              <a:t>Україні</a:t>
            </a:r>
            <a:r>
              <a:rPr lang="ru-RU">
                <a:latin typeface="Calibri"/>
                <a:ea typeface="+mn-lt"/>
                <a:cs typeface="Calibri"/>
              </a:rPr>
              <a:t> </a:t>
            </a:r>
            <a:r>
              <a:rPr lang="ru-RU" err="1">
                <a:latin typeface="Calibri"/>
                <a:ea typeface="+mn-lt"/>
                <a:cs typeface="Calibri"/>
              </a:rPr>
              <a:t>ресторатори</a:t>
            </a:r>
            <a:r>
              <a:rPr lang="ru-RU">
                <a:latin typeface="Calibri"/>
                <a:ea typeface="+mn-lt"/>
                <a:cs typeface="Calibri"/>
              </a:rPr>
              <a:t> </a:t>
            </a:r>
            <a:r>
              <a:rPr lang="ru-RU" err="1">
                <a:latin typeface="Calibri"/>
                <a:ea typeface="+mn-lt"/>
                <a:cs typeface="Calibri"/>
              </a:rPr>
              <a:t>змушені</a:t>
            </a:r>
            <a:r>
              <a:rPr lang="ru-RU">
                <a:latin typeface="Calibri"/>
                <a:ea typeface="+mn-lt"/>
                <a:cs typeface="Calibri"/>
              </a:rPr>
              <a:t> </a:t>
            </a:r>
            <a:r>
              <a:rPr lang="ru-RU" err="1">
                <a:latin typeface="Calibri"/>
                <a:ea typeface="+mn-lt"/>
                <a:cs typeface="Calibri"/>
              </a:rPr>
              <a:t>застосовувати</a:t>
            </a:r>
            <a:r>
              <a:rPr lang="ru-RU">
                <a:latin typeface="Calibri"/>
                <a:ea typeface="+mn-lt"/>
                <a:cs typeface="Calibri"/>
              </a:rPr>
              <a:t> </a:t>
            </a:r>
            <a:r>
              <a:rPr lang="ru-RU" err="1">
                <a:latin typeface="Calibri"/>
                <a:ea typeface="+mn-lt"/>
                <a:cs typeface="Calibri"/>
              </a:rPr>
              <a:t>нові</a:t>
            </a:r>
            <a:r>
              <a:rPr lang="ru-RU">
                <a:latin typeface="Calibri"/>
                <a:ea typeface="+mn-lt"/>
                <a:cs typeface="Calibri"/>
              </a:rPr>
              <a:t> </a:t>
            </a:r>
            <a:r>
              <a:rPr lang="ru-RU" err="1">
                <a:latin typeface="Calibri"/>
                <a:ea typeface="+mn-lt"/>
                <a:cs typeface="Calibri"/>
              </a:rPr>
              <a:t>маркетингові</a:t>
            </a:r>
            <a:r>
              <a:rPr lang="ru-RU">
                <a:latin typeface="Calibri"/>
                <a:ea typeface="+mn-lt"/>
                <a:cs typeface="Calibri"/>
              </a:rPr>
              <a:t> </a:t>
            </a:r>
            <a:r>
              <a:rPr lang="ru-RU" err="1">
                <a:latin typeface="Calibri"/>
                <a:ea typeface="+mn-lt"/>
                <a:cs typeface="Calibri"/>
              </a:rPr>
              <a:t>інструменти</a:t>
            </a:r>
            <a:r>
              <a:rPr lang="ru-RU">
                <a:latin typeface="Calibri"/>
                <a:ea typeface="+mn-lt"/>
                <a:cs typeface="Calibri"/>
              </a:rPr>
              <a:t> </a:t>
            </a:r>
            <a:r>
              <a:rPr lang="ru-RU" err="1">
                <a:latin typeface="Calibri"/>
                <a:ea typeface="+mn-lt"/>
                <a:cs typeface="Calibri"/>
              </a:rPr>
              <a:t>впливу</a:t>
            </a:r>
            <a:r>
              <a:rPr lang="ru-RU">
                <a:latin typeface="Calibri"/>
                <a:ea typeface="+mn-lt"/>
                <a:cs typeface="Calibri"/>
              </a:rPr>
              <a:t> на </a:t>
            </a:r>
            <a:r>
              <a:rPr lang="ru-RU" err="1">
                <a:latin typeface="Calibri"/>
                <a:ea typeface="+mn-lt"/>
                <a:cs typeface="Calibri"/>
              </a:rPr>
              <a:t>споживачів</a:t>
            </a:r>
            <a:r>
              <a:rPr lang="ru-RU">
                <a:latin typeface="Calibri"/>
                <a:ea typeface="+mn-lt"/>
                <a:cs typeface="Calibri"/>
              </a:rPr>
              <a:t> з метою </a:t>
            </a:r>
            <a:r>
              <a:rPr lang="ru-RU" err="1">
                <a:latin typeface="Calibri"/>
                <a:ea typeface="+mn-lt"/>
                <a:cs typeface="Calibri"/>
              </a:rPr>
              <a:t>забезпечення</a:t>
            </a:r>
            <a:r>
              <a:rPr lang="ru-RU">
                <a:latin typeface="Calibri"/>
                <a:ea typeface="+mn-lt"/>
                <a:cs typeface="Calibri"/>
              </a:rPr>
              <a:t> </a:t>
            </a:r>
            <a:r>
              <a:rPr lang="ru-RU" err="1">
                <a:latin typeface="Calibri"/>
                <a:ea typeface="+mn-lt"/>
                <a:cs typeface="Calibri"/>
              </a:rPr>
              <a:t>стійкості</a:t>
            </a:r>
            <a:r>
              <a:rPr lang="ru-RU">
                <a:latin typeface="Calibri"/>
                <a:ea typeface="+mn-lt"/>
                <a:cs typeface="Calibri"/>
              </a:rPr>
              <a:t> та </a:t>
            </a:r>
            <a:r>
              <a:rPr lang="ru-RU" err="1">
                <a:latin typeface="Calibri"/>
                <a:ea typeface="+mn-lt"/>
                <a:cs typeface="Calibri"/>
              </a:rPr>
              <a:t>більш</a:t>
            </a:r>
            <a:r>
              <a:rPr lang="ru-RU">
                <a:latin typeface="Calibri"/>
                <a:ea typeface="+mn-lt"/>
                <a:cs typeface="Calibri"/>
              </a:rPr>
              <a:t> </a:t>
            </a:r>
            <a:r>
              <a:rPr lang="ru-RU" err="1">
                <a:latin typeface="Calibri"/>
                <a:ea typeface="+mn-lt"/>
                <a:cs typeface="Calibri"/>
              </a:rPr>
              <a:t>гнучкого</a:t>
            </a:r>
            <a:r>
              <a:rPr lang="ru-RU">
                <a:latin typeface="Calibri"/>
                <a:ea typeface="+mn-lt"/>
                <a:cs typeface="Calibri"/>
              </a:rPr>
              <a:t> </a:t>
            </a:r>
            <a:r>
              <a:rPr lang="ru-RU" err="1">
                <a:latin typeface="Calibri"/>
                <a:ea typeface="+mn-lt"/>
                <a:cs typeface="Calibri"/>
              </a:rPr>
              <a:t>реагування</a:t>
            </a:r>
            <a:r>
              <a:rPr lang="ru-RU">
                <a:latin typeface="Calibri"/>
                <a:ea typeface="+mn-lt"/>
                <a:cs typeface="Calibri"/>
              </a:rPr>
              <a:t> на </a:t>
            </a:r>
            <a:r>
              <a:rPr lang="ru-RU" err="1">
                <a:latin typeface="Calibri"/>
                <a:ea typeface="+mn-lt"/>
                <a:cs typeface="Calibri"/>
              </a:rPr>
              <a:t>можливі</a:t>
            </a:r>
            <a:r>
              <a:rPr lang="ru-RU">
                <a:latin typeface="Calibri"/>
                <a:ea typeface="+mn-lt"/>
                <a:cs typeface="Calibri"/>
              </a:rPr>
              <a:t> </a:t>
            </a:r>
            <a:r>
              <a:rPr lang="ru-RU" err="1">
                <a:latin typeface="Calibri"/>
                <a:ea typeface="+mn-lt"/>
                <a:cs typeface="Calibri"/>
              </a:rPr>
              <a:t>ризики</a:t>
            </a:r>
            <a:r>
              <a:rPr lang="ru-RU">
                <a:latin typeface="Calibri"/>
                <a:ea typeface="+mn-lt"/>
                <a:cs typeface="Calibri"/>
              </a:rPr>
              <a:t>. </a:t>
            </a:r>
            <a:endParaRPr lang="ru-RU"/>
          </a:p>
          <a:p>
            <a:pPr>
              <a:buClr>
                <a:srgbClr val="D4745E"/>
              </a:buClr>
            </a:pPr>
            <a:r>
              <a:rPr lang="ru-RU">
                <a:latin typeface="Calibri"/>
                <a:ea typeface="+mn-lt"/>
                <a:cs typeface="Calibri"/>
              </a:rPr>
              <a:t>Рестораторам </a:t>
            </a:r>
            <a:r>
              <a:rPr lang="ru-RU" err="1">
                <a:latin typeface="Calibri"/>
                <a:ea typeface="+mn-lt"/>
                <a:cs typeface="Calibri"/>
              </a:rPr>
              <a:t>необхідно</a:t>
            </a:r>
            <a:r>
              <a:rPr lang="ru-RU">
                <a:latin typeface="Calibri"/>
                <a:ea typeface="+mn-lt"/>
                <a:cs typeface="Calibri"/>
              </a:rPr>
              <a:t> </a:t>
            </a:r>
            <a:r>
              <a:rPr lang="ru-RU" err="1">
                <a:latin typeface="Calibri"/>
                <a:ea typeface="+mn-lt"/>
                <a:cs typeface="Calibri"/>
              </a:rPr>
              <a:t>використовувати</a:t>
            </a:r>
            <a:r>
              <a:rPr lang="ru-RU">
                <a:latin typeface="Calibri"/>
                <a:ea typeface="+mn-lt"/>
                <a:cs typeface="Calibri"/>
              </a:rPr>
              <a:t> </a:t>
            </a:r>
            <a:r>
              <a:rPr lang="ru-RU" err="1">
                <a:latin typeface="Calibri"/>
                <a:ea typeface="+mn-lt"/>
                <a:cs typeface="Calibri"/>
              </a:rPr>
              <a:t>сучасні</a:t>
            </a:r>
            <a:r>
              <a:rPr lang="ru-RU">
                <a:latin typeface="Calibri"/>
                <a:ea typeface="+mn-lt"/>
                <a:cs typeface="Calibri"/>
              </a:rPr>
              <a:t> </a:t>
            </a:r>
            <a:r>
              <a:rPr lang="ru-RU" err="1">
                <a:latin typeface="Calibri"/>
                <a:ea typeface="+mn-lt"/>
                <a:cs typeface="Calibri"/>
              </a:rPr>
              <a:t>інструменти</a:t>
            </a:r>
            <a:r>
              <a:rPr lang="ru-RU">
                <a:latin typeface="Calibri"/>
                <a:ea typeface="+mn-lt"/>
                <a:cs typeface="Calibri"/>
              </a:rPr>
              <a:t> маркетингу, </a:t>
            </a:r>
            <a:r>
              <a:rPr lang="ru-RU" err="1">
                <a:latin typeface="Calibri"/>
                <a:ea typeface="+mn-lt"/>
                <a:cs typeface="Calibri"/>
              </a:rPr>
              <a:t>серед</a:t>
            </a:r>
            <a:r>
              <a:rPr lang="ru-RU">
                <a:latin typeface="Calibri"/>
                <a:ea typeface="+mn-lt"/>
                <a:cs typeface="Calibri"/>
              </a:rPr>
              <a:t> </a:t>
            </a:r>
            <a:r>
              <a:rPr lang="ru-RU" err="1">
                <a:latin typeface="Calibri"/>
                <a:ea typeface="+mn-lt"/>
                <a:cs typeface="Calibri"/>
              </a:rPr>
              <a:t>яких</a:t>
            </a:r>
            <a:r>
              <a:rPr lang="ru-RU">
                <a:latin typeface="Calibri"/>
                <a:ea typeface="+mn-lt"/>
                <a:cs typeface="Calibri"/>
              </a:rPr>
              <a:t>: </a:t>
            </a:r>
            <a:endParaRPr lang="en-US">
              <a:solidFill>
                <a:srgbClr val="ECE9C6"/>
              </a:solidFill>
              <a:latin typeface="Tw Cen MT"/>
              <a:ea typeface="+mn-lt"/>
              <a:cs typeface="Calibri"/>
            </a:endParaRPr>
          </a:p>
          <a:p>
            <a:pPr lvl="1">
              <a:buClr>
                <a:srgbClr val="D4745E"/>
              </a:buClr>
              <a:buFont typeface="Wingdings" pitchFamily="34" charset="0"/>
              <a:buChar char="Ø"/>
            </a:pPr>
            <a:r>
              <a:rPr lang="ru-RU" err="1">
                <a:solidFill>
                  <a:srgbClr val="ECE9C6"/>
                </a:solidFill>
                <a:latin typeface="Calibri"/>
                <a:ea typeface="+mn-lt"/>
                <a:cs typeface="Calibri"/>
              </a:rPr>
              <a:t>створення</a:t>
            </a:r>
            <a:r>
              <a:rPr lang="ru-RU">
                <a:solidFill>
                  <a:srgbClr val="ECE9C6"/>
                </a:solidFill>
                <a:latin typeface="Calibri"/>
                <a:ea typeface="+mn-lt"/>
                <a:cs typeface="Calibri"/>
              </a:rPr>
              <a:t> </a:t>
            </a:r>
            <a:r>
              <a:rPr lang="ru-RU" err="1">
                <a:solidFill>
                  <a:srgbClr val="ECE9C6"/>
                </a:solidFill>
                <a:latin typeface="Calibri"/>
                <a:ea typeface="+mn-lt"/>
                <a:cs typeface="Calibri"/>
              </a:rPr>
              <a:t>сторінок</a:t>
            </a:r>
            <a:r>
              <a:rPr lang="ru-RU">
                <a:solidFill>
                  <a:srgbClr val="ECE9C6"/>
                </a:solidFill>
                <a:latin typeface="Calibri"/>
                <a:ea typeface="+mn-lt"/>
                <a:cs typeface="Calibri"/>
              </a:rPr>
              <a:t> в </a:t>
            </a:r>
            <a:r>
              <a:rPr lang="ru-RU" err="1">
                <a:solidFill>
                  <a:srgbClr val="ECE9C6"/>
                </a:solidFill>
                <a:latin typeface="Calibri"/>
                <a:ea typeface="+mn-lt"/>
                <a:cs typeface="Calibri"/>
              </a:rPr>
              <a:t>соціальних</a:t>
            </a:r>
            <a:r>
              <a:rPr lang="ru-RU">
                <a:solidFill>
                  <a:srgbClr val="ECE9C6"/>
                </a:solidFill>
                <a:latin typeface="Calibri"/>
                <a:ea typeface="+mn-lt"/>
                <a:cs typeface="Calibri"/>
              </a:rPr>
              <a:t> мережах, </a:t>
            </a:r>
            <a:endParaRPr lang="en-US">
              <a:solidFill>
                <a:srgbClr val="FFFFFF"/>
              </a:solidFill>
              <a:latin typeface="Tw Cen MT"/>
              <a:ea typeface="+mn-lt"/>
              <a:cs typeface="Calibri"/>
            </a:endParaRPr>
          </a:p>
          <a:p>
            <a:pPr lvl="1">
              <a:buClr>
                <a:srgbClr val="D4745E"/>
              </a:buClr>
              <a:buFont typeface="Wingdings" pitchFamily="34" charset="0"/>
              <a:buChar char="Ø"/>
            </a:pPr>
            <a:r>
              <a:rPr lang="ru-RU" err="1">
                <a:solidFill>
                  <a:srgbClr val="ECE9C6"/>
                </a:solidFill>
                <a:latin typeface="Calibri"/>
                <a:ea typeface="+mn-lt"/>
                <a:cs typeface="Calibri"/>
              </a:rPr>
              <a:t>якісна</a:t>
            </a:r>
            <a:r>
              <a:rPr lang="ru-RU">
                <a:solidFill>
                  <a:srgbClr val="ECE9C6"/>
                </a:solidFill>
                <a:latin typeface="Calibri"/>
                <a:ea typeface="+mn-lt"/>
                <a:cs typeface="Calibri"/>
              </a:rPr>
              <a:t> </a:t>
            </a:r>
            <a:r>
              <a:rPr lang="ru-RU" err="1">
                <a:solidFill>
                  <a:srgbClr val="ECE9C6"/>
                </a:solidFill>
                <a:latin typeface="Calibri"/>
                <a:ea typeface="+mn-lt"/>
                <a:cs typeface="Calibri"/>
              </a:rPr>
              <a:t>e-mail</a:t>
            </a:r>
            <a:r>
              <a:rPr lang="ru-RU">
                <a:solidFill>
                  <a:srgbClr val="ECE9C6"/>
                </a:solidFill>
                <a:latin typeface="Calibri"/>
                <a:ea typeface="+mn-lt"/>
                <a:cs typeface="Calibri"/>
              </a:rPr>
              <a:t> </a:t>
            </a:r>
            <a:r>
              <a:rPr lang="ru-RU" err="1">
                <a:solidFill>
                  <a:srgbClr val="ECE9C6"/>
                </a:solidFill>
                <a:latin typeface="Calibri"/>
                <a:ea typeface="+mn-lt"/>
                <a:cs typeface="Calibri"/>
              </a:rPr>
              <a:t>розсилка</a:t>
            </a:r>
            <a:r>
              <a:rPr lang="ru-RU">
                <a:solidFill>
                  <a:srgbClr val="ECE9C6"/>
                </a:solidFill>
                <a:latin typeface="Calibri"/>
                <a:ea typeface="+mn-lt"/>
                <a:cs typeface="Calibri"/>
              </a:rPr>
              <a:t>, </a:t>
            </a:r>
            <a:endParaRPr lang="en-US">
              <a:solidFill>
                <a:srgbClr val="FFFFFF"/>
              </a:solidFill>
              <a:latin typeface="Tw Cen MT"/>
              <a:ea typeface="+mn-lt"/>
              <a:cs typeface="Calibri"/>
            </a:endParaRPr>
          </a:p>
          <a:p>
            <a:pPr lvl="1">
              <a:buClr>
                <a:srgbClr val="D4745E"/>
              </a:buClr>
              <a:buFont typeface="Wingdings" pitchFamily="34" charset="0"/>
              <a:buChar char="Ø"/>
            </a:pPr>
            <a:r>
              <a:rPr lang="ru-RU" err="1">
                <a:solidFill>
                  <a:srgbClr val="ECE9C6"/>
                </a:solidFill>
                <a:latin typeface="Calibri"/>
                <a:ea typeface="+mn-lt"/>
                <a:cs typeface="Calibri"/>
              </a:rPr>
              <a:t>наявність</a:t>
            </a:r>
            <a:r>
              <a:rPr lang="ru-RU">
                <a:solidFill>
                  <a:srgbClr val="ECE9C6"/>
                </a:solidFill>
                <a:latin typeface="Calibri"/>
                <a:ea typeface="+mn-lt"/>
                <a:cs typeface="Calibri"/>
              </a:rPr>
              <a:t> сайту з </a:t>
            </a:r>
            <a:r>
              <a:rPr lang="ru-RU" err="1">
                <a:solidFill>
                  <a:srgbClr val="ECE9C6"/>
                </a:solidFill>
                <a:latin typeface="Calibri"/>
                <a:ea typeface="+mn-lt"/>
                <a:cs typeface="Calibri"/>
              </a:rPr>
              <a:t>необхідною</a:t>
            </a:r>
            <a:r>
              <a:rPr lang="ru-RU">
                <a:solidFill>
                  <a:srgbClr val="ECE9C6"/>
                </a:solidFill>
                <a:latin typeface="Calibri"/>
                <a:ea typeface="+mn-lt"/>
                <a:cs typeface="Calibri"/>
              </a:rPr>
              <a:t> і легкодоступною для </a:t>
            </a:r>
            <a:r>
              <a:rPr lang="ru-RU" err="1">
                <a:solidFill>
                  <a:srgbClr val="ECE9C6"/>
                </a:solidFill>
                <a:latin typeface="Calibri"/>
                <a:ea typeface="+mn-lt"/>
                <a:cs typeface="Calibri"/>
              </a:rPr>
              <a:t>відвідувачів</a:t>
            </a:r>
            <a:r>
              <a:rPr lang="ru-RU">
                <a:solidFill>
                  <a:srgbClr val="ECE9C6"/>
                </a:solidFill>
                <a:latin typeface="Calibri"/>
                <a:ea typeface="+mn-lt"/>
                <a:cs typeface="Calibri"/>
              </a:rPr>
              <a:t> </a:t>
            </a:r>
            <a:r>
              <a:rPr lang="ru-RU" err="1">
                <a:solidFill>
                  <a:srgbClr val="ECE9C6"/>
                </a:solidFill>
                <a:latin typeface="Calibri"/>
                <a:ea typeface="+mn-lt"/>
                <a:cs typeface="Calibri"/>
              </a:rPr>
              <a:t>інформацією</a:t>
            </a:r>
            <a:r>
              <a:rPr lang="ru-RU">
                <a:solidFill>
                  <a:srgbClr val="ECE9C6"/>
                </a:solidFill>
                <a:latin typeface="Calibri"/>
                <a:ea typeface="+mn-lt"/>
                <a:cs typeface="Calibri"/>
              </a:rPr>
              <a:t>. </a:t>
            </a:r>
            <a:br>
              <a:rPr lang="en-US"/>
            </a:br>
            <a:endParaRPr lang="en-US"/>
          </a:p>
        </p:txBody>
      </p:sp>
      <p:pic>
        <p:nvPicPr>
          <p:cNvPr id="2" name="Рисунок 3" descr="Изображение выглядит как текст, электроника, снимок экрана, компьютер&#10;&#10;Автоматически созданное описание">
            <a:extLst>
              <a:ext uri="{FF2B5EF4-FFF2-40B4-BE49-F238E27FC236}">
                <a16:creationId xmlns:a16="http://schemas.microsoft.com/office/drawing/2014/main" id="{7D64C745-101C-4B1A-9F40-80399A93CA41}"/>
              </a:ext>
            </a:extLst>
          </p:cNvPr>
          <p:cNvPicPr>
            <a:picLocks noChangeAspect="1"/>
          </p:cNvPicPr>
          <p:nvPr/>
        </p:nvPicPr>
        <p:blipFill>
          <a:blip r:embed="rId2"/>
          <a:stretch>
            <a:fillRect/>
          </a:stretch>
        </p:blipFill>
        <p:spPr>
          <a:xfrm>
            <a:off x="728132" y="1715135"/>
            <a:ext cx="4538133" cy="24709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935696542"/>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Объект 3"/>
          <p:cNvSpPr>
            <a:spLocks noGrp="1"/>
          </p:cNvSpPr>
          <p:nvPr>
            <p:ph sz="half" idx="2"/>
          </p:nvPr>
        </p:nvSpPr>
        <p:spPr>
          <a:xfrm>
            <a:off x="6168008" y="1196752"/>
            <a:ext cx="4038600" cy="4997152"/>
          </a:xfrm>
        </p:spPr>
        <p:txBody>
          <a:bodyPr>
            <a:normAutofit fontScale="92500" lnSpcReduction="20000"/>
          </a:bodyPr>
          <a:lstStyle/>
          <a:p>
            <a:r>
              <a:rPr lang="uk-UA"/>
              <a:t>Ресторанний комплекс, відповідно до закону України «Про туризм» відповідає: за збереження речей клієнтів, а також несе відповідальність за шкоду, заподіяну життю, здоров'ю і майну відпочиваючих внаслідок недоліків при наданні послуг, а також компенсує моральну шкоду, заподіяну клієнту порушенням його прав. </a:t>
            </a: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2950" y="989856"/>
            <a:ext cx="4766692" cy="47666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7527905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13314"/>
                                        </p:tgtEl>
                                        <p:attrNameLst>
                                          <p:attrName>style.visibility</p:attrName>
                                        </p:attrNameLst>
                                      </p:cBhvr>
                                      <p:to>
                                        <p:strVal val="visible"/>
                                      </p:to>
                                    </p:set>
                                    <p:animEffect transition="in" filter="fade">
                                      <p:cBhvr>
                                        <p:cTn id="7" dur="2000"/>
                                        <p:tgtEl>
                                          <p:spTgt spid="13314"/>
                                        </p:tgtEl>
                                      </p:cBhvr>
                                    </p:animEffect>
                                    <p:anim calcmode="lin" valueType="num">
                                      <p:cBhvr>
                                        <p:cTn id="8" dur="2000" fill="hold"/>
                                        <p:tgtEl>
                                          <p:spTgt spid="13314"/>
                                        </p:tgtEl>
                                        <p:attrNameLst>
                                          <p:attrName>ppt_w</p:attrName>
                                        </p:attrNameLst>
                                      </p:cBhvr>
                                      <p:tavLst>
                                        <p:tav tm="0" fmla="#ppt_w*sin(2.5*pi*$)">
                                          <p:val>
                                            <p:fltVal val="0"/>
                                          </p:val>
                                        </p:tav>
                                        <p:tav tm="100000">
                                          <p:val>
                                            <p:fltVal val="1"/>
                                          </p:val>
                                        </p:tav>
                                      </p:tavLst>
                                    </p:anim>
                                    <p:anim calcmode="lin" valueType="num">
                                      <p:cBhvr>
                                        <p:cTn id="9" dur="2000" fill="hold"/>
                                        <p:tgtEl>
                                          <p:spTgt spid="1331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half" idx="1"/>
          </p:nvPr>
        </p:nvSpPr>
        <p:spPr>
          <a:xfrm>
            <a:off x="628650" y="704850"/>
            <a:ext cx="9476281" cy="2705099"/>
          </a:xfrm>
        </p:spPr>
        <p:txBody>
          <a:bodyPr>
            <a:normAutofit/>
          </a:bodyPr>
          <a:lstStyle/>
          <a:p>
            <a:r>
              <a:rPr lang="uk-UA" dirty="0"/>
              <a:t>Захист гостей і їх власності - важливий аспект у роботі ресторанного комплексу. Власник і службовці зобов'язані згідно із законом вживати всі необхідні заходи обережності, щоб забезпечити безпеку гостей (в т.ч. й економічну). </a:t>
            </a:r>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5800" y="3101331"/>
            <a:ext cx="6828331" cy="3187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01672027"/>
      </p:ext>
    </p:extLst>
  </p:cSld>
  <p:clrMapOvr>
    <a:masterClrMapping/>
  </p:clrMapOvr>
  <p:transition spd="slow">
    <p:cover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nodeType="withEffect">
                                  <p:stCondLst>
                                    <p:cond delay="0"/>
                                  </p:stCondLst>
                                  <p:childTnLst>
                                    <p:set>
                                      <p:cBhvr>
                                        <p:cTn id="6" dur="1" fill="hold">
                                          <p:stCondLst>
                                            <p:cond delay="0"/>
                                          </p:stCondLst>
                                        </p:cTn>
                                        <p:tgtEl>
                                          <p:spTgt spid="14338"/>
                                        </p:tgtEl>
                                        <p:attrNameLst>
                                          <p:attrName>style.visibility</p:attrName>
                                        </p:attrNameLst>
                                      </p:cBhvr>
                                      <p:to>
                                        <p:strVal val="visible"/>
                                      </p:to>
                                    </p:set>
                                    <p:animEffect transition="in" filter="fade">
                                      <p:cBhvr>
                                        <p:cTn id="7" dur="100"/>
                                        <p:tgtEl>
                                          <p:spTgt spid="14338"/>
                                        </p:tgtEl>
                                      </p:cBhvr>
                                    </p:animEffect>
                                    <p:anim calcmode="lin" valueType="num">
                                      <p:cBhvr>
                                        <p:cTn id="8" dur="400" fill="hold"/>
                                        <p:tgtEl>
                                          <p:spTgt spid="14338"/>
                                        </p:tgtEl>
                                        <p:attrNameLst>
                                          <p:attrName>ppt_x</p:attrName>
                                        </p:attrNameLst>
                                      </p:cBhvr>
                                      <p:tavLst>
                                        <p:tav tm="0">
                                          <p:val>
                                            <p:strVal val="#ppt_x"/>
                                          </p:val>
                                        </p:tav>
                                        <p:tav tm="100000">
                                          <p:val>
                                            <p:strVal val="#ppt_x"/>
                                          </p:val>
                                        </p:tav>
                                      </p:tavLst>
                                    </p:anim>
                                    <p:anim calcmode="lin" valueType="num">
                                      <p:cBhvr>
                                        <p:cTn id="9" dur="400" fill="hold"/>
                                        <p:tgtEl>
                                          <p:spTgt spid="14338"/>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14338"/>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14338"/>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half" idx="1"/>
          </p:nvPr>
        </p:nvSpPr>
        <p:spPr/>
        <p:txBody>
          <a:bodyPr>
            <a:normAutofit/>
          </a:bodyPr>
          <a:lstStyle/>
          <a:p>
            <a:pPr fontAlgn="base"/>
            <a:r>
              <a:rPr lang="uk-UA"/>
              <a:t>Сфера, що має особливий інтерес для служби безпеки у ресторанах, передусім включає: </a:t>
            </a:r>
          </a:p>
          <a:p>
            <a:pPr marL="0" indent="0" fontAlgn="base">
              <a:buNone/>
            </a:pPr>
            <a:r>
              <a:rPr lang="uk-UA"/>
              <a:t>Ø  зберігання і рух продуктів; </a:t>
            </a:r>
          </a:p>
          <a:p>
            <a:pPr marL="0" indent="0" fontAlgn="base">
              <a:buNone/>
            </a:pPr>
            <a:r>
              <a:rPr lang="uk-UA"/>
              <a:t>Ø  зберігання і витрати лікеро-горілчаних виробів; </a:t>
            </a:r>
          </a:p>
          <a:p>
            <a:pPr marL="0" indent="0" fontAlgn="base">
              <a:buNone/>
            </a:pPr>
            <a:r>
              <a:rPr lang="uk-UA"/>
              <a:t>Ø  розрахунки з гостями; </a:t>
            </a:r>
          </a:p>
          <a:p>
            <a:pPr marL="0" indent="0" fontAlgn="base">
              <a:buNone/>
            </a:pPr>
            <a:r>
              <a:rPr lang="uk-UA"/>
              <a:t>Ø  документообіг. </a:t>
            </a:r>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1700808"/>
            <a:ext cx="3960440" cy="39604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779437"/>
      </p:ext>
    </p:extLst>
  </p:cSld>
  <p:clrMapOvr>
    <a:masterClrMapping/>
  </p:clrMapOvr>
  <mc:AlternateContent xmlns:mc="http://schemas.openxmlformats.org/markup-compatibility/2006" xmlns:p14="http://schemas.microsoft.com/office/powerpoint/2010/main">
    <mc:Choice Requires="p14">
      <p:transition spd="slow" p14:dur="2000">
        <p14:ferris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15362"/>
                                        </p:tgtEl>
                                        <p:attrNameLst>
                                          <p:attrName>style.visibility</p:attrName>
                                        </p:attrNameLst>
                                      </p:cBhvr>
                                      <p:to>
                                        <p:strVal val="visible"/>
                                      </p:to>
                                    </p:set>
                                    <p:anim calcmode="lin" valueType="num">
                                      <p:cBhvr>
                                        <p:cTn id="7" dur="500" fill="hold"/>
                                        <p:tgtEl>
                                          <p:spTgt spid="15362"/>
                                        </p:tgtEl>
                                        <p:attrNameLst>
                                          <p:attrName>ppt_w</p:attrName>
                                        </p:attrNameLst>
                                      </p:cBhvr>
                                      <p:tavLst>
                                        <p:tav tm="0">
                                          <p:val>
                                            <p:fltVal val="0"/>
                                          </p:val>
                                        </p:tav>
                                        <p:tav tm="100000">
                                          <p:val>
                                            <p:strVal val="#ppt_w"/>
                                          </p:val>
                                        </p:tav>
                                      </p:tavLst>
                                    </p:anim>
                                    <p:anim calcmode="lin" valueType="num">
                                      <p:cBhvr>
                                        <p:cTn id="8" dur="500" fill="hold"/>
                                        <p:tgtEl>
                                          <p:spTgt spid="15362"/>
                                        </p:tgtEl>
                                        <p:attrNameLst>
                                          <p:attrName>ppt_h</p:attrName>
                                        </p:attrNameLst>
                                      </p:cBhvr>
                                      <p:tavLst>
                                        <p:tav tm="0">
                                          <p:val>
                                            <p:fltVal val="0"/>
                                          </p:val>
                                        </p:tav>
                                        <p:tav tm="100000">
                                          <p:val>
                                            <p:strVal val="#ppt_h"/>
                                          </p:val>
                                        </p:tav>
                                      </p:tavLst>
                                    </p:anim>
                                    <p:anim calcmode="lin" valueType="num">
                                      <p:cBhvr>
                                        <p:cTn id="9" dur="500" fill="hold"/>
                                        <p:tgtEl>
                                          <p:spTgt spid="15362"/>
                                        </p:tgtEl>
                                        <p:attrNameLst>
                                          <p:attrName>style.rotation</p:attrName>
                                        </p:attrNameLst>
                                      </p:cBhvr>
                                      <p:tavLst>
                                        <p:tav tm="0">
                                          <p:val>
                                            <p:fltVal val="360"/>
                                          </p:val>
                                        </p:tav>
                                        <p:tav tm="100000">
                                          <p:val>
                                            <p:fltVal val="0"/>
                                          </p:val>
                                        </p:tav>
                                      </p:tavLst>
                                    </p:anim>
                                    <p:animEffect transition="in" filter="fade">
                                      <p:cBhvr>
                                        <p:cTn id="10" dur="500"/>
                                        <p:tgtEl>
                                          <p:spTgt spid="153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uk-UA"/>
              <a:t>Контроль за зберіганням і рухом продуктів</a:t>
            </a:r>
          </a:p>
        </p:txBody>
      </p:sp>
      <p:sp>
        <p:nvSpPr>
          <p:cNvPr id="4" name="Объект 3"/>
          <p:cNvSpPr>
            <a:spLocks noGrp="1"/>
          </p:cNvSpPr>
          <p:nvPr>
            <p:ph sz="half" idx="2"/>
          </p:nvPr>
        </p:nvSpPr>
        <p:spPr/>
        <p:txBody>
          <a:bodyPr>
            <a:normAutofit/>
          </a:bodyPr>
          <a:lstStyle/>
          <a:p>
            <a:r>
              <a:rPr lang="uk-UA"/>
              <a:t>Продукти харчування є дуже спокусливими для потенційних розкрадачів. Крадіжки продуктів харчування не лише знижують прибуток, але й призводять до недостач, вимушеної заміни страв, що входять до меню, а це у свою чергу, негативно впливає на гостей закладу. </a:t>
            </a:r>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2196" y="2317255"/>
            <a:ext cx="4746723" cy="320724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675466129"/>
      </p:ext>
    </p:extLst>
  </p:cSld>
  <p:clrMapOvr>
    <a:masterClrMapping/>
  </p:clrMapOvr>
  <mc:AlternateContent xmlns:mc="http://schemas.openxmlformats.org/markup-compatibility/2006" xmlns:p14="http://schemas.microsoft.com/office/powerpoint/2010/main">
    <mc:Choice Requires="p14">
      <p:transition spd="slow" p14:dur="1300">
        <p14:pan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6386"/>
                                        </p:tgtEl>
                                        <p:attrNameLst>
                                          <p:attrName>style.visibility</p:attrName>
                                        </p:attrNameLst>
                                      </p:cBhvr>
                                      <p:to>
                                        <p:strVal val="visible"/>
                                      </p:to>
                                    </p:set>
                                    <p:anim calcmode="lin" valueType="num">
                                      <p:cBhvr>
                                        <p:cTn id="7" dur="1000" fill="hold"/>
                                        <p:tgtEl>
                                          <p:spTgt spid="16386"/>
                                        </p:tgtEl>
                                        <p:attrNameLst>
                                          <p:attrName>ppt_w</p:attrName>
                                        </p:attrNameLst>
                                      </p:cBhvr>
                                      <p:tavLst>
                                        <p:tav tm="0">
                                          <p:val>
                                            <p:fltVal val="0"/>
                                          </p:val>
                                        </p:tav>
                                        <p:tav tm="100000">
                                          <p:val>
                                            <p:strVal val="#ppt_w"/>
                                          </p:val>
                                        </p:tav>
                                      </p:tavLst>
                                    </p:anim>
                                    <p:anim calcmode="lin" valueType="num">
                                      <p:cBhvr>
                                        <p:cTn id="8" dur="1000" fill="hold"/>
                                        <p:tgtEl>
                                          <p:spTgt spid="16386"/>
                                        </p:tgtEl>
                                        <p:attrNameLst>
                                          <p:attrName>ppt_h</p:attrName>
                                        </p:attrNameLst>
                                      </p:cBhvr>
                                      <p:tavLst>
                                        <p:tav tm="0">
                                          <p:val>
                                            <p:fltVal val="0"/>
                                          </p:val>
                                        </p:tav>
                                        <p:tav tm="100000">
                                          <p:val>
                                            <p:strVal val="#ppt_h"/>
                                          </p:val>
                                        </p:tav>
                                      </p:tavLst>
                                    </p:anim>
                                    <p:anim calcmode="lin" valueType="num">
                                      <p:cBhvr>
                                        <p:cTn id="9" dur="1000" fill="hold"/>
                                        <p:tgtEl>
                                          <p:spTgt spid="16386"/>
                                        </p:tgtEl>
                                        <p:attrNameLst>
                                          <p:attrName>style.rotation</p:attrName>
                                        </p:attrNameLst>
                                      </p:cBhvr>
                                      <p:tavLst>
                                        <p:tav tm="0">
                                          <p:val>
                                            <p:fltVal val="90"/>
                                          </p:val>
                                        </p:tav>
                                        <p:tav tm="100000">
                                          <p:val>
                                            <p:fltVal val="0"/>
                                          </p:val>
                                        </p:tav>
                                      </p:tavLst>
                                    </p:anim>
                                    <p:animEffect transition="in" filter="fade">
                                      <p:cBhvr>
                                        <p:cTn id="10" dur="1000"/>
                                        <p:tgtEl>
                                          <p:spTgt spid="16386"/>
                                        </p:tgtEl>
                                      </p:cBhvr>
                                    </p:animEffect>
                                  </p:childTnLst>
                                </p:cTn>
                              </p:par>
                              <p:par>
                                <p:cTn id="11" presetID="24" presetClass="emph" presetSubtype="0" fill="hold" grpId="0" nodeType="withEffect">
                                  <p:stCondLst>
                                    <p:cond delay="0"/>
                                  </p:stCondLst>
                                  <p:childTnLst>
                                    <p:animClr clrSpc="hsl" dir="cw">
                                      <p:cBhvr override="childStyle">
                                        <p:cTn id="12" dur="500" fill="hold"/>
                                        <p:tgtEl>
                                          <p:spTgt spid="2"/>
                                        </p:tgtEl>
                                        <p:attrNameLst>
                                          <p:attrName>style.color</p:attrName>
                                        </p:attrNameLst>
                                      </p:cBhvr>
                                      <p:by>
                                        <p:hsl h="0" s="-12549" l="-25098"/>
                                      </p:by>
                                    </p:animClr>
                                    <p:animClr clrSpc="hsl" dir="cw">
                                      <p:cBhvr>
                                        <p:cTn id="13" dur="500" fill="hold"/>
                                        <p:tgtEl>
                                          <p:spTgt spid="2"/>
                                        </p:tgtEl>
                                        <p:attrNameLst>
                                          <p:attrName>fillcolor</p:attrName>
                                        </p:attrNameLst>
                                      </p:cBhvr>
                                      <p:by>
                                        <p:hsl h="0" s="-12549" l="-25098"/>
                                      </p:by>
                                    </p:animClr>
                                    <p:animClr clrSpc="hsl" dir="cw">
                                      <p:cBhvr>
                                        <p:cTn id="14" dur="500" fill="hold"/>
                                        <p:tgtEl>
                                          <p:spTgt spid="2"/>
                                        </p:tgtEl>
                                        <p:attrNameLst>
                                          <p:attrName>stroke.color</p:attrName>
                                        </p:attrNameLst>
                                      </p:cBhvr>
                                      <p:by>
                                        <p:hsl h="0" s="-12549" l="-25098"/>
                                      </p:by>
                                    </p:animClr>
                                    <p:set>
                                      <p:cBhvr>
                                        <p:cTn id="15" dur="500" fill="hold"/>
                                        <p:tgtEl>
                                          <p:spTgt spid="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uk-UA"/>
              <a:t>Контроль за лікеро-горілчаними виробами</a:t>
            </a:r>
          </a:p>
        </p:txBody>
      </p:sp>
      <p:sp>
        <p:nvSpPr>
          <p:cNvPr id="3" name="Объект 2"/>
          <p:cNvSpPr>
            <a:spLocks noGrp="1"/>
          </p:cNvSpPr>
          <p:nvPr>
            <p:ph sz="half" idx="1"/>
          </p:nvPr>
        </p:nvSpPr>
        <p:spPr>
          <a:xfrm>
            <a:off x="742950" y="1600200"/>
            <a:ext cx="5276850" cy="4997152"/>
          </a:xfrm>
        </p:spPr>
        <p:txBody>
          <a:bodyPr>
            <a:normAutofit fontScale="85000" lnSpcReduction="20000"/>
          </a:bodyPr>
          <a:lstStyle/>
          <a:p>
            <a:r>
              <a:rPr lang="uk-UA" dirty="0"/>
              <a:t>Алкогольні напої - винятково прибутковий товар, який дуже важко контролювати. Крадіжки алкогольних напоїв можуть мати будь-яку форму: це і винесення зі складу, і вживання працівниками на робочому місці, і приховування прибутків . Нові методи контролю за зберіганням і реалізацією алкогольних напоїв дозволили скоротити втрати від крадіжок. Один із таких методів - використання автоматичного дозатора, безпосередньо сполученого з касовим апаратом. </a:t>
            </a:r>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18498" y="1991494"/>
            <a:ext cx="5270934" cy="3513956"/>
          </a:xfrm>
          <a:prstGeom prst="rect">
            <a:avLst/>
          </a:prstGeom>
          <a:noFill/>
          <a:ln>
            <a:noFill/>
          </a:ln>
          <a:effectLst>
            <a:glow rad="139700">
              <a:schemeClr val="accent6">
                <a:satMod val="1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32386698"/>
      </p:ext>
    </p:extLst>
  </p:cSld>
  <p:clrMapOvr>
    <a:masterClrMapping/>
  </p:clrMapOvr>
  <mc:AlternateContent xmlns:mc="http://schemas.openxmlformats.org/markup-compatibility/2006" xmlns:p14="http://schemas.microsoft.com/office/powerpoint/2010/main">
    <mc:Choice Requires="p14">
      <p:transition spd="slow" p14:dur="900">
        <p14:flythrough hasBounce="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6" presetClass="emph" presetSubtype="0" fill="hold" grpId="0" nodeType="withEffect">
                                  <p:stCondLst>
                                    <p:cond delay="0"/>
                                  </p:stCondLst>
                                  <p:iterate type="lt">
                                    <p:tmPct val="10000"/>
                                  </p:iterate>
                                  <p:childTnLst>
                                    <p:animScale>
                                      <p:cBhvr>
                                        <p:cTn id="6" dur="250" autoRev="1" fill="hold">
                                          <p:stCondLst>
                                            <p:cond delay="0"/>
                                          </p:stCondLst>
                                        </p:cTn>
                                        <p:tgtEl>
                                          <p:spTgt spid="2"/>
                                        </p:tgtEl>
                                      </p:cBhvr>
                                      <p:to x="80000" y="100000"/>
                                    </p:animScale>
                                    <p:anim by="(#ppt_w*0.10)" calcmode="lin" valueType="num">
                                      <p:cBhvr>
                                        <p:cTn id="7" dur="250" autoRev="1" fill="hold">
                                          <p:stCondLst>
                                            <p:cond delay="0"/>
                                          </p:stCondLst>
                                        </p:cTn>
                                        <p:tgtEl>
                                          <p:spTgt spid="2"/>
                                        </p:tgtEl>
                                        <p:attrNameLst>
                                          <p:attrName>ppt_x</p:attrName>
                                        </p:attrNameLst>
                                      </p:cBhvr>
                                    </p:anim>
                                    <p:anim by="(-#ppt_w*0.10)" calcmode="lin" valueType="num">
                                      <p:cBhvr>
                                        <p:cTn id="8" dur="250" autoRev="1" fill="hold">
                                          <p:stCondLst>
                                            <p:cond delay="0"/>
                                          </p:stCondLst>
                                        </p:cTn>
                                        <p:tgtEl>
                                          <p:spTgt spid="2"/>
                                        </p:tgtEl>
                                        <p:attrNameLst>
                                          <p:attrName>ppt_y</p:attrName>
                                        </p:attrNameLst>
                                      </p:cBhvr>
                                    </p:anim>
                                    <p:animRot by="-480000">
                                      <p:cBhvr>
                                        <p:cTn id="9" dur="250" autoRev="1" fill="hold">
                                          <p:stCondLst>
                                            <p:cond delay="0"/>
                                          </p:stCondLst>
                                        </p:cTn>
                                        <p:tgtEl>
                                          <p:spTgt spid="2"/>
                                        </p:tgtEl>
                                        <p:attrNameLst>
                                          <p:attrName>r</p:attrName>
                                        </p:attrNameLst>
                                      </p:cBhvr>
                                    </p:animRot>
                                  </p:childTnLst>
                                </p:cTn>
                              </p:par>
                            </p:childTnLst>
                          </p:cTn>
                        </p:par>
                        <p:par>
                          <p:cTn id="10" fill="hold">
                            <p:stCondLst>
                              <p:cond delay="2250"/>
                            </p:stCondLst>
                            <p:childTnLst>
                              <p:par>
                                <p:cTn id="11" presetID="25" presetClass="entr" presetSubtype="0" fill="hold" nodeType="afterEffect">
                                  <p:stCondLst>
                                    <p:cond delay="0"/>
                                  </p:stCondLst>
                                  <p:childTnLst>
                                    <p:set>
                                      <p:cBhvr>
                                        <p:cTn id="12" dur="1" fill="hold">
                                          <p:stCondLst>
                                            <p:cond delay="0"/>
                                          </p:stCondLst>
                                        </p:cTn>
                                        <p:tgtEl>
                                          <p:spTgt spid="17410"/>
                                        </p:tgtEl>
                                        <p:attrNameLst>
                                          <p:attrName>style.visibility</p:attrName>
                                        </p:attrNameLst>
                                      </p:cBhvr>
                                      <p:to>
                                        <p:strVal val="visible"/>
                                      </p:to>
                                    </p:set>
                                    <p:anim calcmode="lin" valueType="num">
                                      <p:cBhvr>
                                        <p:cTn id="13" dur="500" decel="50000" fill="hold">
                                          <p:stCondLst>
                                            <p:cond delay="0"/>
                                          </p:stCondLst>
                                        </p:cTn>
                                        <p:tgtEl>
                                          <p:spTgt spid="17410"/>
                                        </p:tgtEl>
                                        <p:attrNameLst>
                                          <p:attrName>style.rotation</p:attrName>
                                        </p:attrNameLst>
                                      </p:cBhvr>
                                      <p:tavLst>
                                        <p:tav tm="0">
                                          <p:val>
                                            <p:fltVal val="-90"/>
                                          </p:val>
                                        </p:tav>
                                        <p:tav tm="100000">
                                          <p:val>
                                            <p:fltVal val="0"/>
                                          </p:val>
                                        </p:tav>
                                      </p:tavLst>
                                    </p:anim>
                                    <p:anim calcmode="lin" valueType="num">
                                      <p:cBhvr>
                                        <p:cTn id="14" dur="500" decel="50000" fill="hold">
                                          <p:stCondLst>
                                            <p:cond delay="0"/>
                                          </p:stCondLst>
                                        </p:cTn>
                                        <p:tgtEl>
                                          <p:spTgt spid="17410"/>
                                        </p:tgtEl>
                                        <p:attrNameLst>
                                          <p:attrName>ppt_w</p:attrName>
                                        </p:attrNameLst>
                                      </p:cBhvr>
                                      <p:tavLst>
                                        <p:tav tm="0">
                                          <p:val>
                                            <p:strVal val="#ppt_w"/>
                                          </p:val>
                                        </p:tav>
                                        <p:tav tm="100000">
                                          <p:val>
                                            <p:strVal val="#ppt_w*.05"/>
                                          </p:val>
                                        </p:tav>
                                      </p:tavLst>
                                    </p:anim>
                                    <p:anim calcmode="lin" valueType="num">
                                      <p:cBhvr>
                                        <p:cTn id="15" dur="500" accel="50000" fill="hold">
                                          <p:stCondLst>
                                            <p:cond delay="500"/>
                                          </p:stCondLst>
                                        </p:cTn>
                                        <p:tgtEl>
                                          <p:spTgt spid="17410"/>
                                        </p:tgtEl>
                                        <p:attrNameLst>
                                          <p:attrName>ppt_w</p:attrName>
                                        </p:attrNameLst>
                                      </p:cBhvr>
                                      <p:tavLst>
                                        <p:tav tm="0">
                                          <p:val>
                                            <p:strVal val="#ppt_w*.05"/>
                                          </p:val>
                                        </p:tav>
                                        <p:tav tm="100000">
                                          <p:val>
                                            <p:strVal val="#ppt_w"/>
                                          </p:val>
                                        </p:tav>
                                      </p:tavLst>
                                    </p:anim>
                                    <p:anim calcmode="lin" valueType="num">
                                      <p:cBhvr>
                                        <p:cTn id="16" dur="1000" fill="hold"/>
                                        <p:tgtEl>
                                          <p:spTgt spid="17410"/>
                                        </p:tgtEl>
                                        <p:attrNameLst>
                                          <p:attrName>ppt_h</p:attrName>
                                        </p:attrNameLst>
                                      </p:cBhvr>
                                      <p:tavLst>
                                        <p:tav tm="0">
                                          <p:val>
                                            <p:strVal val="#ppt_h"/>
                                          </p:val>
                                        </p:tav>
                                        <p:tav tm="100000">
                                          <p:val>
                                            <p:strVal val="#ppt_h"/>
                                          </p:val>
                                        </p:tav>
                                      </p:tavLst>
                                    </p:anim>
                                    <p:anim calcmode="lin" valueType="num">
                                      <p:cBhvr>
                                        <p:cTn id="17" dur="500" decel="50000" fill="hold">
                                          <p:stCondLst>
                                            <p:cond delay="0"/>
                                          </p:stCondLst>
                                        </p:cTn>
                                        <p:tgtEl>
                                          <p:spTgt spid="17410"/>
                                        </p:tgtEl>
                                        <p:attrNameLst>
                                          <p:attrName>ppt_x</p:attrName>
                                        </p:attrNameLst>
                                      </p:cBhvr>
                                      <p:tavLst>
                                        <p:tav tm="0">
                                          <p:val>
                                            <p:strVal val="#ppt_x+.4"/>
                                          </p:val>
                                        </p:tav>
                                        <p:tav tm="100000">
                                          <p:val>
                                            <p:strVal val="#ppt_x"/>
                                          </p:val>
                                        </p:tav>
                                      </p:tavLst>
                                    </p:anim>
                                    <p:anim calcmode="lin" valueType="num">
                                      <p:cBhvr>
                                        <p:cTn id="18" dur="500" decel="50000" fill="hold">
                                          <p:stCondLst>
                                            <p:cond delay="0"/>
                                          </p:stCondLst>
                                        </p:cTn>
                                        <p:tgtEl>
                                          <p:spTgt spid="17410"/>
                                        </p:tgtEl>
                                        <p:attrNameLst>
                                          <p:attrName>ppt_y</p:attrName>
                                        </p:attrNameLst>
                                      </p:cBhvr>
                                      <p:tavLst>
                                        <p:tav tm="0">
                                          <p:val>
                                            <p:strVal val="#ppt_y-.2"/>
                                          </p:val>
                                        </p:tav>
                                        <p:tav tm="100000">
                                          <p:val>
                                            <p:strVal val="#ppt_y+.1"/>
                                          </p:val>
                                        </p:tav>
                                      </p:tavLst>
                                    </p:anim>
                                    <p:anim calcmode="lin" valueType="num">
                                      <p:cBhvr>
                                        <p:cTn id="19" dur="500" accel="50000" fill="hold">
                                          <p:stCondLst>
                                            <p:cond delay="500"/>
                                          </p:stCondLst>
                                        </p:cTn>
                                        <p:tgtEl>
                                          <p:spTgt spid="17410"/>
                                        </p:tgtEl>
                                        <p:attrNameLst>
                                          <p:attrName>ppt_y</p:attrName>
                                        </p:attrNameLst>
                                      </p:cBhvr>
                                      <p:tavLst>
                                        <p:tav tm="0">
                                          <p:val>
                                            <p:strVal val="#ppt_y+.1"/>
                                          </p:val>
                                        </p:tav>
                                        <p:tav tm="100000">
                                          <p:val>
                                            <p:strVal val="#ppt_y"/>
                                          </p:val>
                                        </p:tav>
                                      </p:tavLst>
                                    </p:anim>
                                    <p:animEffect transition="in" filter="fade">
                                      <p:cBhvr>
                                        <p:cTn id="20" dur="1000" decel="50000">
                                          <p:stCondLst>
                                            <p:cond delay="0"/>
                                          </p:stCondLst>
                                        </p:cTn>
                                        <p:tgtEl>
                                          <p:spTgt spid="174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a:t>Контроль за розрахунками з гостями</a:t>
            </a:r>
          </a:p>
        </p:txBody>
      </p:sp>
      <p:sp>
        <p:nvSpPr>
          <p:cNvPr id="4" name="Объект 3"/>
          <p:cNvSpPr>
            <a:spLocks noGrp="1"/>
          </p:cNvSpPr>
          <p:nvPr>
            <p:ph sz="half" idx="2"/>
          </p:nvPr>
        </p:nvSpPr>
        <p:spPr>
          <a:xfrm>
            <a:off x="6172200" y="1600200"/>
            <a:ext cx="5086350" cy="4853136"/>
          </a:xfrm>
        </p:spPr>
        <p:txBody>
          <a:bodyPr>
            <a:normAutofit fontScale="77500" lnSpcReduction="20000"/>
          </a:bodyPr>
          <a:lstStyle/>
          <a:p>
            <a:r>
              <a:rPr lang="uk-UA" dirty="0"/>
              <a:t>Рахунки за обслуговування традиційно являють собою засоби, за допомогою яких обслуговуючий персонал (офіціанти, бармени) передає замовлення гостей у зону виробництва. Крім того, рахунки є платіжними документами, що підтверджують заборгованість гостя перед закладом, який його обслуговує. Цей борг повинен бути оплачений. Рідко, але трапляються випадки, коли гості, яких обслуговували, наприклад, у ресторані, можуть не розрахуватися. Проте частіше гроші гостя привласнюються обслуговуючим персоналом. </a:t>
            </a:r>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9729" y="2346970"/>
            <a:ext cx="5252255" cy="3329930"/>
          </a:xfrm>
          <a:prstGeom prst="rect">
            <a:avLst/>
          </a:prstGeom>
          <a:noFill/>
          <a:ln>
            <a:noFill/>
          </a:ln>
          <a:effectLst/>
          <a:scene3d>
            <a:camera prst="isometricOffAxis1Right"/>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9779064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par>
                          <p:cTn id="12" fill="hold">
                            <p:stCondLst>
                              <p:cond delay="1950"/>
                            </p:stCondLst>
                            <p:childTnLst>
                              <p:par>
                                <p:cTn id="13" presetID="30" presetClass="entr" presetSubtype="0" fill="hold" nodeType="afterEffect">
                                  <p:stCondLst>
                                    <p:cond delay="0"/>
                                  </p:stCondLst>
                                  <p:childTnLst>
                                    <p:set>
                                      <p:cBhvr>
                                        <p:cTn id="14" dur="1" fill="hold">
                                          <p:stCondLst>
                                            <p:cond delay="0"/>
                                          </p:stCondLst>
                                        </p:cTn>
                                        <p:tgtEl>
                                          <p:spTgt spid="18434"/>
                                        </p:tgtEl>
                                        <p:attrNameLst>
                                          <p:attrName>style.visibility</p:attrName>
                                        </p:attrNameLst>
                                      </p:cBhvr>
                                      <p:to>
                                        <p:strVal val="visible"/>
                                      </p:to>
                                    </p:set>
                                    <p:animEffect transition="in" filter="fade">
                                      <p:cBhvr>
                                        <p:cTn id="15" dur="800" decel="100000"/>
                                        <p:tgtEl>
                                          <p:spTgt spid="18434"/>
                                        </p:tgtEl>
                                      </p:cBhvr>
                                    </p:animEffect>
                                    <p:anim calcmode="lin" valueType="num">
                                      <p:cBhvr>
                                        <p:cTn id="16" dur="800" decel="100000" fill="hold"/>
                                        <p:tgtEl>
                                          <p:spTgt spid="18434"/>
                                        </p:tgtEl>
                                        <p:attrNameLst>
                                          <p:attrName>style.rotation</p:attrName>
                                        </p:attrNameLst>
                                      </p:cBhvr>
                                      <p:tavLst>
                                        <p:tav tm="0">
                                          <p:val>
                                            <p:fltVal val="-90"/>
                                          </p:val>
                                        </p:tav>
                                        <p:tav tm="100000">
                                          <p:val>
                                            <p:fltVal val="0"/>
                                          </p:val>
                                        </p:tav>
                                      </p:tavLst>
                                    </p:anim>
                                    <p:anim calcmode="lin" valueType="num">
                                      <p:cBhvr>
                                        <p:cTn id="17" dur="800" decel="100000" fill="hold"/>
                                        <p:tgtEl>
                                          <p:spTgt spid="18434"/>
                                        </p:tgtEl>
                                        <p:attrNameLst>
                                          <p:attrName>ppt_x</p:attrName>
                                        </p:attrNameLst>
                                      </p:cBhvr>
                                      <p:tavLst>
                                        <p:tav tm="0">
                                          <p:val>
                                            <p:strVal val="#ppt_x+0.4"/>
                                          </p:val>
                                        </p:tav>
                                        <p:tav tm="100000">
                                          <p:val>
                                            <p:strVal val="#ppt_x-0.05"/>
                                          </p:val>
                                        </p:tav>
                                      </p:tavLst>
                                    </p:anim>
                                    <p:anim calcmode="lin" valueType="num">
                                      <p:cBhvr>
                                        <p:cTn id="18" dur="800" decel="100000" fill="hold"/>
                                        <p:tgtEl>
                                          <p:spTgt spid="18434"/>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18434"/>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18434"/>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a:extLst>
              <a:ext uri="{FF2B5EF4-FFF2-40B4-BE49-F238E27FC236}">
                <a16:creationId xmlns:a16="http://schemas.microsoft.com/office/drawing/2014/main" id="{92151B52-1773-433B-A29E-02F187A86B88}"/>
              </a:ext>
            </a:extLst>
          </p:cNvPr>
          <p:cNvSpPr>
            <a:spLocks noGrp="1"/>
          </p:cNvSpPr>
          <p:nvPr>
            <p:ph type="title"/>
          </p:nvPr>
        </p:nvSpPr>
        <p:spPr>
          <a:xfrm>
            <a:off x="33867" y="4666768"/>
            <a:ext cx="11074400" cy="1143000"/>
          </a:xfrm>
        </p:spPr>
        <p:txBody>
          <a:bodyPr>
            <a:normAutofit/>
          </a:bodyPr>
          <a:lstStyle/>
          <a:p>
            <a:pPr algn="ctr"/>
            <a:r>
              <a:rPr lang="ru-RU" sz="5400">
                <a:ln w="13335" cmpd="sng">
                  <a:solidFill>
                    <a:srgbClr val="873624">
                      <a:lumMod val="50000"/>
                    </a:srgbClr>
                  </a:solidFill>
                  <a:prstDash val="solid"/>
                </a:ln>
                <a:latin typeface="Calibri"/>
                <a:cs typeface="Calibri"/>
              </a:rPr>
              <a:t>ДЯКУЮ ЗА УВАГУ!</a:t>
            </a:r>
            <a:endParaRPr lang="ru-RU" sz="5400">
              <a:ln w="13335" cmpd="sng">
                <a:solidFill>
                  <a:srgbClr val="873624">
                    <a:lumMod val="50000"/>
                  </a:srgbClr>
                </a:solidFill>
                <a:prstDash val="solid"/>
              </a:ln>
              <a:cs typeface="Calibri" panose="020F0502020204030204" pitchFamily="34" charset="0"/>
            </a:endParaRPr>
          </a:p>
        </p:txBody>
      </p:sp>
      <p:pic>
        <p:nvPicPr>
          <p:cNvPr id="4" name="Рисунок 4">
            <a:extLst>
              <a:ext uri="{FF2B5EF4-FFF2-40B4-BE49-F238E27FC236}">
                <a16:creationId xmlns:a16="http://schemas.microsoft.com/office/drawing/2014/main" id="{46AE63E3-6A8E-446B-96AC-DFDBD3F94674}"/>
              </a:ext>
            </a:extLst>
          </p:cNvPr>
          <p:cNvPicPr>
            <a:picLocks noChangeAspect="1"/>
          </p:cNvPicPr>
          <p:nvPr/>
        </p:nvPicPr>
        <p:blipFill>
          <a:blip r:embed="rId2"/>
          <a:stretch>
            <a:fillRect/>
          </a:stretch>
        </p:blipFill>
        <p:spPr>
          <a:xfrm>
            <a:off x="8525934" y="4665134"/>
            <a:ext cx="1278467" cy="1278467"/>
          </a:xfrm>
          <a:prstGeom prst="rect">
            <a:avLst/>
          </a:prstGeom>
        </p:spPr>
      </p:pic>
    </p:spTree>
    <p:extLst>
      <p:ext uri="{BB962C8B-B14F-4D97-AF65-F5344CB8AC3E}">
        <p14:creationId xmlns:p14="http://schemas.microsoft.com/office/powerpoint/2010/main" val="247149219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E5482E0-EBD6-4A0C-82BD-6B2E84CBB46D}"/>
              </a:ext>
            </a:extLst>
          </p:cNvPr>
          <p:cNvSpPr>
            <a:spLocks noGrp="1"/>
          </p:cNvSpPr>
          <p:nvPr>
            <p:ph type="title"/>
          </p:nvPr>
        </p:nvSpPr>
        <p:spPr>
          <a:xfrm>
            <a:off x="609600" y="274638"/>
            <a:ext cx="10972800" cy="668867"/>
          </a:xfrm>
        </p:spPr>
        <p:txBody>
          <a:bodyPr>
            <a:normAutofit/>
          </a:bodyPr>
          <a:lstStyle/>
          <a:p>
            <a:pPr algn="ctr"/>
            <a:r>
              <a:rPr lang="ru-RU" dirty="0" err="1">
                <a:ln w="13335" cmpd="sng">
                  <a:solidFill>
                    <a:srgbClr val="873624">
                      <a:lumMod val="50000"/>
                    </a:srgbClr>
                  </a:solidFill>
                  <a:prstDash val="solid"/>
                </a:ln>
                <a:latin typeface="Calibri"/>
                <a:ea typeface="+mj-lt"/>
                <a:cs typeface="Calibri"/>
              </a:rPr>
              <a:t>Маркетингові</a:t>
            </a:r>
            <a:r>
              <a:rPr lang="ru-RU" dirty="0">
                <a:ln w="13335" cmpd="sng">
                  <a:solidFill>
                    <a:srgbClr val="873624">
                      <a:lumMod val="50000"/>
                    </a:srgbClr>
                  </a:solidFill>
                  <a:prstDash val="solid"/>
                </a:ln>
                <a:latin typeface="Calibri"/>
                <a:ea typeface="+mj-lt"/>
                <a:cs typeface="Calibri"/>
              </a:rPr>
              <a:t> </a:t>
            </a:r>
            <a:r>
              <a:rPr lang="ru-RU" dirty="0" err="1">
                <a:ln w="13335" cmpd="sng">
                  <a:solidFill>
                    <a:srgbClr val="873624">
                      <a:lumMod val="50000"/>
                    </a:srgbClr>
                  </a:solidFill>
                  <a:prstDash val="solid"/>
                </a:ln>
                <a:latin typeface="Calibri"/>
                <a:ea typeface="+mj-lt"/>
                <a:cs typeface="Calibri"/>
              </a:rPr>
              <a:t>стратегії</a:t>
            </a:r>
            <a:endParaRPr lang="ru-RU" dirty="0">
              <a:latin typeface="Calibri"/>
              <a:cs typeface="Calibri"/>
            </a:endParaRPr>
          </a:p>
        </p:txBody>
      </p:sp>
      <p:sp>
        <p:nvSpPr>
          <p:cNvPr id="3" name="Объект 2">
            <a:extLst>
              <a:ext uri="{FF2B5EF4-FFF2-40B4-BE49-F238E27FC236}">
                <a16:creationId xmlns:a16="http://schemas.microsoft.com/office/drawing/2014/main" id="{FBE7BFD9-4004-4669-86CC-779C128577D9}"/>
              </a:ext>
            </a:extLst>
          </p:cNvPr>
          <p:cNvSpPr>
            <a:spLocks noGrp="1"/>
          </p:cNvSpPr>
          <p:nvPr>
            <p:ph idx="1"/>
          </p:nvPr>
        </p:nvSpPr>
        <p:spPr>
          <a:xfrm>
            <a:off x="609600" y="1600201"/>
            <a:ext cx="4842934" cy="4525963"/>
          </a:xfrm>
        </p:spPr>
        <p:txBody>
          <a:bodyPr vert="horz" lIns="91440" tIns="45720" rIns="91440" bIns="45720" rtlCol="0" anchor="t">
            <a:normAutofit/>
          </a:bodyPr>
          <a:lstStyle/>
          <a:p>
            <a:r>
              <a:rPr lang="ru-RU" err="1">
                <a:latin typeface="Calibri"/>
                <a:ea typeface="+mn-lt"/>
                <a:cs typeface="Calibri"/>
              </a:rPr>
              <a:t>Маркетингова</a:t>
            </a:r>
            <a:r>
              <a:rPr lang="ru-RU">
                <a:latin typeface="Calibri"/>
                <a:ea typeface="+mn-lt"/>
                <a:cs typeface="Calibri"/>
              </a:rPr>
              <a:t> </a:t>
            </a:r>
            <a:r>
              <a:rPr lang="ru-RU" err="1">
                <a:latin typeface="Calibri"/>
                <a:ea typeface="+mn-lt"/>
                <a:cs typeface="Calibri"/>
              </a:rPr>
              <a:t>стратегія</a:t>
            </a:r>
            <a:r>
              <a:rPr lang="ru-RU">
                <a:latin typeface="Calibri"/>
                <a:ea typeface="+mn-lt"/>
                <a:cs typeface="Calibri"/>
              </a:rPr>
              <a:t> — </a:t>
            </a:r>
            <a:r>
              <a:rPr lang="ru-RU" err="1">
                <a:latin typeface="Calibri"/>
                <a:ea typeface="+mn-lt"/>
                <a:cs typeface="Calibri"/>
              </a:rPr>
              <a:t>це</a:t>
            </a:r>
            <a:r>
              <a:rPr lang="ru-RU">
                <a:latin typeface="Calibri"/>
                <a:ea typeface="+mn-lt"/>
                <a:cs typeface="Calibri"/>
              </a:rPr>
              <a:t> </a:t>
            </a:r>
            <a:r>
              <a:rPr lang="ru-RU" err="1">
                <a:latin typeface="Calibri"/>
                <a:ea typeface="+mn-lt"/>
                <a:cs typeface="Calibri"/>
              </a:rPr>
              <a:t>раціональна</a:t>
            </a:r>
            <a:r>
              <a:rPr lang="ru-RU">
                <a:latin typeface="Calibri"/>
                <a:ea typeface="+mn-lt"/>
                <a:cs typeface="Calibri"/>
              </a:rPr>
              <a:t>, </a:t>
            </a:r>
            <a:r>
              <a:rPr lang="ru-RU" err="1">
                <a:latin typeface="Calibri"/>
                <a:ea typeface="+mn-lt"/>
                <a:cs typeface="Calibri"/>
              </a:rPr>
              <a:t>логічна</a:t>
            </a:r>
            <a:r>
              <a:rPr lang="ru-RU">
                <a:latin typeface="Calibri"/>
                <a:ea typeface="+mn-lt"/>
                <a:cs typeface="Calibri"/>
              </a:rPr>
              <a:t> структура, через </a:t>
            </a:r>
            <a:r>
              <a:rPr lang="ru-RU" err="1">
                <a:latin typeface="Calibri"/>
                <a:ea typeface="+mn-lt"/>
                <a:cs typeface="Calibri"/>
              </a:rPr>
              <a:t>використання</a:t>
            </a:r>
            <a:r>
              <a:rPr lang="ru-RU">
                <a:latin typeface="Calibri"/>
                <a:ea typeface="+mn-lt"/>
                <a:cs typeface="Calibri"/>
              </a:rPr>
              <a:t> </a:t>
            </a:r>
            <a:r>
              <a:rPr lang="ru-RU" err="1">
                <a:latin typeface="Calibri"/>
                <a:ea typeface="+mn-lt"/>
                <a:cs typeface="Calibri"/>
              </a:rPr>
              <a:t>якої</a:t>
            </a:r>
            <a:r>
              <a:rPr lang="ru-RU">
                <a:latin typeface="Calibri"/>
                <a:ea typeface="+mn-lt"/>
                <a:cs typeface="Calibri"/>
              </a:rPr>
              <a:t> </a:t>
            </a:r>
            <a:r>
              <a:rPr lang="ru-RU" err="1">
                <a:latin typeface="Calibri"/>
                <a:ea typeface="+mn-lt"/>
                <a:cs typeface="Calibri"/>
              </a:rPr>
              <a:t>підприємство</a:t>
            </a:r>
            <a:r>
              <a:rPr lang="ru-RU">
                <a:latin typeface="Calibri"/>
                <a:ea typeface="+mn-lt"/>
                <a:cs typeface="Calibri"/>
              </a:rPr>
              <a:t> </a:t>
            </a:r>
            <a:r>
              <a:rPr lang="ru-RU" err="1">
                <a:latin typeface="Calibri"/>
                <a:ea typeface="+mn-lt"/>
                <a:cs typeface="Calibri"/>
              </a:rPr>
              <a:t>розраховує</a:t>
            </a:r>
            <a:r>
              <a:rPr lang="ru-RU">
                <a:latin typeface="Calibri"/>
                <a:ea typeface="+mn-lt"/>
                <a:cs typeface="Calibri"/>
              </a:rPr>
              <a:t> </a:t>
            </a:r>
            <a:r>
              <a:rPr lang="ru-RU" err="1">
                <a:latin typeface="Calibri"/>
                <a:ea typeface="+mn-lt"/>
                <a:cs typeface="Calibri"/>
              </a:rPr>
              <a:t>вирішити</a:t>
            </a:r>
            <a:r>
              <a:rPr lang="ru-RU">
                <a:latin typeface="Calibri"/>
                <a:ea typeface="+mn-lt"/>
                <a:cs typeface="Calibri"/>
              </a:rPr>
              <a:t> </a:t>
            </a:r>
            <a:r>
              <a:rPr lang="ru-RU" err="1">
                <a:latin typeface="Calibri"/>
                <a:ea typeface="+mn-lt"/>
                <a:cs typeface="Calibri"/>
              </a:rPr>
              <a:t>свої</a:t>
            </a:r>
            <a:r>
              <a:rPr lang="ru-RU">
                <a:latin typeface="Calibri"/>
                <a:ea typeface="+mn-lt"/>
                <a:cs typeface="Calibri"/>
              </a:rPr>
              <a:t>  </a:t>
            </a:r>
            <a:r>
              <a:rPr lang="ru-RU" err="1">
                <a:latin typeface="Calibri"/>
                <a:ea typeface="+mn-lt"/>
                <a:cs typeface="Calibri"/>
              </a:rPr>
              <a:t>маркетингові</a:t>
            </a:r>
            <a:r>
              <a:rPr lang="ru-RU">
                <a:latin typeface="Calibri"/>
                <a:ea typeface="+mn-lt"/>
                <a:cs typeface="Calibri"/>
              </a:rPr>
              <a:t> </a:t>
            </a:r>
            <a:r>
              <a:rPr lang="ru-RU" err="1">
                <a:latin typeface="Calibri"/>
                <a:ea typeface="+mn-lt"/>
                <a:cs typeface="Calibri"/>
              </a:rPr>
              <a:t>завдання</a:t>
            </a:r>
            <a:r>
              <a:rPr lang="ru-RU">
                <a:latin typeface="Calibri"/>
                <a:ea typeface="+mn-lt"/>
                <a:cs typeface="Calibri"/>
              </a:rPr>
              <a:t>. Вона </a:t>
            </a:r>
            <a:r>
              <a:rPr lang="ru-RU" err="1">
                <a:latin typeface="Calibri"/>
                <a:ea typeface="+mn-lt"/>
                <a:cs typeface="Calibri"/>
              </a:rPr>
              <a:t>складається</a:t>
            </a:r>
            <a:r>
              <a:rPr lang="ru-RU">
                <a:latin typeface="Calibri"/>
                <a:ea typeface="+mn-lt"/>
                <a:cs typeface="Calibri"/>
              </a:rPr>
              <a:t> з </a:t>
            </a:r>
            <a:r>
              <a:rPr lang="ru-RU" err="1">
                <a:latin typeface="Calibri"/>
                <a:ea typeface="+mn-lt"/>
                <a:cs typeface="Calibri"/>
              </a:rPr>
              <a:t>визначених</a:t>
            </a:r>
            <a:r>
              <a:rPr lang="ru-RU">
                <a:latin typeface="Calibri"/>
                <a:ea typeface="+mn-lt"/>
                <a:cs typeface="Calibri"/>
              </a:rPr>
              <a:t>  </a:t>
            </a:r>
            <a:r>
              <a:rPr lang="ru-RU" err="1">
                <a:latin typeface="Calibri"/>
                <a:ea typeface="+mn-lt"/>
                <a:cs typeface="Calibri"/>
              </a:rPr>
              <a:t>стратегій</a:t>
            </a:r>
            <a:r>
              <a:rPr lang="ru-RU">
                <a:latin typeface="Calibri"/>
                <a:ea typeface="+mn-lt"/>
                <a:cs typeface="Calibri"/>
              </a:rPr>
              <a:t> </a:t>
            </a:r>
            <a:r>
              <a:rPr lang="ru-RU" err="1">
                <a:latin typeface="Calibri"/>
                <a:ea typeface="+mn-lt"/>
                <a:cs typeface="Calibri"/>
              </a:rPr>
              <a:t>щодо</a:t>
            </a:r>
            <a:r>
              <a:rPr lang="ru-RU">
                <a:latin typeface="Calibri"/>
                <a:ea typeface="+mn-lt"/>
                <a:cs typeface="Calibri"/>
              </a:rPr>
              <a:t> </a:t>
            </a:r>
            <a:r>
              <a:rPr lang="ru-RU" err="1">
                <a:latin typeface="Calibri"/>
                <a:ea typeface="+mn-lt"/>
                <a:cs typeface="Calibri"/>
              </a:rPr>
              <a:t>цільових</a:t>
            </a:r>
            <a:r>
              <a:rPr lang="ru-RU">
                <a:latin typeface="Calibri"/>
                <a:ea typeface="+mn-lt"/>
                <a:cs typeface="Calibri"/>
              </a:rPr>
              <a:t> </a:t>
            </a:r>
            <a:r>
              <a:rPr lang="ru-RU" err="1">
                <a:latin typeface="Calibri"/>
                <a:ea typeface="+mn-lt"/>
                <a:cs typeface="Calibri"/>
              </a:rPr>
              <a:t>ринків</a:t>
            </a:r>
            <a:r>
              <a:rPr lang="ru-RU">
                <a:latin typeface="Calibri"/>
                <a:ea typeface="+mn-lt"/>
                <a:cs typeface="Calibri"/>
              </a:rPr>
              <a:t>, комплексу  маркетингу та </a:t>
            </a:r>
            <a:r>
              <a:rPr lang="ru-RU" err="1">
                <a:latin typeface="Calibri"/>
                <a:ea typeface="+mn-lt"/>
                <a:cs typeface="Calibri"/>
              </a:rPr>
              <a:t>витрат</a:t>
            </a:r>
            <a:r>
              <a:rPr lang="ru-RU">
                <a:latin typeface="Calibri"/>
                <a:ea typeface="+mn-lt"/>
                <a:cs typeface="Calibri"/>
              </a:rPr>
              <a:t> на </a:t>
            </a:r>
            <a:r>
              <a:rPr lang="ru-RU" err="1">
                <a:latin typeface="Calibri"/>
                <a:ea typeface="+mn-lt"/>
                <a:cs typeface="Calibri"/>
              </a:rPr>
              <a:t>останній</a:t>
            </a:r>
            <a:r>
              <a:rPr lang="ru-RU">
                <a:latin typeface="Calibri"/>
                <a:ea typeface="+mn-lt"/>
                <a:cs typeface="Calibri"/>
              </a:rPr>
              <a:t>.</a:t>
            </a:r>
            <a:br>
              <a:rPr lang="en-US"/>
            </a:br>
            <a:endParaRPr lang="en-US"/>
          </a:p>
          <a:p>
            <a:pPr>
              <a:buClr>
                <a:srgbClr val="D4745E"/>
              </a:buClr>
            </a:pPr>
            <a:endParaRPr lang="ru-RU">
              <a:latin typeface="Calibri"/>
              <a:cs typeface="Calibri"/>
            </a:endParaRPr>
          </a:p>
        </p:txBody>
      </p:sp>
      <p:pic>
        <p:nvPicPr>
          <p:cNvPr id="4" name="Рисунок 4" descr="Изображение выглядит как текст&#10;&#10;Автоматически созданное описание">
            <a:extLst>
              <a:ext uri="{FF2B5EF4-FFF2-40B4-BE49-F238E27FC236}">
                <a16:creationId xmlns:a16="http://schemas.microsoft.com/office/drawing/2014/main" id="{30E6094C-CC38-4A6B-B973-0C57DC8F590F}"/>
              </a:ext>
            </a:extLst>
          </p:cNvPr>
          <p:cNvPicPr>
            <a:picLocks noChangeAspect="1"/>
          </p:cNvPicPr>
          <p:nvPr/>
        </p:nvPicPr>
        <p:blipFill>
          <a:blip r:embed="rId2"/>
          <a:stretch>
            <a:fillRect/>
          </a:stretch>
        </p:blipFill>
        <p:spPr>
          <a:xfrm>
            <a:off x="6841067" y="1710267"/>
            <a:ext cx="3860800" cy="3860800"/>
          </a:xfrm>
          <a:prstGeom prst="rect">
            <a:avLst/>
          </a:prstGeom>
          <a:ln>
            <a:noFill/>
          </a:ln>
          <a:effectLst>
            <a:softEdge rad="112500"/>
          </a:effectLst>
        </p:spPr>
      </p:pic>
    </p:spTree>
    <p:extLst>
      <p:ext uri="{BB962C8B-B14F-4D97-AF65-F5344CB8AC3E}">
        <p14:creationId xmlns:p14="http://schemas.microsoft.com/office/powerpoint/2010/main" val="2847542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mph" presetSubtype="0" fill="hold" grpId="0" nodeType="withEffect">
                                  <p:stCondLst>
                                    <p:cond delay="0"/>
                                  </p:stCondLst>
                                  <p:iterate type="lt">
                                    <p:tmPct val="4000"/>
                                  </p:iterate>
                                  <p:childTnLst>
                                    <p:set>
                                      <p:cBhvr override="childStyle">
                                        <p:cTn id="6" dur="500" fill="hold"/>
                                        <p:tgtEl>
                                          <p:spTgt spid="2"/>
                                        </p:tgtEl>
                                        <p:attrNameLst>
                                          <p:attrName>style.color</p:attrName>
                                        </p:attrNameLst>
                                      </p:cBhvr>
                                      <p:to>
                                        <p:clrVal>
                                          <a:schemeClr val="accent2"/>
                                        </p:clrVal>
                                      </p:to>
                                    </p:set>
                                    <p:set>
                                      <p:cBhvr>
                                        <p:cTn id="7" dur="500" fill="hold"/>
                                        <p:tgtEl>
                                          <p:spTgt spid="2"/>
                                        </p:tgtEl>
                                        <p:attrNameLst>
                                          <p:attrName>fillcolor</p:attrName>
                                        </p:attrNameLst>
                                      </p:cBhvr>
                                      <p:to>
                                        <p:clrVal>
                                          <a:schemeClr val="accent2"/>
                                        </p:clrVal>
                                      </p:to>
                                    </p:set>
                                    <p:set>
                                      <p:cBhvr>
                                        <p:cTn id="8" dur="500" fill="hold"/>
                                        <p:tgtEl>
                                          <p:spTgt spid="2"/>
                                        </p:tgtEl>
                                        <p:attrNameLst>
                                          <p:attrName>fill.type</p:attrName>
                                        </p:attrNameLst>
                                      </p:cBhvr>
                                      <p:to>
                                        <p:strVal val="solid"/>
                                      </p:to>
                                    </p:set>
                                  </p:childTnLst>
                                </p:cTn>
                              </p:par>
                            </p:childTnLst>
                          </p:cTn>
                        </p:par>
                        <p:par>
                          <p:cTn id="9" fill="hold">
                            <p:stCondLst>
                              <p:cond delay="900"/>
                            </p:stCondLst>
                            <p:childTnLst>
                              <p:par>
                                <p:cTn id="10" presetID="21" presetClass="entr" presetSubtype="3"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3)">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F28BA6D-1180-487F-8971-6FB617498C25}"/>
              </a:ext>
            </a:extLst>
          </p:cNvPr>
          <p:cNvSpPr>
            <a:spLocks noGrp="1"/>
          </p:cNvSpPr>
          <p:nvPr>
            <p:ph type="title"/>
          </p:nvPr>
        </p:nvSpPr>
        <p:spPr/>
        <p:txBody>
          <a:bodyPr>
            <a:normAutofit fontScale="90000"/>
          </a:bodyPr>
          <a:lstStyle/>
          <a:p>
            <a:pPr algn="ctr"/>
            <a:r>
              <a:rPr lang="ru-RU" dirty="0" err="1">
                <a:ln w="13335" cmpd="sng">
                  <a:solidFill>
                    <a:srgbClr val="873624">
                      <a:lumMod val="50000"/>
                    </a:srgbClr>
                  </a:solidFill>
                  <a:prstDash val="solid"/>
                </a:ln>
                <a:latin typeface="Calibri"/>
                <a:ea typeface="+mj-lt"/>
                <a:cs typeface="Calibri"/>
              </a:rPr>
              <a:t>Основні</a:t>
            </a:r>
            <a:r>
              <a:rPr lang="ru-RU" dirty="0">
                <a:ln w="13335" cmpd="sng">
                  <a:solidFill>
                    <a:srgbClr val="873624">
                      <a:lumMod val="50000"/>
                    </a:srgbClr>
                  </a:solidFill>
                  <a:prstDash val="solid"/>
                </a:ln>
                <a:latin typeface="Calibri"/>
                <a:ea typeface="+mj-lt"/>
                <a:cs typeface="Calibri"/>
              </a:rPr>
              <a:t> </a:t>
            </a:r>
            <a:r>
              <a:rPr lang="ru-RU" dirty="0" err="1">
                <a:ln w="13335" cmpd="sng">
                  <a:solidFill>
                    <a:srgbClr val="873624">
                      <a:lumMod val="50000"/>
                    </a:srgbClr>
                  </a:solidFill>
                  <a:prstDash val="solid"/>
                </a:ln>
                <a:latin typeface="Calibri"/>
                <a:ea typeface="+mj-lt"/>
                <a:cs typeface="Calibri"/>
              </a:rPr>
              <a:t>види</a:t>
            </a:r>
            <a:r>
              <a:rPr lang="ru-RU" dirty="0">
                <a:ln w="13335" cmpd="sng">
                  <a:solidFill>
                    <a:srgbClr val="873624">
                      <a:lumMod val="50000"/>
                    </a:srgbClr>
                  </a:solidFill>
                  <a:prstDash val="solid"/>
                </a:ln>
                <a:latin typeface="Calibri"/>
                <a:ea typeface="+mj-lt"/>
                <a:cs typeface="Calibri"/>
              </a:rPr>
              <a:t> </a:t>
            </a:r>
            <a:r>
              <a:rPr lang="ru-RU" dirty="0" err="1">
                <a:ln w="13335" cmpd="sng">
                  <a:solidFill>
                    <a:srgbClr val="873624">
                      <a:lumMod val="50000"/>
                    </a:srgbClr>
                  </a:solidFill>
                  <a:prstDash val="solid"/>
                </a:ln>
                <a:latin typeface="Calibri"/>
                <a:ea typeface="+mj-lt"/>
                <a:cs typeface="Calibri"/>
              </a:rPr>
              <a:t>сучасних</a:t>
            </a:r>
            <a:r>
              <a:rPr lang="ru-RU" dirty="0">
                <a:ln w="13335" cmpd="sng">
                  <a:solidFill>
                    <a:srgbClr val="873624">
                      <a:lumMod val="50000"/>
                    </a:srgbClr>
                  </a:solidFill>
                  <a:prstDash val="solid"/>
                </a:ln>
                <a:latin typeface="Calibri"/>
                <a:ea typeface="+mj-lt"/>
                <a:cs typeface="Calibri"/>
              </a:rPr>
              <a:t> </a:t>
            </a:r>
            <a:r>
              <a:rPr lang="ru-RU" dirty="0" err="1">
                <a:ln w="13335" cmpd="sng">
                  <a:solidFill>
                    <a:srgbClr val="873624">
                      <a:lumMod val="50000"/>
                    </a:srgbClr>
                  </a:solidFill>
                  <a:prstDash val="solid"/>
                </a:ln>
                <a:latin typeface="Calibri"/>
                <a:ea typeface="+mj-lt"/>
                <a:cs typeface="Calibri"/>
              </a:rPr>
              <a:t>маркетингових</a:t>
            </a:r>
            <a:r>
              <a:rPr lang="ru-RU" dirty="0">
                <a:ln w="13335" cmpd="sng">
                  <a:solidFill>
                    <a:srgbClr val="873624">
                      <a:lumMod val="50000"/>
                    </a:srgbClr>
                  </a:solidFill>
                  <a:prstDash val="solid"/>
                </a:ln>
                <a:latin typeface="Calibri"/>
                <a:ea typeface="+mj-lt"/>
                <a:cs typeface="Calibri"/>
              </a:rPr>
              <a:t> </a:t>
            </a:r>
            <a:r>
              <a:rPr lang="ru-RU" dirty="0" err="1">
                <a:ln w="13335" cmpd="sng">
                  <a:solidFill>
                    <a:srgbClr val="873624">
                      <a:lumMod val="50000"/>
                    </a:srgbClr>
                  </a:solidFill>
                  <a:prstDash val="solid"/>
                </a:ln>
                <a:latin typeface="Calibri"/>
                <a:ea typeface="+mj-lt"/>
                <a:cs typeface="Calibri"/>
              </a:rPr>
              <a:t>стратегій</a:t>
            </a:r>
            <a:r>
              <a:rPr lang="ru-RU" dirty="0">
                <a:ln w="13335" cmpd="sng">
                  <a:solidFill>
                    <a:srgbClr val="873624">
                      <a:lumMod val="50000"/>
                    </a:srgbClr>
                  </a:solidFill>
                  <a:prstDash val="solid"/>
                </a:ln>
                <a:latin typeface="Calibri"/>
                <a:ea typeface="+mj-lt"/>
                <a:cs typeface="Calibri"/>
              </a:rPr>
              <a:t> </a:t>
            </a:r>
            <a:br>
              <a:rPr lang="ru-RU" dirty="0">
                <a:ln w="13335" cmpd="sng">
                  <a:solidFill>
                    <a:srgbClr val="873624">
                      <a:lumMod val="50000"/>
                    </a:srgbClr>
                  </a:solidFill>
                  <a:prstDash val="solid"/>
                </a:ln>
                <a:latin typeface="Calibri"/>
                <a:ea typeface="+mj-lt"/>
                <a:cs typeface="Calibri"/>
              </a:rPr>
            </a:br>
            <a:r>
              <a:rPr lang="ru-RU" dirty="0">
                <a:ln w="13335" cmpd="sng">
                  <a:solidFill>
                    <a:srgbClr val="873624">
                      <a:lumMod val="50000"/>
                    </a:srgbClr>
                  </a:solidFill>
                  <a:prstDash val="solid"/>
                </a:ln>
                <a:latin typeface="Calibri"/>
                <a:ea typeface="+mj-lt"/>
                <a:cs typeface="Calibri"/>
              </a:rPr>
              <a:t>та </a:t>
            </a:r>
            <a:r>
              <a:rPr lang="ru-RU" dirty="0" err="1">
                <a:ln w="13335" cmpd="sng">
                  <a:solidFill>
                    <a:srgbClr val="873624">
                      <a:lumMod val="50000"/>
                    </a:srgbClr>
                  </a:solidFill>
                  <a:prstDash val="solid"/>
                </a:ln>
                <a:latin typeface="Calibri"/>
                <a:ea typeface="+mj-lt"/>
                <a:cs typeface="Calibri"/>
              </a:rPr>
              <a:t>їх</a:t>
            </a:r>
            <a:r>
              <a:rPr lang="ru-RU" dirty="0">
                <a:ln w="13335" cmpd="sng">
                  <a:solidFill>
                    <a:srgbClr val="873624">
                      <a:lumMod val="50000"/>
                    </a:srgbClr>
                  </a:solidFill>
                  <a:prstDash val="solid"/>
                </a:ln>
                <a:latin typeface="Calibri"/>
                <a:ea typeface="+mj-lt"/>
                <a:cs typeface="Calibri"/>
              </a:rPr>
              <a:t> характеристика </a:t>
            </a:r>
            <a:endParaRPr lang="ru-RU" dirty="0">
              <a:ln w="13335" cmpd="sng">
                <a:solidFill>
                  <a:srgbClr val="873624">
                    <a:lumMod val="50000"/>
                  </a:srgbClr>
                </a:solidFill>
                <a:prstDash val="solid"/>
              </a:ln>
              <a:latin typeface="Calibri"/>
              <a:cs typeface="Calibri"/>
            </a:endParaRPr>
          </a:p>
        </p:txBody>
      </p:sp>
      <p:graphicFrame>
        <p:nvGraphicFramePr>
          <p:cNvPr id="5" name="Объект 4">
            <a:extLst>
              <a:ext uri="{FF2B5EF4-FFF2-40B4-BE49-F238E27FC236}">
                <a16:creationId xmlns:a16="http://schemas.microsoft.com/office/drawing/2014/main" id="{6A603C60-05A0-4F32-89AB-DC32E97109BE}"/>
              </a:ext>
            </a:extLst>
          </p:cNvPr>
          <p:cNvGraphicFramePr>
            <a:graphicFrameLocks noGrp="1"/>
          </p:cNvGraphicFramePr>
          <p:nvPr>
            <p:ph idx="1"/>
            <p:extLst>
              <p:ext uri="{D42A27DB-BD31-4B8C-83A1-F6EECF244321}">
                <p14:modId xmlns:p14="http://schemas.microsoft.com/office/powerpoint/2010/main" val="2474114056"/>
              </p:ext>
            </p:extLst>
          </p:nvPr>
        </p:nvGraphicFramePr>
        <p:xfrm>
          <a:off x="575733" y="2057400"/>
          <a:ext cx="10972792" cy="3535680"/>
        </p:xfrm>
        <a:graphic>
          <a:graphicData uri="http://schemas.openxmlformats.org/drawingml/2006/table">
            <a:tbl>
              <a:tblPr firstRow="1" bandRow="1">
                <a:tableStyleId>{5C22544A-7EE6-4342-B048-85BDC9FD1C3A}</a:tableStyleId>
              </a:tblPr>
              <a:tblGrid>
                <a:gridCol w="419099">
                  <a:extLst>
                    <a:ext uri="{9D8B030D-6E8A-4147-A177-3AD203B41FA5}">
                      <a16:colId xmlns:a16="http://schemas.microsoft.com/office/drawing/2014/main" val="3510744232"/>
                    </a:ext>
                  </a:extLst>
                </a:gridCol>
                <a:gridCol w="3482339">
                  <a:extLst>
                    <a:ext uri="{9D8B030D-6E8A-4147-A177-3AD203B41FA5}">
                      <a16:colId xmlns:a16="http://schemas.microsoft.com/office/drawing/2014/main" val="247278095"/>
                    </a:ext>
                  </a:extLst>
                </a:gridCol>
                <a:gridCol w="7071354">
                  <a:extLst>
                    <a:ext uri="{9D8B030D-6E8A-4147-A177-3AD203B41FA5}">
                      <a16:colId xmlns:a16="http://schemas.microsoft.com/office/drawing/2014/main" val="1888739272"/>
                    </a:ext>
                  </a:extLst>
                </a:gridCol>
              </a:tblGrid>
              <a:tr h="0">
                <a:tc>
                  <a:txBody>
                    <a:bodyPr/>
                    <a:lstStyle/>
                    <a:p>
                      <a:pPr algn="ctr" rtl="0" fontAlgn="t">
                        <a:spcBef>
                          <a:spcPts val="0"/>
                        </a:spcBef>
                        <a:spcAft>
                          <a:spcPts val="0"/>
                        </a:spcAft>
                      </a:pPr>
                      <a:r>
                        <a:rPr lang="ru-RU" sz="1400">
                          <a:effectLst/>
                        </a:rPr>
                        <a:t>№  з/п </a:t>
                      </a:r>
                      <a:endParaRPr lang="ru-RU">
                        <a:effectLst/>
                      </a:endParaRPr>
                    </a:p>
                  </a:txBody>
                  <a:tcPr marL="68580" marR="68580"/>
                </a:tc>
                <a:tc>
                  <a:txBody>
                    <a:bodyPr/>
                    <a:lstStyle/>
                    <a:p>
                      <a:pPr algn="ctr" rtl="0" fontAlgn="t">
                        <a:spcBef>
                          <a:spcPts val="0"/>
                        </a:spcBef>
                        <a:spcAft>
                          <a:spcPts val="0"/>
                        </a:spcAft>
                      </a:pPr>
                      <a:r>
                        <a:rPr lang="ru-RU" sz="1400">
                          <a:effectLst/>
                        </a:rPr>
                        <a:t>Вид стратегії </a:t>
                      </a:r>
                      <a:endParaRPr lang="ru-RU">
                        <a:effectLst/>
                      </a:endParaRPr>
                    </a:p>
                  </a:txBody>
                  <a:tcPr marL="68580" marR="68580"/>
                </a:tc>
                <a:tc>
                  <a:txBody>
                    <a:bodyPr/>
                    <a:lstStyle/>
                    <a:p>
                      <a:pPr algn="ctr" rtl="0" fontAlgn="t">
                        <a:spcBef>
                          <a:spcPts val="0"/>
                        </a:spcBef>
                        <a:spcAft>
                          <a:spcPts val="0"/>
                        </a:spcAft>
                      </a:pPr>
                      <a:r>
                        <a:rPr lang="ru-RU" sz="1400">
                          <a:effectLst/>
                        </a:rPr>
                        <a:t>Його характеристика</a:t>
                      </a:r>
                      <a:endParaRPr lang="ru-RU">
                        <a:effectLst/>
                      </a:endParaRPr>
                    </a:p>
                  </a:txBody>
                  <a:tcPr marL="68580" marR="68580"/>
                </a:tc>
                <a:extLst>
                  <a:ext uri="{0D108BD9-81ED-4DB2-BD59-A6C34878D82A}">
                    <a16:rowId xmlns:a16="http://schemas.microsoft.com/office/drawing/2014/main" val="233315688"/>
                  </a:ext>
                </a:extLst>
              </a:tr>
              <a:tr h="0">
                <a:tc>
                  <a:txBody>
                    <a:bodyPr/>
                    <a:lstStyle/>
                    <a:p>
                      <a:pPr algn="ctr" rtl="0" fontAlgn="t">
                        <a:spcBef>
                          <a:spcPts val="0"/>
                        </a:spcBef>
                        <a:spcAft>
                          <a:spcPts val="0"/>
                        </a:spcAft>
                      </a:pPr>
                      <a:r>
                        <a:rPr lang="ru-RU" sz="1400">
                          <a:effectLst/>
                        </a:rPr>
                        <a:t>1</a:t>
                      </a:r>
                      <a:endParaRPr lang="ru-RU">
                        <a:effectLst/>
                      </a:endParaRPr>
                    </a:p>
                  </a:txBody>
                  <a:tcPr marL="68580" marR="68580"/>
                </a:tc>
                <a:tc>
                  <a:txBody>
                    <a:bodyPr/>
                    <a:lstStyle/>
                    <a:p>
                      <a:pPr algn="ctr" rtl="0" fontAlgn="t">
                        <a:spcBef>
                          <a:spcPts val="0"/>
                        </a:spcBef>
                        <a:spcAft>
                          <a:spcPts val="0"/>
                        </a:spcAft>
                      </a:pPr>
                      <a:r>
                        <a:rPr lang="ru-RU" sz="1400">
                          <a:effectLst/>
                        </a:rPr>
                        <a:t>Лише розробка </a:t>
                      </a:r>
                      <a:endParaRPr lang="ru-RU">
                        <a:effectLst/>
                      </a:endParaRPr>
                    </a:p>
                  </a:txBody>
                  <a:tcPr marL="68580" marR="68580"/>
                </a:tc>
                <a:tc>
                  <a:txBody>
                    <a:bodyPr/>
                    <a:lstStyle/>
                    <a:p>
                      <a:pPr algn="just" rtl="0" fontAlgn="t">
                        <a:spcBef>
                          <a:spcPts val="0"/>
                        </a:spcBef>
                        <a:spcAft>
                          <a:spcPts val="0"/>
                        </a:spcAft>
                      </a:pPr>
                      <a:r>
                        <a:rPr lang="ru-RU" sz="1400">
                          <a:effectLst/>
                        </a:rPr>
                        <a:t>Підприємство займається створенням нових продуктів, які потім продає споживачам. Ця стратегія є найбільш дієвою, коли існує вузьке коло покупців або коли сам виробник не має доступу до маркетингових каналів просування</a:t>
                      </a:r>
                      <a:endParaRPr lang="ru-RU">
                        <a:effectLst/>
                      </a:endParaRPr>
                    </a:p>
                  </a:txBody>
                  <a:tcPr marL="68580" marR="68580"/>
                </a:tc>
                <a:extLst>
                  <a:ext uri="{0D108BD9-81ED-4DB2-BD59-A6C34878D82A}">
                    <a16:rowId xmlns:a16="http://schemas.microsoft.com/office/drawing/2014/main" val="2479028892"/>
                  </a:ext>
                </a:extLst>
              </a:tr>
              <a:tr h="0">
                <a:tc>
                  <a:txBody>
                    <a:bodyPr/>
                    <a:lstStyle/>
                    <a:p>
                      <a:pPr algn="ctr" rtl="0" fontAlgn="t">
                        <a:spcBef>
                          <a:spcPts val="0"/>
                        </a:spcBef>
                        <a:spcAft>
                          <a:spcPts val="0"/>
                        </a:spcAft>
                      </a:pPr>
                      <a:r>
                        <a:rPr lang="ru-RU" sz="1400">
                          <a:effectLst/>
                        </a:rPr>
                        <a:t>2</a:t>
                      </a:r>
                      <a:endParaRPr lang="ru-RU">
                        <a:effectLst/>
                      </a:endParaRPr>
                    </a:p>
                  </a:txBody>
                  <a:tcPr marL="68580" marR="68580"/>
                </a:tc>
                <a:tc>
                  <a:txBody>
                    <a:bodyPr/>
                    <a:lstStyle/>
                    <a:p>
                      <a:pPr algn="ctr" rtl="0" fontAlgn="t">
                        <a:spcBef>
                          <a:spcPts val="0"/>
                        </a:spcBef>
                        <a:spcAft>
                          <a:spcPts val="0"/>
                        </a:spcAft>
                      </a:pPr>
                      <a:r>
                        <a:rPr lang="ru-RU" sz="1400">
                          <a:effectLst/>
                        </a:rPr>
                        <a:t>Спеціалізація </a:t>
                      </a:r>
                      <a:endParaRPr lang="ru-RU">
                        <a:effectLst/>
                      </a:endParaRPr>
                    </a:p>
                  </a:txBody>
                  <a:tcPr marL="68580" marR="68580"/>
                </a:tc>
                <a:tc>
                  <a:txBody>
                    <a:bodyPr/>
                    <a:lstStyle/>
                    <a:p>
                      <a:pPr algn="just" rtl="0" fontAlgn="t">
                        <a:spcBef>
                          <a:spcPts val="0"/>
                        </a:spcBef>
                        <a:spcAft>
                          <a:spcPts val="0"/>
                        </a:spcAft>
                      </a:pPr>
                      <a:r>
                        <a:rPr lang="ru-RU" sz="1400">
                          <a:effectLst/>
                        </a:rPr>
                        <a:t>Підприємство поряд із виробництвом товарів надає споживачам усі супутні послуги, пов’язані з їх обслуговуванням</a:t>
                      </a:r>
                      <a:endParaRPr lang="ru-RU">
                        <a:effectLst/>
                      </a:endParaRPr>
                    </a:p>
                  </a:txBody>
                  <a:tcPr marL="68580" marR="68580"/>
                </a:tc>
                <a:extLst>
                  <a:ext uri="{0D108BD9-81ED-4DB2-BD59-A6C34878D82A}">
                    <a16:rowId xmlns:a16="http://schemas.microsoft.com/office/drawing/2014/main" val="365330911"/>
                  </a:ext>
                </a:extLst>
              </a:tr>
              <a:tr h="0">
                <a:tc>
                  <a:txBody>
                    <a:bodyPr/>
                    <a:lstStyle/>
                    <a:p>
                      <a:pPr algn="ctr" rtl="0" fontAlgn="t">
                        <a:spcBef>
                          <a:spcPts val="0"/>
                        </a:spcBef>
                        <a:spcAft>
                          <a:spcPts val="0"/>
                        </a:spcAft>
                      </a:pPr>
                      <a:r>
                        <a:rPr lang="ru-RU" sz="1400">
                          <a:effectLst/>
                        </a:rPr>
                        <a:t>3</a:t>
                      </a:r>
                      <a:endParaRPr lang="ru-RU">
                        <a:effectLst/>
                      </a:endParaRPr>
                    </a:p>
                  </a:txBody>
                  <a:tcPr marL="68580" marR="68580"/>
                </a:tc>
                <a:tc>
                  <a:txBody>
                    <a:bodyPr/>
                    <a:lstStyle/>
                    <a:p>
                      <a:pPr algn="ctr" rtl="0" fontAlgn="t">
                        <a:spcBef>
                          <a:spcPts val="0"/>
                        </a:spcBef>
                        <a:spcAft>
                          <a:spcPts val="0"/>
                        </a:spcAft>
                      </a:pPr>
                      <a:r>
                        <a:rPr lang="ru-RU" sz="1400">
                          <a:effectLst/>
                        </a:rPr>
                        <a:t>Вузька спеціалізація </a:t>
                      </a:r>
                      <a:endParaRPr lang="ru-RU">
                        <a:effectLst/>
                      </a:endParaRPr>
                    </a:p>
                  </a:txBody>
                  <a:tcPr marL="68580" marR="68580"/>
                </a:tc>
                <a:tc>
                  <a:txBody>
                    <a:bodyPr/>
                    <a:lstStyle/>
                    <a:p>
                      <a:pPr algn="just" rtl="0" fontAlgn="t">
                        <a:spcBef>
                          <a:spcPts val="0"/>
                        </a:spcBef>
                        <a:spcAft>
                          <a:spcPts val="0"/>
                        </a:spcAft>
                      </a:pPr>
                      <a:r>
                        <a:rPr lang="ru-RU" sz="1400">
                          <a:effectLst/>
                        </a:rPr>
                        <a:t>Підприємство не надає повного спектру послуг своїм споживачам, оскільки займається лише одним видом діяльності</a:t>
                      </a:r>
                      <a:endParaRPr lang="ru-RU">
                        <a:effectLst/>
                      </a:endParaRPr>
                    </a:p>
                  </a:txBody>
                  <a:tcPr marL="68580" marR="68580"/>
                </a:tc>
                <a:extLst>
                  <a:ext uri="{0D108BD9-81ED-4DB2-BD59-A6C34878D82A}">
                    <a16:rowId xmlns:a16="http://schemas.microsoft.com/office/drawing/2014/main" val="962061939"/>
                  </a:ext>
                </a:extLst>
              </a:tr>
              <a:tr h="0">
                <a:tc>
                  <a:txBody>
                    <a:bodyPr/>
                    <a:lstStyle/>
                    <a:p>
                      <a:pPr algn="ctr" rtl="0" fontAlgn="t">
                        <a:spcBef>
                          <a:spcPts val="0"/>
                        </a:spcBef>
                        <a:spcAft>
                          <a:spcPts val="0"/>
                        </a:spcAft>
                      </a:pPr>
                      <a:r>
                        <a:rPr lang="ru-RU" sz="1400">
                          <a:effectLst/>
                        </a:rPr>
                        <a:t>4</a:t>
                      </a:r>
                      <a:endParaRPr lang="ru-RU">
                        <a:effectLst/>
                      </a:endParaRPr>
                    </a:p>
                  </a:txBody>
                  <a:tcPr marL="68580" marR="68580"/>
                </a:tc>
                <a:tc>
                  <a:txBody>
                    <a:bodyPr/>
                    <a:lstStyle/>
                    <a:p>
                      <a:pPr algn="ctr" rtl="0" fontAlgn="t">
                        <a:spcBef>
                          <a:spcPts val="0"/>
                        </a:spcBef>
                        <a:spcAft>
                          <a:spcPts val="0"/>
                        </a:spcAft>
                      </a:pPr>
                      <a:r>
                        <a:rPr lang="ru-RU" sz="1400">
                          <a:effectLst/>
                        </a:rPr>
                        <a:t>Диверсифікація </a:t>
                      </a:r>
                      <a:endParaRPr lang="ru-RU">
                        <a:effectLst/>
                      </a:endParaRPr>
                    </a:p>
                  </a:txBody>
                  <a:tcPr marL="68580" marR="68580"/>
                </a:tc>
                <a:tc>
                  <a:txBody>
                    <a:bodyPr/>
                    <a:lstStyle/>
                    <a:p>
                      <a:pPr algn="just" rtl="0" fontAlgn="t">
                        <a:spcBef>
                          <a:spcPts val="0"/>
                        </a:spcBef>
                        <a:spcAft>
                          <a:spcPts val="0"/>
                        </a:spcAft>
                      </a:pPr>
                      <a:r>
                        <a:rPr lang="ru-RU" sz="1400">
                          <a:effectLst/>
                        </a:rPr>
                        <a:t>Підприємство комплексно обслуговує споживачів певного сегмента і щодо кожного окремого напрямку надає їм повний спектр послуг. Особливістю цієї стратегії є потреба виробника продукції постійно оновлювати асортимент</a:t>
                      </a:r>
                      <a:endParaRPr lang="ru-RU">
                        <a:effectLst/>
                      </a:endParaRPr>
                    </a:p>
                  </a:txBody>
                  <a:tcPr marL="68580" marR="68580"/>
                </a:tc>
                <a:extLst>
                  <a:ext uri="{0D108BD9-81ED-4DB2-BD59-A6C34878D82A}">
                    <a16:rowId xmlns:a16="http://schemas.microsoft.com/office/drawing/2014/main" val="3811739100"/>
                  </a:ext>
                </a:extLst>
              </a:tr>
              <a:tr h="0">
                <a:tc>
                  <a:txBody>
                    <a:bodyPr/>
                    <a:lstStyle/>
                    <a:p>
                      <a:pPr algn="ctr" rtl="0" fontAlgn="t">
                        <a:spcBef>
                          <a:spcPts val="0"/>
                        </a:spcBef>
                        <a:spcAft>
                          <a:spcPts val="0"/>
                        </a:spcAft>
                      </a:pPr>
                      <a:r>
                        <a:rPr lang="ru-RU" sz="1400">
                          <a:effectLst/>
                        </a:rPr>
                        <a:t>5</a:t>
                      </a:r>
                      <a:endParaRPr lang="ru-RU">
                        <a:effectLst/>
                      </a:endParaRPr>
                    </a:p>
                  </a:txBody>
                  <a:tcPr marL="68580" marR="68580"/>
                </a:tc>
                <a:tc>
                  <a:txBody>
                    <a:bodyPr/>
                    <a:lstStyle/>
                    <a:p>
                      <a:pPr algn="ctr" rtl="0" fontAlgn="t">
                        <a:spcBef>
                          <a:spcPts val="0"/>
                        </a:spcBef>
                        <a:spcAft>
                          <a:spcPts val="0"/>
                        </a:spcAft>
                      </a:pPr>
                      <a:r>
                        <a:rPr lang="ru-RU" sz="1400">
                          <a:effectLst/>
                        </a:rPr>
                        <a:t>Широка диверсифікація </a:t>
                      </a:r>
                      <a:endParaRPr lang="ru-RU">
                        <a:effectLst/>
                      </a:endParaRPr>
                    </a:p>
                  </a:txBody>
                  <a:tcPr marL="68580" marR="68580"/>
                </a:tc>
                <a:tc>
                  <a:txBody>
                    <a:bodyPr/>
                    <a:lstStyle/>
                    <a:p>
                      <a:pPr algn="just" rtl="0" fontAlgn="t">
                        <a:spcBef>
                          <a:spcPts val="0"/>
                        </a:spcBef>
                        <a:spcAft>
                          <a:spcPts val="0"/>
                        </a:spcAft>
                      </a:pPr>
                      <a:r>
                        <a:rPr lang="ru-RU" sz="1400">
                          <a:effectLst/>
                        </a:rPr>
                        <a:t>Підприємство не лише обслуговує кінцевих споживачів, але і є посередником на ринку</a:t>
                      </a:r>
                      <a:endParaRPr lang="ru-RU">
                        <a:effectLst/>
                      </a:endParaRPr>
                    </a:p>
                  </a:txBody>
                  <a:tcPr marL="68580" marR="68580"/>
                </a:tc>
                <a:extLst>
                  <a:ext uri="{0D108BD9-81ED-4DB2-BD59-A6C34878D82A}">
                    <a16:rowId xmlns:a16="http://schemas.microsoft.com/office/drawing/2014/main" val="1586652436"/>
                  </a:ext>
                </a:extLst>
              </a:tr>
            </a:tbl>
          </a:graphicData>
        </a:graphic>
      </p:graphicFrame>
    </p:spTree>
    <p:extLst>
      <p:ext uri="{BB962C8B-B14F-4D97-AF65-F5344CB8AC3E}">
        <p14:creationId xmlns:p14="http://schemas.microsoft.com/office/powerpoint/2010/main" val="1519285466"/>
      </p:ext>
    </p:extLst>
  </p:cSld>
  <p:clrMapOvr>
    <a:masterClrMapping/>
  </p:clrMapOvr>
  <p:transition spd="slow">
    <p:cover dir="l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a:extLst>
              <a:ext uri="{FF2B5EF4-FFF2-40B4-BE49-F238E27FC236}">
                <a16:creationId xmlns:a16="http://schemas.microsoft.com/office/drawing/2014/main" id="{75223F60-1955-4492-B9B0-F3502A8D1EFB}"/>
              </a:ext>
            </a:extLst>
          </p:cNvPr>
          <p:cNvSpPr>
            <a:spLocks noGrp="1"/>
          </p:cNvSpPr>
          <p:nvPr>
            <p:ph type="title"/>
          </p:nvPr>
        </p:nvSpPr>
        <p:spPr>
          <a:xfrm>
            <a:off x="558800" y="4319635"/>
            <a:ext cx="11074400" cy="1981200"/>
          </a:xfrm>
        </p:spPr>
        <p:txBody>
          <a:bodyPr>
            <a:normAutofit/>
          </a:bodyPr>
          <a:lstStyle/>
          <a:p>
            <a:pPr algn="ctr"/>
            <a:r>
              <a:rPr lang="ru-RU" err="1">
                <a:ln w="13335" cmpd="sng">
                  <a:solidFill>
                    <a:srgbClr val="873624">
                      <a:lumMod val="50000"/>
                    </a:srgbClr>
                  </a:solidFill>
                  <a:prstDash val="solid"/>
                </a:ln>
                <a:latin typeface="Calibri"/>
                <a:ea typeface="+mj-lt"/>
                <a:cs typeface="Calibri"/>
              </a:rPr>
              <a:t>Нові</a:t>
            </a:r>
            <a:r>
              <a:rPr lang="ru-RU">
                <a:ln w="13335" cmpd="sng">
                  <a:solidFill>
                    <a:srgbClr val="873624">
                      <a:lumMod val="50000"/>
                    </a:srgbClr>
                  </a:solidFill>
                  <a:prstDash val="solid"/>
                </a:ln>
                <a:latin typeface="Calibri"/>
                <a:ea typeface="+mj-lt"/>
                <a:cs typeface="Calibri"/>
              </a:rPr>
              <a:t> </a:t>
            </a:r>
            <a:r>
              <a:rPr lang="ru-RU" err="1">
                <a:ln w="13335" cmpd="sng">
                  <a:solidFill>
                    <a:srgbClr val="873624">
                      <a:lumMod val="50000"/>
                    </a:srgbClr>
                  </a:solidFill>
                  <a:prstDash val="solid"/>
                </a:ln>
                <a:latin typeface="Calibri"/>
                <a:ea typeface="+mj-lt"/>
                <a:cs typeface="Calibri"/>
              </a:rPr>
              <a:t>види</a:t>
            </a:r>
            <a:r>
              <a:rPr lang="ru-RU">
                <a:ln w="13335" cmpd="sng">
                  <a:solidFill>
                    <a:srgbClr val="873624">
                      <a:lumMod val="50000"/>
                    </a:srgbClr>
                  </a:solidFill>
                  <a:prstDash val="solid"/>
                </a:ln>
                <a:latin typeface="Calibri"/>
                <a:ea typeface="+mj-lt"/>
                <a:cs typeface="Calibri"/>
              </a:rPr>
              <a:t> </a:t>
            </a:r>
            <a:r>
              <a:rPr lang="ru-RU" err="1">
                <a:ln w="13335" cmpd="sng">
                  <a:solidFill>
                    <a:srgbClr val="873624">
                      <a:lumMod val="50000"/>
                    </a:srgbClr>
                  </a:solidFill>
                  <a:prstDash val="solid"/>
                </a:ln>
                <a:latin typeface="Calibri"/>
                <a:ea typeface="+mj-lt"/>
                <a:cs typeface="Calibri"/>
              </a:rPr>
              <a:t>страв</a:t>
            </a:r>
            <a:r>
              <a:rPr lang="ru-RU">
                <a:ln w="13335" cmpd="sng">
                  <a:solidFill>
                    <a:srgbClr val="873624">
                      <a:lumMod val="50000"/>
                    </a:srgbClr>
                  </a:solidFill>
                  <a:prstDash val="solid"/>
                </a:ln>
                <a:latin typeface="Calibri"/>
                <a:ea typeface="+mj-lt"/>
                <a:cs typeface="Calibri"/>
              </a:rPr>
              <a:t> та </a:t>
            </a:r>
            <a:r>
              <a:rPr lang="ru-RU" err="1">
                <a:ln w="13335" cmpd="sng">
                  <a:solidFill>
                    <a:srgbClr val="873624">
                      <a:lumMod val="50000"/>
                    </a:srgbClr>
                  </a:solidFill>
                  <a:prstDash val="solid"/>
                </a:ln>
                <a:latin typeface="Calibri"/>
                <a:ea typeface="+mj-lt"/>
                <a:cs typeface="Calibri"/>
              </a:rPr>
              <a:t>нові</a:t>
            </a:r>
            <a:r>
              <a:rPr lang="ru-RU">
                <a:ln w="13335" cmpd="sng">
                  <a:solidFill>
                    <a:srgbClr val="873624">
                      <a:lumMod val="50000"/>
                    </a:srgbClr>
                  </a:solidFill>
                  <a:prstDash val="solid"/>
                </a:ln>
                <a:latin typeface="Calibri"/>
                <a:ea typeface="+mj-lt"/>
                <a:cs typeface="Calibri"/>
              </a:rPr>
              <a:t> </a:t>
            </a:r>
            <a:r>
              <a:rPr lang="ru-RU" err="1">
                <a:ln w="13335" cmpd="sng">
                  <a:solidFill>
                    <a:srgbClr val="873624">
                      <a:lumMod val="50000"/>
                    </a:srgbClr>
                  </a:solidFill>
                  <a:prstDash val="solid"/>
                </a:ln>
                <a:latin typeface="Calibri"/>
                <a:ea typeface="+mj-lt"/>
                <a:cs typeface="Calibri"/>
              </a:rPr>
              <a:t>форми</a:t>
            </a:r>
            <a:r>
              <a:rPr lang="ru-RU">
                <a:ln w="13335" cmpd="sng">
                  <a:solidFill>
                    <a:srgbClr val="873624">
                      <a:lumMod val="50000"/>
                    </a:srgbClr>
                  </a:solidFill>
                  <a:prstDash val="solid"/>
                </a:ln>
                <a:latin typeface="Calibri"/>
                <a:ea typeface="+mj-lt"/>
                <a:cs typeface="Calibri"/>
              </a:rPr>
              <a:t> </a:t>
            </a:r>
            <a:br>
              <a:rPr lang="ru-RU">
                <a:ln w="13335" cmpd="sng">
                  <a:solidFill>
                    <a:srgbClr val="873624">
                      <a:lumMod val="50000"/>
                    </a:srgbClr>
                  </a:solidFill>
                  <a:prstDash val="solid"/>
                </a:ln>
                <a:latin typeface="Calibri"/>
                <a:ea typeface="+mj-lt"/>
                <a:cs typeface="Calibri"/>
              </a:rPr>
            </a:br>
            <a:r>
              <a:rPr lang="ru-RU" err="1">
                <a:ln w="13335" cmpd="sng">
                  <a:solidFill>
                    <a:srgbClr val="873624">
                      <a:lumMod val="50000"/>
                    </a:srgbClr>
                  </a:solidFill>
                  <a:prstDash val="solid"/>
                </a:ln>
                <a:latin typeface="Calibri"/>
                <a:ea typeface="+mj-lt"/>
                <a:cs typeface="Calibri"/>
              </a:rPr>
              <a:t>обслуговування</a:t>
            </a:r>
            <a:r>
              <a:rPr lang="ru-RU">
                <a:ln w="13335" cmpd="sng">
                  <a:solidFill>
                    <a:srgbClr val="873624">
                      <a:lumMod val="50000"/>
                    </a:srgbClr>
                  </a:solidFill>
                  <a:prstDash val="solid"/>
                </a:ln>
                <a:latin typeface="Calibri"/>
                <a:ea typeface="+mj-lt"/>
                <a:cs typeface="Calibri"/>
              </a:rPr>
              <a:t> в </a:t>
            </a:r>
            <a:r>
              <a:rPr lang="ru-RU" err="1">
                <a:ln w="13335" cmpd="sng">
                  <a:solidFill>
                    <a:srgbClr val="873624">
                      <a:lumMod val="50000"/>
                    </a:srgbClr>
                  </a:solidFill>
                  <a:prstDash val="solid"/>
                </a:ln>
                <a:latin typeface="Calibri"/>
                <a:ea typeface="+mj-lt"/>
                <a:cs typeface="Calibri"/>
              </a:rPr>
              <a:t>ресторані</a:t>
            </a:r>
            <a:endParaRPr lang="ru-RU" err="1">
              <a:ln w="13335" cmpd="sng">
                <a:solidFill>
                  <a:srgbClr val="873624">
                    <a:lumMod val="50000"/>
                  </a:srgbClr>
                </a:solidFill>
                <a:prstDash val="solid"/>
              </a:ln>
              <a:latin typeface="Calibri"/>
              <a:cs typeface="Calibri"/>
            </a:endParaRPr>
          </a:p>
          <a:p>
            <a:endParaRPr lang="ru-RU">
              <a:ln w="13335" cmpd="sng">
                <a:solidFill>
                  <a:srgbClr val="873624">
                    <a:lumMod val="50000"/>
                  </a:srgbClr>
                </a:solidFill>
                <a:prstDash val="solid"/>
              </a:ln>
              <a:latin typeface="Calibri"/>
              <a:cs typeface="Calibri"/>
            </a:endParaRPr>
          </a:p>
        </p:txBody>
      </p:sp>
    </p:spTree>
    <p:extLst>
      <p:ext uri="{BB962C8B-B14F-4D97-AF65-F5344CB8AC3E}">
        <p14:creationId xmlns:p14="http://schemas.microsoft.com/office/powerpoint/2010/main" val="408160092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E380E85-E99A-45DE-9305-CAF4B68CA026}"/>
              </a:ext>
            </a:extLst>
          </p:cNvPr>
          <p:cNvSpPr>
            <a:spLocks noGrp="1"/>
          </p:cNvSpPr>
          <p:nvPr>
            <p:ph type="title"/>
          </p:nvPr>
        </p:nvSpPr>
        <p:spPr>
          <a:xfrm>
            <a:off x="609600" y="274638"/>
            <a:ext cx="10972800" cy="677334"/>
          </a:xfrm>
        </p:spPr>
        <p:txBody>
          <a:bodyPr>
            <a:normAutofit/>
          </a:bodyPr>
          <a:lstStyle/>
          <a:p>
            <a:pPr algn="ctr"/>
            <a:r>
              <a:rPr lang="ru-RU" dirty="0" err="1">
                <a:ln w="13335" cmpd="sng">
                  <a:solidFill>
                    <a:srgbClr val="873624">
                      <a:lumMod val="50000"/>
                    </a:srgbClr>
                  </a:solidFill>
                  <a:prstDash val="solid"/>
                </a:ln>
                <a:latin typeface="Calibri"/>
                <a:ea typeface="+mj-lt"/>
                <a:cs typeface="Calibri"/>
              </a:rPr>
              <a:t>Нові</a:t>
            </a:r>
            <a:r>
              <a:rPr lang="ru-RU" dirty="0">
                <a:ln w="13335" cmpd="sng">
                  <a:solidFill>
                    <a:srgbClr val="873624">
                      <a:lumMod val="50000"/>
                    </a:srgbClr>
                  </a:solidFill>
                  <a:prstDash val="solid"/>
                </a:ln>
                <a:latin typeface="Calibri"/>
                <a:ea typeface="+mj-lt"/>
                <a:cs typeface="Calibri"/>
              </a:rPr>
              <a:t> </a:t>
            </a:r>
            <a:r>
              <a:rPr lang="ru-RU" dirty="0" err="1">
                <a:ln w="13335" cmpd="sng">
                  <a:solidFill>
                    <a:srgbClr val="873624">
                      <a:lumMod val="50000"/>
                    </a:srgbClr>
                  </a:solidFill>
                  <a:prstDash val="solid"/>
                </a:ln>
                <a:latin typeface="Calibri"/>
                <a:ea typeface="+mj-lt"/>
                <a:cs typeface="Calibri"/>
              </a:rPr>
              <a:t>види</a:t>
            </a:r>
            <a:r>
              <a:rPr lang="ru-RU" dirty="0">
                <a:ln w="13335" cmpd="sng">
                  <a:solidFill>
                    <a:srgbClr val="873624">
                      <a:lumMod val="50000"/>
                    </a:srgbClr>
                  </a:solidFill>
                  <a:prstDash val="solid"/>
                </a:ln>
                <a:latin typeface="Calibri"/>
                <a:ea typeface="+mj-lt"/>
                <a:cs typeface="Calibri"/>
              </a:rPr>
              <a:t> </a:t>
            </a:r>
            <a:r>
              <a:rPr lang="ru-RU" dirty="0" err="1">
                <a:ln w="13335" cmpd="sng">
                  <a:solidFill>
                    <a:srgbClr val="873624">
                      <a:lumMod val="50000"/>
                    </a:srgbClr>
                  </a:solidFill>
                  <a:prstDash val="solid"/>
                </a:ln>
                <a:latin typeface="Calibri"/>
                <a:ea typeface="+mj-lt"/>
                <a:cs typeface="Calibri"/>
              </a:rPr>
              <a:t>страв</a:t>
            </a:r>
            <a:endParaRPr lang="ru-RU" dirty="0">
              <a:ln w="13335" cmpd="sng">
                <a:solidFill>
                  <a:srgbClr val="873624">
                    <a:lumMod val="50000"/>
                  </a:srgbClr>
                </a:solidFill>
                <a:prstDash val="solid"/>
              </a:ln>
              <a:latin typeface="Calibri" panose="020F0502020204030204" pitchFamily="34" charset="0"/>
              <a:cs typeface="Calibri" panose="020F0502020204030204" pitchFamily="34" charset="0"/>
            </a:endParaRPr>
          </a:p>
        </p:txBody>
      </p:sp>
      <p:sp>
        <p:nvSpPr>
          <p:cNvPr id="3" name="Объект 2">
            <a:extLst>
              <a:ext uri="{FF2B5EF4-FFF2-40B4-BE49-F238E27FC236}">
                <a16:creationId xmlns:a16="http://schemas.microsoft.com/office/drawing/2014/main" id="{AF689836-5EC2-4C81-BB2A-E2F79E2F8719}"/>
              </a:ext>
            </a:extLst>
          </p:cNvPr>
          <p:cNvSpPr>
            <a:spLocks noGrp="1"/>
          </p:cNvSpPr>
          <p:nvPr>
            <p:ph idx="1"/>
          </p:nvPr>
        </p:nvSpPr>
        <p:spPr>
          <a:xfrm>
            <a:off x="457200" y="2633135"/>
            <a:ext cx="5689600" cy="1799697"/>
          </a:xfrm>
        </p:spPr>
        <p:txBody>
          <a:bodyPr vert="horz" lIns="91440" tIns="45720" rIns="91440" bIns="45720" rtlCol="0" anchor="t">
            <a:normAutofit/>
          </a:bodyPr>
          <a:lstStyle/>
          <a:p>
            <a:r>
              <a:rPr lang="ru-RU" err="1">
                <a:latin typeface="Calibri"/>
                <a:ea typeface="+mn-lt"/>
                <a:cs typeface="Calibri"/>
              </a:rPr>
              <a:t>Нові</a:t>
            </a:r>
            <a:r>
              <a:rPr lang="ru-RU">
                <a:latin typeface="Calibri"/>
                <a:ea typeface="+mn-lt"/>
                <a:cs typeface="Calibri"/>
              </a:rPr>
              <a:t> страви - </a:t>
            </a:r>
            <a:r>
              <a:rPr lang="ru-RU" err="1">
                <a:latin typeface="Calibri"/>
                <a:ea typeface="+mn-lt"/>
                <a:cs typeface="Calibri"/>
              </a:rPr>
              <a:t>це</a:t>
            </a:r>
            <a:r>
              <a:rPr lang="ru-RU">
                <a:latin typeface="Calibri"/>
                <a:ea typeface="+mn-lt"/>
                <a:cs typeface="Calibri"/>
              </a:rPr>
              <a:t> </a:t>
            </a:r>
            <a:r>
              <a:rPr lang="ru-RU" err="1">
                <a:latin typeface="Calibri"/>
                <a:ea typeface="+mn-lt"/>
                <a:cs typeface="Calibri"/>
              </a:rPr>
              <a:t>ті</a:t>
            </a:r>
            <a:r>
              <a:rPr lang="ru-RU">
                <a:latin typeface="Calibri"/>
                <a:ea typeface="+mn-lt"/>
                <a:cs typeface="Calibri"/>
              </a:rPr>
              <a:t>, </a:t>
            </a:r>
            <a:r>
              <a:rPr lang="ru-RU" err="1">
                <a:latin typeface="Calibri"/>
                <a:ea typeface="+mn-lt"/>
                <a:cs typeface="Calibri"/>
              </a:rPr>
              <a:t>які</a:t>
            </a:r>
            <a:r>
              <a:rPr lang="ru-RU">
                <a:latin typeface="Calibri"/>
                <a:ea typeface="+mn-lt"/>
                <a:cs typeface="Calibri"/>
              </a:rPr>
              <a:t> </a:t>
            </a:r>
            <a:r>
              <a:rPr lang="ru-RU" err="1">
                <a:latin typeface="Calibri"/>
                <a:ea typeface="+mn-lt"/>
                <a:cs typeface="Calibri"/>
              </a:rPr>
              <a:t>вперше</a:t>
            </a:r>
            <a:r>
              <a:rPr lang="ru-RU">
                <a:latin typeface="Calibri"/>
                <a:ea typeface="+mn-lt"/>
                <a:cs typeface="Calibri"/>
              </a:rPr>
              <a:t> </a:t>
            </a:r>
            <a:r>
              <a:rPr lang="ru-RU" err="1">
                <a:latin typeface="Calibri"/>
                <a:ea typeface="+mn-lt"/>
                <a:cs typeface="Calibri"/>
              </a:rPr>
              <a:t>з'явилися</a:t>
            </a:r>
            <a:r>
              <a:rPr lang="ru-RU">
                <a:latin typeface="Calibri"/>
                <a:ea typeface="+mn-lt"/>
                <a:cs typeface="Calibri"/>
              </a:rPr>
              <a:t> в </a:t>
            </a:r>
            <a:r>
              <a:rPr lang="ru-RU" err="1">
                <a:latin typeface="Calibri"/>
                <a:ea typeface="+mn-lt"/>
                <a:cs typeface="Calibri"/>
              </a:rPr>
              <a:t>цій</a:t>
            </a:r>
            <a:r>
              <a:rPr lang="ru-RU">
                <a:latin typeface="Calibri"/>
                <a:ea typeface="+mn-lt"/>
                <a:cs typeface="Calibri"/>
              </a:rPr>
              <a:t> </a:t>
            </a:r>
            <a:r>
              <a:rPr lang="ru-RU" err="1">
                <a:latin typeface="Calibri"/>
                <a:ea typeface="+mn-lt"/>
                <a:cs typeface="Calibri"/>
              </a:rPr>
              <a:t>місцевості</a:t>
            </a:r>
            <a:r>
              <a:rPr lang="ru-RU">
                <a:latin typeface="Calibri"/>
                <a:ea typeface="+mn-lt"/>
                <a:cs typeface="Calibri"/>
              </a:rPr>
              <a:t> та за </a:t>
            </a:r>
            <a:r>
              <a:rPr lang="ru-RU" err="1">
                <a:latin typeface="Calibri"/>
                <a:ea typeface="+mn-lt"/>
                <a:cs typeface="Calibri"/>
              </a:rPr>
              <a:t>своїми</a:t>
            </a:r>
            <a:r>
              <a:rPr lang="ru-RU">
                <a:latin typeface="Calibri"/>
                <a:ea typeface="+mn-lt"/>
                <a:cs typeface="Calibri"/>
              </a:rPr>
              <a:t> характеристиками </a:t>
            </a:r>
            <a:r>
              <a:rPr lang="ru-RU" err="1">
                <a:latin typeface="Calibri"/>
                <a:ea typeface="+mn-lt"/>
                <a:cs typeface="Calibri"/>
              </a:rPr>
              <a:t>перевершують</a:t>
            </a:r>
            <a:r>
              <a:rPr lang="ru-RU">
                <a:latin typeface="Calibri"/>
                <a:ea typeface="+mn-lt"/>
                <a:cs typeface="Calibri"/>
              </a:rPr>
              <a:t> </a:t>
            </a:r>
            <a:r>
              <a:rPr lang="ru-RU" err="1">
                <a:latin typeface="Calibri"/>
                <a:ea typeface="+mn-lt"/>
                <a:cs typeface="Calibri"/>
              </a:rPr>
              <a:t>інші</a:t>
            </a:r>
            <a:r>
              <a:rPr lang="ru-RU">
                <a:latin typeface="Calibri"/>
                <a:ea typeface="+mn-lt"/>
                <a:cs typeface="Calibri"/>
              </a:rPr>
              <a:t> страви </a:t>
            </a:r>
            <a:r>
              <a:rPr lang="ru-RU" err="1">
                <a:latin typeface="Calibri"/>
                <a:ea typeface="+mn-lt"/>
                <a:cs typeface="Calibri"/>
              </a:rPr>
              <a:t>аналогічного</a:t>
            </a:r>
            <a:r>
              <a:rPr lang="ru-RU">
                <a:latin typeface="Calibri"/>
                <a:ea typeface="+mn-lt"/>
                <a:cs typeface="Calibri"/>
              </a:rPr>
              <a:t> </a:t>
            </a:r>
            <a:r>
              <a:rPr lang="ru-RU" err="1">
                <a:latin typeface="Calibri"/>
                <a:ea typeface="+mn-lt"/>
                <a:cs typeface="Calibri"/>
              </a:rPr>
              <a:t>призначення</a:t>
            </a:r>
            <a:r>
              <a:rPr lang="ru-RU">
                <a:latin typeface="Calibri"/>
                <a:ea typeface="+mn-lt"/>
                <a:cs typeface="Calibri"/>
              </a:rPr>
              <a:t>. </a:t>
            </a:r>
            <a:endParaRPr lang="ru-RU">
              <a:latin typeface="Calibri"/>
              <a:cs typeface="Calibri"/>
            </a:endParaRPr>
          </a:p>
        </p:txBody>
      </p:sp>
      <p:pic>
        <p:nvPicPr>
          <p:cNvPr id="4" name="Рисунок 4" descr="Изображение выглядит как текст, другой, несколько&#10;&#10;Автоматически созданное описание">
            <a:extLst>
              <a:ext uri="{FF2B5EF4-FFF2-40B4-BE49-F238E27FC236}">
                <a16:creationId xmlns:a16="http://schemas.microsoft.com/office/drawing/2014/main" id="{D440E57E-B412-4D9E-8785-4441A209E73C}"/>
              </a:ext>
            </a:extLst>
          </p:cNvPr>
          <p:cNvPicPr>
            <a:picLocks noChangeAspect="1"/>
          </p:cNvPicPr>
          <p:nvPr/>
        </p:nvPicPr>
        <p:blipFill>
          <a:blip r:embed="rId2"/>
          <a:stretch>
            <a:fillRect/>
          </a:stretch>
        </p:blipFill>
        <p:spPr>
          <a:xfrm>
            <a:off x="7001933" y="2098675"/>
            <a:ext cx="4165600" cy="23389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652023179"/>
      </p:ext>
    </p:extLst>
  </p:cSld>
  <p:clrMapOvr>
    <a:masterClrMapping/>
  </p:clrMapOvr>
  <p:transition spd="slow">
    <p:pull dir="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mph" presetSubtype="0" fill="hold" grpId="0" nodeType="withEffect">
                                  <p:stCondLst>
                                    <p:cond delay="0"/>
                                  </p:stCondLst>
                                  <p:childTnLst>
                                    <p:anim calcmode="discrete" valueType="str">
                                      <p:cBhvr override="childStyle">
                                        <p:cTn id="6" dur="2000" fill="hold"/>
                                        <p:tgtEl>
                                          <p:spTgt spid="2"/>
                                        </p:tgtEl>
                                        <p:attrNameLst>
                                          <p:attrName>style.fontWeight</p:attrName>
                                        </p:attrNameLst>
                                      </p:cBhvr>
                                      <p:tavLst>
                                        <p:tav tm="0">
                                          <p:val>
                                            <p:strVal val="normal"/>
                                          </p:val>
                                        </p:tav>
                                        <p:tav tm="50000">
                                          <p:val>
                                            <p:strVal val="bold"/>
                                          </p:val>
                                        </p:tav>
                                        <p:tav tm="60000">
                                          <p:val>
                                            <p:strVal val="normal"/>
                                          </p:val>
                                        </p:tav>
                                        <p:tav tm="100000">
                                          <p:val>
                                            <p:strVal val="normal"/>
                                          </p:val>
                                        </p:tav>
                                      </p:tavLst>
                                    </p:anim>
                                  </p:childTnLst>
                                </p:cTn>
                              </p:par>
                            </p:childTnLst>
                          </p:cTn>
                        </p:par>
                        <p:par>
                          <p:cTn id="7" fill="hold">
                            <p:stCondLst>
                              <p:cond delay="2000"/>
                            </p:stCondLst>
                            <p:childTnLst>
                              <p:par>
                                <p:cTn id="8" presetID="45" presetClass="entr" presetSubtype="0" fill="hold" nodeType="after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2000"/>
                                        <p:tgtEl>
                                          <p:spTgt spid="4"/>
                                        </p:tgtEl>
                                      </p:cBhvr>
                                    </p:animEffect>
                                    <p:anim calcmode="lin" valueType="num">
                                      <p:cBhvr>
                                        <p:cTn id="11" dur="2000" fill="hold"/>
                                        <p:tgtEl>
                                          <p:spTgt spid="4"/>
                                        </p:tgtEl>
                                        <p:attrNameLst>
                                          <p:attrName>ppt_w</p:attrName>
                                        </p:attrNameLst>
                                      </p:cBhvr>
                                      <p:tavLst>
                                        <p:tav tm="0" fmla="#ppt_w*sin(2.5*pi*$)">
                                          <p:val>
                                            <p:fltVal val="0"/>
                                          </p:val>
                                        </p:tav>
                                        <p:tav tm="100000">
                                          <p:val>
                                            <p:fltVal val="1"/>
                                          </p:val>
                                        </p:tav>
                                      </p:tavLst>
                                    </p:anim>
                                    <p:anim calcmode="lin" valueType="num">
                                      <p:cBhvr>
                                        <p:cTn id="12" dur="2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B846C1A2-4507-4D37-AB20-824C390083A2}"/>
              </a:ext>
            </a:extLst>
          </p:cNvPr>
          <p:cNvSpPr>
            <a:spLocks noGrp="1"/>
          </p:cNvSpPr>
          <p:nvPr>
            <p:ph sz="half" idx="1"/>
          </p:nvPr>
        </p:nvSpPr>
        <p:spPr>
          <a:xfrm>
            <a:off x="304800" y="829734"/>
            <a:ext cx="5384800" cy="4525963"/>
          </a:xfrm>
        </p:spPr>
        <p:txBody>
          <a:bodyPr vert="horz" lIns="91440" tIns="45720" rIns="91440" bIns="45720" rtlCol="0" anchor="t">
            <a:normAutofit fontScale="77500" lnSpcReduction="20000"/>
          </a:bodyPr>
          <a:lstStyle/>
          <a:p>
            <a:pPr marL="0" indent="0" algn="just">
              <a:buNone/>
            </a:pPr>
            <a:r>
              <a:rPr lang="ru-RU" i="1" err="1">
                <a:latin typeface="Calibri"/>
                <a:ea typeface="+mn-lt"/>
                <a:cs typeface="Calibri"/>
              </a:rPr>
              <a:t>Новим</a:t>
            </a:r>
            <a:r>
              <a:rPr lang="ru-RU" i="1">
                <a:latin typeface="Calibri"/>
                <a:ea typeface="+mn-lt"/>
                <a:cs typeface="Calibri"/>
              </a:rPr>
              <a:t> </a:t>
            </a:r>
            <a:r>
              <a:rPr lang="ru-RU" i="1" err="1">
                <a:latin typeface="Calibri"/>
                <a:ea typeface="+mn-lt"/>
                <a:cs typeface="Calibri"/>
              </a:rPr>
              <a:t>асортиментом</a:t>
            </a:r>
            <a:r>
              <a:rPr lang="ru-RU" i="1">
                <a:latin typeface="Calibri"/>
                <a:ea typeface="+mn-lt"/>
                <a:cs typeface="Calibri"/>
              </a:rPr>
              <a:t> </a:t>
            </a:r>
            <a:r>
              <a:rPr lang="ru-RU" i="1" err="1">
                <a:latin typeface="Calibri"/>
                <a:ea typeface="+mn-lt"/>
                <a:cs typeface="Calibri"/>
              </a:rPr>
              <a:t>страв</a:t>
            </a:r>
            <a:r>
              <a:rPr lang="ru-RU" i="1">
                <a:latin typeface="Calibri"/>
                <a:ea typeface="+mn-lt"/>
                <a:cs typeface="Calibri"/>
              </a:rPr>
              <a:t> </a:t>
            </a:r>
            <a:r>
              <a:rPr lang="ru-RU" i="1" err="1">
                <a:latin typeface="Calibri"/>
                <a:ea typeface="+mn-lt"/>
                <a:cs typeface="Calibri"/>
              </a:rPr>
              <a:t>може</a:t>
            </a:r>
            <a:r>
              <a:rPr lang="ru-RU" i="1">
                <a:latin typeface="Calibri"/>
                <a:ea typeface="+mn-lt"/>
                <a:cs typeface="Calibri"/>
              </a:rPr>
              <a:t> бути:</a:t>
            </a:r>
            <a:endParaRPr lang="ru-RU" i="1">
              <a:latin typeface="Calibri"/>
              <a:cs typeface="Calibri"/>
            </a:endParaRPr>
          </a:p>
          <a:p>
            <a:pPr>
              <a:buClr>
                <a:srgbClr val="D4745E"/>
              </a:buClr>
            </a:pPr>
            <a:r>
              <a:rPr lang="ru-RU" err="1">
                <a:latin typeface="Calibri"/>
                <a:ea typeface="+mn-lt"/>
                <a:cs typeface="Calibri"/>
              </a:rPr>
              <a:t>із</a:t>
            </a:r>
            <a:r>
              <a:rPr lang="ru-RU">
                <a:latin typeface="Calibri"/>
                <a:ea typeface="+mn-lt"/>
                <a:cs typeface="Calibri"/>
              </a:rPr>
              <a:t> </a:t>
            </a:r>
            <a:r>
              <a:rPr lang="ru-RU" err="1">
                <a:latin typeface="Calibri"/>
                <a:ea typeface="+mn-lt"/>
                <a:cs typeface="Calibri"/>
              </a:rPr>
              <a:t>задоволення</a:t>
            </a:r>
            <a:r>
              <a:rPr lang="ru-RU">
                <a:latin typeface="Calibri"/>
                <a:ea typeface="+mn-lt"/>
                <a:cs typeface="Calibri"/>
              </a:rPr>
              <a:t> </a:t>
            </a:r>
            <a:r>
              <a:rPr lang="ru-RU" err="1">
                <a:latin typeface="Calibri"/>
                <a:ea typeface="+mn-lt"/>
                <a:cs typeface="Calibri"/>
              </a:rPr>
              <a:t>нової</a:t>
            </a:r>
            <a:r>
              <a:rPr lang="ru-RU">
                <a:latin typeface="Calibri"/>
                <a:ea typeface="+mn-lt"/>
                <a:cs typeface="Calibri"/>
              </a:rPr>
              <a:t> потреби;</a:t>
            </a:r>
            <a:endParaRPr lang="ru-RU">
              <a:latin typeface="Calibri"/>
              <a:cs typeface="Calibri"/>
            </a:endParaRPr>
          </a:p>
          <a:p>
            <a:pPr>
              <a:buClr>
                <a:srgbClr val="D4745E"/>
              </a:buClr>
            </a:pPr>
            <a:r>
              <a:rPr lang="ru-RU">
                <a:latin typeface="Calibri"/>
                <a:ea typeface="+mn-lt"/>
                <a:cs typeface="Calibri"/>
              </a:rPr>
              <a:t>по </a:t>
            </a:r>
            <a:r>
              <a:rPr lang="ru-RU" err="1">
                <a:latin typeface="Calibri"/>
                <a:ea typeface="+mn-lt"/>
                <a:cs typeface="Calibri"/>
              </a:rPr>
              <a:t>відношенню</a:t>
            </a:r>
            <a:r>
              <a:rPr lang="ru-RU">
                <a:latin typeface="Calibri"/>
                <a:ea typeface="+mn-lt"/>
                <a:cs typeface="Calibri"/>
              </a:rPr>
              <a:t> до нового </a:t>
            </a:r>
            <a:r>
              <a:rPr lang="ru-RU" err="1">
                <a:latin typeface="Calibri"/>
                <a:ea typeface="+mn-lt"/>
                <a:cs typeface="Calibri"/>
              </a:rPr>
              <a:t>споживача</a:t>
            </a:r>
            <a:r>
              <a:rPr lang="ru-RU">
                <a:latin typeface="Calibri"/>
                <a:ea typeface="+mn-lt"/>
                <a:cs typeface="Calibri"/>
              </a:rPr>
              <a:t>;</a:t>
            </a:r>
            <a:endParaRPr lang="ru-RU">
              <a:latin typeface="Calibri"/>
              <a:cs typeface="Calibri"/>
            </a:endParaRPr>
          </a:p>
          <a:p>
            <a:pPr>
              <a:buClr>
                <a:srgbClr val="D4745E"/>
              </a:buClr>
            </a:pPr>
            <a:r>
              <a:rPr lang="ru-RU">
                <a:latin typeface="Calibri"/>
                <a:ea typeface="+mn-lt"/>
                <a:cs typeface="Calibri"/>
              </a:rPr>
              <a:t>по </a:t>
            </a:r>
            <a:r>
              <a:rPr lang="ru-RU" err="1">
                <a:latin typeface="Calibri"/>
                <a:ea typeface="+mn-lt"/>
                <a:cs typeface="Calibri"/>
              </a:rPr>
              <a:t>відношенню</a:t>
            </a:r>
            <a:r>
              <a:rPr lang="ru-RU">
                <a:latin typeface="Calibri"/>
                <a:ea typeface="+mn-lt"/>
                <a:cs typeface="Calibri"/>
              </a:rPr>
              <a:t> до </a:t>
            </a:r>
            <a:r>
              <a:rPr lang="ru-RU" err="1">
                <a:latin typeface="Calibri"/>
                <a:ea typeface="+mn-lt"/>
                <a:cs typeface="Calibri"/>
              </a:rPr>
              <a:t>застарілого</a:t>
            </a:r>
            <a:r>
              <a:rPr lang="ru-RU">
                <a:latin typeface="Calibri"/>
                <a:ea typeface="+mn-lt"/>
                <a:cs typeface="Calibri"/>
              </a:rPr>
              <a:t> </a:t>
            </a:r>
            <a:r>
              <a:rPr lang="ru-RU" err="1">
                <a:latin typeface="Calibri"/>
                <a:ea typeface="+mn-lt"/>
                <a:cs typeface="Calibri"/>
              </a:rPr>
              <a:t>асортименту</a:t>
            </a:r>
            <a:r>
              <a:rPr lang="ru-RU">
                <a:latin typeface="Calibri"/>
                <a:ea typeface="+mn-lt"/>
                <a:cs typeface="Calibri"/>
              </a:rPr>
              <a:t> </a:t>
            </a:r>
            <a:r>
              <a:rPr lang="ru-RU" err="1">
                <a:latin typeface="Calibri"/>
                <a:ea typeface="+mn-lt"/>
                <a:cs typeface="Calibri"/>
              </a:rPr>
              <a:t>страв</a:t>
            </a:r>
            <a:r>
              <a:rPr lang="ru-RU">
                <a:latin typeface="Calibri"/>
                <a:ea typeface="+mn-lt"/>
                <a:cs typeface="Calibri"/>
              </a:rPr>
              <a:t>;</a:t>
            </a:r>
            <a:endParaRPr lang="ru-RU">
              <a:latin typeface="Calibri"/>
              <a:cs typeface="Calibri"/>
            </a:endParaRPr>
          </a:p>
          <a:p>
            <a:pPr>
              <a:buClr>
                <a:srgbClr val="D4745E"/>
              </a:buClr>
            </a:pPr>
            <a:r>
              <a:rPr lang="ru-RU">
                <a:latin typeface="Calibri"/>
                <a:ea typeface="+mn-lt"/>
                <a:cs typeface="Calibri"/>
              </a:rPr>
              <a:t>по </a:t>
            </a:r>
            <a:r>
              <a:rPr lang="ru-RU" err="1">
                <a:latin typeface="Calibri"/>
                <a:ea typeface="+mn-lt"/>
                <a:cs typeface="Calibri"/>
              </a:rPr>
              <a:t>відношенню</a:t>
            </a:r>
            <a:r>
              <a:rPr lang="ru-RU">
                <a:latin typeface="Calibri"/>
                <a:ea typeface="+mn-lt"/>
                <a:cs typeface="Calibri"/>
              </a:rPr>
              <a:t> до нового ринку.</a:t>
            </a:r>
            <a:endParaRPr lang="ru-RU">
              <a:latin typeface="Calibri"/>
              <a:cs typeface="Calibri"/>
            </a:endParaRPr>
          </a:p>
          <a:p>
            <a:pPr algn="just">
              <a:buClr>
                <a:srgbClr val="D4745E"/>
              </a:buClr>
            </a:pPr>
            <a:endParaRPr lang="ru-RU"/>
          </a:p>
        </p:txBody>
      </p:sp>
      <p:sp>
        <p:nvSpPr>
          <p:cNvPr id="4" name="Объект 3">
            <a:extLst>
              <a:ext uri="{FF2B5EF4-FFF2-40B4-BE49-F238E27FC236}">
                <a16:creationId xmlns:a16="http://schemas.microsoft.com/office/drawing/2014/main" id="{11F4163A-A3C4-4B9A-BDBC-C375F01D74A7}"/>
              </a:ext>
            </a:extLst>
          </p:cNvPr>
          <p:cNvSpPr>
            <a:spLocks noGrp="1"/>
          </p:cNvSpPr>
          <p:nvPr>
            <p:ph sz="half" idx="2"/>
          </p:nvPr>
        </p:nvSpPr>
        <p:spPr>
          <a:xfrm>
            <a:off x="6096000" y="829734"/>
            <a:ext cx="5384800" cy="4525963"/>
          </a:xfrm>
        </p:spPr>
        <p:txBody>
          <a:bodyPr vert="horz" lIns="91440" tIns="45720" rIns="91440" bIns="45720" rtlCol="0" anchor="t">
            <a:normAutofit fontScale="77500" lnSpcReduction="20000"/>
          </a:bodyPr>
          <a:lstStyle/>
          <a:p>
            <a:pPr marL="0" indent="0" algn="just">
              <a:buNone/>
            </a:pPr>
            <a:r>
              <a:rPr lang="ru-RU" i="1">
                <a:latin typeface="Calibri"/>
                <a:cs typeface="Calibri"/>
              </a:rPr>
              <a:t>Тому </a:t>
            </a:r>
            <a:r>
              <a:rPr lang="ru-RU" i="1" err="1">
                <a:latin typeface="Calibri"/>
                <a:cs typeface="Calibri"/>
              </a:rPr>
              <a:t>стравою</a:t>
            </a:r>
            <a:r>
              <a:rPr lang="ru-RU" i="1">
                <a:latin typeface="Calibri"/>
                <a:cs typeface="Calibri"/>
              </a:rPr>
              <a:t> (</a:t>
            </a:r>
            <a:r>
              <a:rPr lang="ru-RU" i="1" err="1">
                <a:latin typeface="Calibri"/>
                <a:cs typeface="Calibri"/>
              </a:rPr>
              <a:t>виробом</a:t>
            </a:r>
            <a:r>
              <a:rPr lang="ru-RU" i="1">
                <a:latin typeface="Calibri"/>
                <a:cs typeface="Calibri"/>
              </a:rPr>
              <a:t>) </a:t>
            </a:r>
            <a:r>
              <a:rPr lang="ru-RU" i="1" err="1">
                <a:latin typeface="Calibri"/>
                <a:cs typeface="Calibri"/>
              </a:rPr>
              <a:t>ринкової</a:t>
            </a:r>
            <a:r>
              <a:rPr lang="ru-RU" i="1">
                <a:latin typeface="Calibri"/>
                <a:cs typeface="Calibri"/>
              </a:rPr>
              <a:t> </a:t>
            </a:r>
            <a:r>
              <a:rPr lang="ru-RU" i="1" err="1">
                <a:latin typeface="Calibri"/>
                <a:cs typeface="Calibri"/>
              </a:rPr>
              <a:t>новизни</a:t>
            </a:r>
            <a:r>
              <a:rPr lang="ru-RU" i="1">
                <a:latin typeface="Calibri"/>
                <a:cs typeface="Calibri"/>
              </a:rPr>
              <a:t> </a:t>
            </a:r>
            <a:r>
              <a:rPr lang="ru-RU" i="1" err="1">
                <a:latin typeface="Calibri"/>
                <a:cs typeface="Calibri"/>
              </a:rPr>
              <a:t>можна</a:t>
            </a:r>
            <a:r>
              <a:rPr lang="ru-RU" i="1">
                <a:latin typeface="Calibri"/>
                <a:cs typeface="Calibri"/>
              </a:rPr>
              <a:t> </a:t>
            </a:r>
            <a:r>
              <a:rPr lang="ru-RU" i="1" err="1">
                <a:latin typeface="Calibri"/>
                <a:cs typeface="Calibri"/>
              </a:rPr>
              <a:t>вважати</a:t>
            </a:r>
            <a:r>
              <a:rPr lang="ru-RU" i="1">
                <a:latin typeface="Calibri"/>
                <a:cs typeface="Calibri"/>
              </a:rPr>
              <a:t>:</a:t>
            </a:r>
            <a:endParaRPr lang="ru-RU">
              <a:ea typeface="+mn-lt"/>
              <a:cs typeface="+mn-lt"/>
            </a:endParaRPr>
          </a:p>
          <a:p>
            <a:pPr>
              <a:buClr>
                <a:srgbClr val="D4745E"/>
              </a:buClr>
            </a:pPr>
            <a:r>
              <a:rPr lang="ru-RU" err="1">
                <a:latin typeface="Calibri"/>
                <a:cs typeface="Calibri"/>
              </a:rPr>
              <a:t>вперше</a:t>
            </a:r>
            <a:r>
              <a:rPr lang="ru-RU">
                <a:latin typeface="Calibri"/>
                <a:cs typeface="Calibri"/>
              </a:rPr>
              <a:t> </a:t>
            </a:r>
            <a:r>
              <a:rPr lang="ru-RU" err="1">
                <a:latin typeface="Calibri"/>
                <a:cs typeface="Calibri"/>
              </a:rPr>
              <a:t>пропонований</a:t>
            </a:r>
            <a:r>
              <a:rPr lang="ru-RU">
                <a:latin typeface="Calibri"/>
                <a:cs typeface="Calibri"/>
              </a:rPr>
              <a:t> </a:t>
            </a:r>
            <a:r>
              <a:rPr lang="ru-RU" err="1">
                <a:latin typeface="Calibri"/>
                <a:cs typeface="Calibri"/>
              </a:rPr>
              <a:t>асортимент</a:t>
            </a:r>
            <a:r>
              <a:rPr lang="ru-RU">
                <a:latin typeface="Calibri"/>
                <a:cs typeface="Calibri"/>
              </a:rPr>
              <a:t> </a:t>
            </a:r>
            <a:r>
              <a:rPr lang="ru-RU" err="1">
                <a:latin typeface="Calibri"/>
                <a:cs typeface="Calibri"/>
              </a:rPr>
              <a:t>страв</a:t>
            </a:r>
            <a:r>
              <a:rPr lang="ru-RU">
                <a:latin typeface="Calibri"/>
                <a:cs typeface="Calibri"/>
              </a:rPr>
              <a:t>, </a:t>
            </a:r>
            <a:r>
              <a:rPr lang="ru-RU" err="1">
                <a:latin typeface="Calibri"/>
                <a:cs typeface="Calibri"/>
              </a:rPr>
              <a:t>які</a:t>
            </a:r>
            <a:r>
              <a:rPr lang="ru-RU">
                <a:latin typeface="Calibri"/>
                <a:cs typeface="Calibri"/>
              </a:rPr>
              <a:t> </a:t>
            </a:r>
            <a:r>
              <a:rPr lang="ru-RU" err="1">
                <a:latin typeface="Calibri"/>
                <a:cs typeface="Calibri"/>
              </a:rPr>
              <a:t>раніше</a:t>
            </a:r>
            <a:r>
              <a:rPr lang="ru-RU">
                <a:latin typeface="Calibri"/>
                <a:cs typeface="Calibri"/>
              </a:rPr>
              <a:t> не </a:t>
            </a:r>
            <a:r>
              <a:rPr lang="ru-RU" err="1">
                <a:latin typeface="Calibri"/>
                <a:cs typeface="Calibri"/>
              </a:rPr>
              <a:t>мали</a:t>
            </a:r>
            <a:r>
              <a:rPr lang="ru-RU">
                <a:latin typeface="Calibri"/>
                <a:cs typeface="Calibri"/>
              </a:rPr>
              <a:t> </a:t>
            </a:r>
            <a:r>
              <a:rPr lang="ru-RU" err="1">
                <a:latin typeface="Calibri"/>
                <a:cs typeface="Calibri"/>
              </a:rPr>
              <a:t>аналогів</a:t>
            </a:r>
            <a:r>
              <a:rPr lang="ru-RU">
                <a:latin typeface="Calibri"/>
                <a:cs typeface="Calibri"/>
              </a:rPr>
              <a:t> на </a:t>
            </a:r>
            <a:r>
              <a:rPr lang="ru-RU" err="1">
                <a:latin typeface="Calibri"/>
                <a:cs typeface="Calibri"/>
              </a:rPr>
              <a:t>даному</a:t>
            </a:r>
            <a:r>
              <a:rPr lang="ru-RU">
                <a:latin typeface="Calibri"/>
                <a:cs typeface="Calibri"/>
              </a:rPr>
              <a:t> ринку;</a:t>
            </a:r>
            <a:endParaRPr lang="ru-RU">
              <a:ea typeface="+mn-lt"/>
              <a:cs typeface="+mn-lt"/>
            </a:endParaRPr>
          </a:p>
          <a:p>
            <a:pPr>
              <a:buClr>
                <a:srgbClr val="D4745E"/>
              </a:buClr>
            </a:pPr>
            <a:r>
              <a:rPr lang="ru-RU" err="1">
                <a:latin typeface="Calibri"/>
                <a:cs typeface="Calibri"/>
              </a:rPr>
              <a:t>асортимент</a:t>
            </a:r>
            <a:r>
              <a:rPr lang="ru-RU">
                <a:latin typeface="Calibri"/>
                <a:cs typeface="Calibri"/>
              </a:rPr>
              <a:t> </a:t>
            </a:r>
            <a:r>
              <a:rPr lang="ru-RU" err="1">
                <a:latin typeface="Calibri"/>
                <a:cs typeface="Calibri"/>
              </a:rPr>
              <a:t>страв</a:t>
            </a:r>
            <a:r>
              <a:rPr lang="ru-RU">
                <a:latin typeface="Calibri"/>
                <a:cs typeface="Calibri"/>
              </a:rPr>
              <a:t>, </a:t>
            </a:r>
            <a:r>
              <a:rPr lang="ru-RU" err="1">
                <a:latin typeface="Calibri"/>
                <a:cs typeface="Calibri"/>
              </a:rPr>
              <a:t>якому</a:t>
            </a:r>
            <a:r>
              <a:rPr lang="ru-RU">
                <a:latin typeface="Calibri"/>
                <a:cs typeface="Calibri"/>
              </a:rPr>
              <a:t> </a:t>
            </a:r>
            <a:r>
              <a:rPr lang="ru-RU" err="1">
                <a:latin typeface="Calibri"/>
                <a:cs typeface="Calibri"/>
              </a:rPr>
              <a:t>притаманне</a:t>
            </a:r>
            <a:r>
              <a:rPr lang="ru-RU">
                <a:latin typeface="Calibri"/>
                <a:cs typeface="Calibri"/>
              </a:rPr>
              <a:t> </a:t>
            </a:r>
            <a:r>
              <a:rPr lang="ru-RU" err="1">
                <a:latin typeface="Calibri"/>
                <a:cs typeface="Calibri"/>
              </a:rPr>
              <a:t>значне</a:t>
            </a:r>
            <a:r>
              <a:rPr lang="ru-RU">
                <a:latin typeface="Calibri"/>
                <a:cs typeface="Calibri"/>
              </a:rPr>
              <a:t>, </a:t>
            </a:r>
            <a:r>
              <a:rPr lang="ru-RU" err="1">
                <a:latin typeface="Calibri"/>
                <a:cs typeface="Calibri"/>
              </a:rPr>
              <a:t>принципове</a:t>
            </a:r>
            <a:r>
              <a:rPr lang="ru-RU">
                <a:latin typeface="Calibri"/>
                <a:cs typeface="Calibri"/>
              </a:rPr>
              <a:t> </a:t>
            </a:r>
            <a:r>
              <a:rPr lang="ru-RU" err="1">
                <a:latin typeface="Calibri"/>
                <a:cs typeface="Calibri"/>
              </a:rPr>
              <a:t>вдосконалення</a:t>
            </a:r>
            <a:r>
              <a:rPr lang="ru-RU">
                <a:latin typeface="Calibri"/>
                <a:cs typeface="Calibri"/>
              </a:rPr>
              <a:t>, </a:t>
            </a:r>
            <a:r>
              <a:rPr lang="ru-RU" err="1">
                <a:latin typeface="Calibri"/>
                <a:cs typeface="Calibri"/>
              </a:rPr>
              <a:t>порівняно</a:t>
            </a:r>
            <a:r>
              <a:rPr lang="ru-RU">
                <a:latin typeface="Calibri"/>
                <a:cs typeface="Calibri"/>
              </a:rPr>
              <a:t> з </a:t>
            </a:r>
            <a:r>
              <a:rPr lang="ru-RU" err="1">
                <a:latin typeface="Calibri"/>
                <a:cs typeface="Calibri"/>
              </a:rPr>
              <a:t>існуючим</a:t>
            </a:r>
            <a:r>
              <a:rPr lang="ru-RU">
                <a:latin typeface="Calibri"/>
                <a:cs typeface="Calibri"/>
              </a:rPr>
              <a:t> у </a:t>
            </a:r>
            <a:r>
              <a:rPr lang="ru-RU" err="1">
                <a:latin typeface="Calibri"/>
                <a:cs typeface="Calibri"/>
              </a:rPr>
              <a:t>ресторані</a:t>
            </a:r>
            <a:r>
              <a:rPr lang="ru-RU">
                <a:latin typeface="Calibri"/>
                <a:cs typeface="Calibri"/>
              </a:rPr>
              <a:t>;</a:t>
            </a:r>
            <a:endParaRPr lang="ru-RU">
              <a:ea typeface="+mn-lt"/>
              <a:cs typeface="+mn-lt"/>
            </a:endParaRPr>
          </a:p>
          <a:p>
            <a:pPr>
              <a:buClr>
                <a:srgbClr val="D4745E"/>
              </a:buClr>
            </a:pPr>
            <a:r>
              <a:rPr lang="ru-RU" err="1">
                <a:latin typeface="Calibri"/>
                <a:cs typeface="Calibri"/>
              </a:rPr>
              <a:t>асортимент</a:t>
            </a:r>
            <a:r>
              <a:rPr lang="ru-RU">
                <a:latin typeface="Calibri"/>
                <a:cs typeface="Calibri"/>
              </a:rPr>
              <a:t> </a:t>
            </a:r>
            <a:r>
              <a:rPr lang="ru-RU" err="1">
                <a:latin typeface="Calibri"/>
                <a:cs typeface="Calibri"/>
              </a:rPr>
              <a:t>страв</a:t>
            </a:r>
            <a:r>
              <a:rPr lang="ru-RU">
                <a:latin typeface="Calibri"/>
                <a:cs typeface="Calibri"/>
              </a:rPr>
              <a:t>, </a:t>
            </a:r>
            <a:r>
              <a:rPr lang="ru-RU" err="1">
                <a:latin typeface="Calibri"/>
                <a:cs typeface="Calibri"/>
              </a:rPr>
              <a:t>який</a:t>
            </a:r>
            <a:r>
              <a:rPr lang="ru-RU">
                <a:latin typeface="Calibri"/>
                <a:cs typeface="Calibri"/>
              </a:rPr>
              <a:t> </a:t>
            </a:r>
            <a:r>
              <a:rPr lang="ru-RU" err="1">
                <a:latin typeface="Calibri"/>
                <a:cs typeface="Calibri"/>
              </a:rPr>
              <a:t>має</a:t>
            </a:r>
            <a:r>
              <a:rPr lang="ru-RU">
                <a:latin typeface="Calibri"/>
                <a:cs typeface="Calibri"/>
              </a:rPr>
              <a:t> </a:t>
            </a:r>
            <a:r>
              <a:rPr lang="ru-RU" err="1">
                <a:latin typeface="Calibri"/>
                <a:cs typeface="Calibri"/>
              </a:rPr>
              <a:t>деякі</a:t>
            </a:r>
            <a:r>
              <a:rPr lang="ru-RU">
                <a:latin typeface="Calibri"/>
                <a:cs typeface="Calibri"/>
              </a:rPr>
              <a:t> </a:t>
            </a:r>
            <a:r>
              <a:rPr lang="ru-RU" err="1">
                <a:latin typeface="Calibri"/>
                <a:cs typeface="Calibri"/>
              </a:rPr>
              <a:t>вдосконалення</a:t>
            </a:r>
            <a:r>
              <a:rPr lang="ru-RU">
                <a:latin typeface="Calibri"/>
                <a:cs typeface="Calibri"/>
              </a:rPr>
              <a:t> </a:t>
            </a:r>
            <a:r>
              <a:rPr lang="ru-RU" err="1">
                <a:latin typeface="Calibri"/>
                <a:cs typeface="Calibri"/>
              </a:rPr>
              <a:t>серед</a:t>
            </a:r>
            <a:r>
              <a:rPr lang="ru-RU">
                <a:latin typeface="Calibri"/>
                <a:cs typeface="Calibri"/>
              </a:rPr>
              <a:t> </a:t>
            </a:r>
            <a:r>
              <a:rPr lang="ru-RU" err="1">
                <a:latin typeface="Calibri"/>
                <a:cs typeface="Calibri"/>
              </a:rPr>
              <a:t>аналогів</a:t>
            </a:r>
            <a:r>
              <a:rPr lang="ru-RU">
                <a:latin typeface="Calibri"/>
                <a:cs typeface="Calibri"/>
              </a:rPr>
              <a:t>;</a:t>
            </a:r>
            <a:endParaRPr lang="ru-RU">
              <a:ea typeface="+mn-lt"/>
              <a:cs typeface="+mn-lt"/>
            </a:endParaRPr>
          </a:p>
          <a:p>
            <a:pPr>
              <a:buClr>
                <a:srgbClr val="D4745E"/>
              </a:buClr>
            </a:pPr>
            <a:r>
              <a:rPr lang="ru-RU" err="1">
                <a:latin typeface="Calibri"/>
                <a:cs typeface="Calibri"/>
              </a:rPr>
              <a:t>асортимент</a:t>
            </a:r>
            <a:r>
              <a:rPr lang="ru-RU">
                <a:latin typeface="Calibri"/>
                <a:cs typeface="Calibri"/>
              </a:rPr>
              <a:t> </a:t>
            </a:r>
            <a:r>
              <a:rPr lang="ru-RU" err="1">
                <a:latin typeface="Calibri"/>
                <a:cs typeface="Calibri"/>
              </a:rPr>
              <a:t>страв</a:t>
            </a:r>
            <a:r>
              <a:rPr lang="ru-RU">
                <a:latin typeface="Calibri"/>
                <a:cs typeface="Calibri"/>
              </a:rPr>
              <a:t>, </a:t>
            </a:r>
            <a:r>
              <a:rPr lang="ru-RU" err="1">
                <a:latin typeface="Calibri"/>
                <a:cs typeface="Calibri"/>
              </a:rPr>
              <a:t>що</a:t>
            </a:r>
            <a:r>
              <a:rPr lang="ru-RU">
                <a:latin typeface="Calibri"/>
                <a:cs typeface="Calibri"/>
              </a:rPr>
              <a:t> мав </a:t>
            </a:r>
            <a:r>
              <a:rPr lang="ru-RU" err="1">
                <a:latin typeface="Calibri"/>
                <a:cs typeface="Calibri"/>
              </a:rPr>
              <a:t>ходіння</a:t>
            </a:r>
            <a:r>
              <a:rPr lang="ru-RU">
                <a:latin typeface="Calibri"/>
                <a:cs typeface="Calibri"/>
              </a:rPr>
              <a:t> на </a:t>
            </a:r>
            <a:r>
              <a:rPr lang="ru-RU" err="1">
                <a:latin typeface="Calibri"/>
                <a:cs typeface="Calibri"/>
              </a:rPr>
              <a:t>інших</a:t>
            </a:r>
            <a:r>
              <a:rPr lang="ru-RU">
                <a:latin typeface="Calibri"/>
                <a:cs typeface="Calibri"/>
              </a:rPr>
              <a:t> ринках, але </a:t>
            </a:r>
            <a:r>
              <a:rPr lang="ru-RU" err="1">
                <a:latin typeface="Calibri"/>
                <a:cs typeface="Calibri"/>
              </a:rPr>
              <a:t>новий</a:t>
            </a:r>
            <a:r>
              <a:rPr lang="ru-RU">
                <a:latin typeface="Calibri"/>
                <a:cs typeface="Calibri"/>
              </a:rPr>
              <a:t> для </a:t>
            </a:r>
            <a:r>
              <a:rPr lang="ru-RU" err="1">
                <a:latin typeface="Calibri"/>
                <a:cs typeface="Calibri"/>
              </a:rPr>
              <a:t>обраного</a:t>
            </a:r>
            <a:r>
              <a:rPr lang="ru-RU">
                <a:latin typeface="Calibri"/>
                <a:cs typeface="Calibri"/>
              </a:rPr>
              <a:t> ринку;</a:t>
            </a:r>
            <a:endParaRPr lang="ru-RU">
              <a:ea typeface="+mn-lt"/>
              <a:cs typeface="+mn-lt"/>
            </a:endParaRPr>
          </a:p>
          <a:p>
            <a:pPr>
              <a:buClr>
                <a:srgbClr val="D4745E"/>
              </a:buClr>
            </a:pPr>
            <a:r>
              <a:rPr lang="ru-RU" err="1">
                <a:latin typeface="Calibri"/>
                <a:cs typeface="Calibri"/>
              </a:rPr>
              <a:t>асортименти</a:t>
            </a:r>
            <a:r>
              <a:rPr lang="ru-RU">
                <a:latin typeface="Calibri"/>
                <a:cs typeface="Calibri"/>
              </a:rPr>
              <a:t> </a:t>
            </a:r>
            <a:r>
              <a:rPr lang="ru-RU" err="1">
                <a:latin typeface="Calibri"/>
                <a:cs typeface="Calibri"/>
              </a:rPr>
              <a:t>страв</a:t>
            </a:r>
            <a:r>
              <a:rPr lang="ru-RU">
                <a:latin typeface="Calibri"/>
                <a:cs typeface="Calibri"/>
              </a:rPr>
              <a:t> для </a:t>
            </a:r>
            <a:r>
              <a:rPr lang="ru-RU" err="1">
                <a:latin typeface="Calibri"/>
                <a:cs typeface="Calibri"/>
              </a:rPr>
              <a:t>нової</a:t>
            </a:r>
            <a:r>
              <a:rPr lang="ru-RU">
                <a:latin typeface="Calibri"/>
                <a:cs typeface="Calibri"/>
              </a:rPr>
              <a:t> </a:t>
            </a:r>
            <a:r>
              <a:rPr lang="ru-RU" err="1">
                <a:latin typeface="Calibri"/>
                <a:cs typeface="Calibri"/>
              </a:rPr>
              <a:t>сфери</a:t>
            </a:r>
            <a:r>
              <a:rPr lang="ru-RU">
                <a:latin typeface="Calibri"/>
                <a:cs typeface="Calibri"/>
              </a:rPr>
              <a:t> </a:t>
            </a:r>
            <a:r>
              <a:rPr lang="ru-RU" err="1">
                <a:latin typeface="Calibri"/>
                <a:cs typeface="Calibri"/>
              </a:rPr>
              <a:t>застосування</a:t>
            </a:r>
            <a:r>
              <a:rPr lang="ru-RU">
                <a:latin typeface="Calibri"/>
                <a:cs typeface="Calibri"/>
              </a:rPr>
              <a:t>.</a:t>
            </a:r>
            <a:endParaRPr lang="ru-RU">
              <a:ea typeface="+mn-lt"/>
              <a:cs typeface="+mn-lt"/>
            </a:endParaRPr>
          </a:p>
          <a:p>
            <a:pPr>
              <a:buClr>
                <a:srgbClr val="D4745E"/>
              </a:buClr>
            </a:pPr>
            <a:endParaRPr lang="ru-RU">
              <a:ea typeface="+mn-lt"/>
              <a:cs typeface="+mn-lt"/>
            </a:endParaRPr>
          </a:p>
          <a:p>
            <a:pPr>
              <a:buClr>
                <a:srgbClr val="D4745E"/>
              </a:buClr>
            </a:pPr>
            <a:endParaRPr lang="ru-RU">
              <a:latin typeface="Calibri"/>
              <a:cs typeface="Calibri"/>
            </a:endParaRPr>
          </a:p>
        </p:txBody>
      </p:sp>
      <p:pic>
        <p:nvPicPr>
          <p:cNvPr id="2" name="Рисунок 4" descr="Изображение выглядит как человек, внутренний, блюдо&#10;&#10;Автоматически созданное описание">
            <a:extLst>
              <a:ext uri="{FF2B5EF4-FFF2-40B4-BE49-F238E27FC236}">
                <a16:creationId xmlns:a16="http://schemas.microsoft.com/office/drawing/2014/main" id="{90110A78-C307-4690-A9D4-D98F2AB6269D}"/>
              </a:ext>
            </a:extLst>
          </p:cNvPr>
          <p:cNvPicPr>
            <a:picLocks noChangeAspect="1"/>
          </p:cNvPicPr>
          <p:nvPr/>
        </p:nvPicPr>
        <p:blipFill>
          <a:blip r:embed="rId2"/>
          <a:stretch>
            <a:fillRect/>
          </a:stretch>
        </p:blipFill>
        <p:spPr>
          <a:xfrm>
            <a:off x="905934" y="3189816"/>
            <a:ext cx="4182533" cy="261196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768623336"/>
      </p:ext>
    </p:extLst>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B15E28"/>
      </a:accent1>
      <a:accent2>
        <a:srgbClr val="B13228"/>
      </a:accent2>
      <a:accent3>
        <a:srgbClr val="8B7B56"/>
      </a:accent3>
      <a:accent4>
        <a:srgbClr val="E09C41"/>
      </a:accent4>
      <a:accent5>
        <a:srgbClr val="9EAE51"/>
      </a:accent5>
      <a:accent6>
        <a:srgbClr val="6E7355"/>
      </a:accent6>
      <a:hlink>
        <a:srgbClr val="D37A21"/>
      </a:hlink>
      <a:folHlink>
        <a:srgbClr val="CA8F55"/>
      </a:folHlink>
    </a:clrScheme>
    <a:fontScheme name="Organic">
      <a:majorFont>
        <a:latin typeface="Garamond"/>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039A4B3-0617-4CFC-B614-27363ECC28AC}"/>
    </a:ext>
  </a:extLst>
</a:theme>
</file>

<file path=ppt/theme/theme2.xml><?xml version="1.0" encoding="utf-8"?>
<a:theme xmlns:a="http://schemas.openxmlformats.org/drawingml/2006/main" name="Паркет">
  <a:themeElements>
    <a:clrScheme name="Твердый переплет">
      <a:dk1>
        <a:sysClr val="windowText" lastClr="000000"/>
      </a:dk1>
      <a:lt1>
        <a:sysClr val="window" lastClr="FFFFFF"/>
      </a:lt1>
      <a:dk2>
        <a:srgbClr val="895D1D"/>
      </a:dk2>
      <a:lt2>
        <a:srgbClr val="ECE9C6"/>
      </a:lt2>
      <a:accent1>
        <a:srgbClr val="873624"/>
      </a:accent1>
      <a:accent2>
        <a:srgbClr val="D6862D"/>
      </a:accent2>
      <a:accent3>
        <a:srgbClr val="D0BE40"/>
      </a:accent3>
      <a:accent4>
        <a:srgbClr val="877F6C"/>
      </a:accent4>
      <a:accent5>
        <a:srgbClr val="972109"/>
      </a:accent5>
      <a:accent6>
        <a:srgbClr val="AEB795"/>
      </a:accent6>
      <a:hlink>
        <a:srgbClr val="CC9900"/>
      </a:hlink>
      <a:folHlink>
        <a:srgbClr val="B2B2B2"/>
      </a:folHlink>
    </a:clrScheme>
    <a:fontScheme name="Обычная">
      <a:majorFont>
        <a:latin typeface="Tw Cen MT"/>
        <a:ea typeface=""/>
        <a:cs typeface=""/>
        <a:font script="Grek" typeface="Calibri"/>
        <a:font script="Cyrl" typeface="Calibri"/>
        <a:font script="Jpan" typeface="HG創英角ｺﾞｼｯｸUB"/>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創英角ｺﾞｼｯｸUB"/>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Паркет">
      <a:fillStyleLst>
        <a:solidFill>
          <a:schemeClr val="phClr"/>
        </a:solidFill>
        <a:gradFill rotWithShape="1">
          <a:gsLst>
            <a:gs pos="0">
              <a:schemeClr val="phClr">
                <a:tint val="79000"/>
                <a:satMod val="180000"/>
              </a:schemeClr>
            </a:gs>
            <a:gs pos="65000">
              <a:schemeClr val="phClr">
                <a:tint val="52000"/>
                <a:satMod val="250000"/>
              </a:schemeClr>
            </a:gs>
            <a:gs pos="100000">
              <a:schemeClr val="phClr">
                <a:tint val="29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15875" cap="flat" cmpd="sng" algn="ctr">
          <a:solidFill>
            <a:schemeClr val="phClr"/>
          </a:solidFill>
          <a:prstDash val="solid"/>
        </a:ln>
        <a:ln w="38100" cap="flat" cmpd="sng" algn="ctr">
          <a:solidFill>
            <a:schemeClr val="phClr"/>
          </a:solidFill>
          <a:prstDash val="solid"/>
        </a:ln>
      </a:lnStyleLst>
      <a:effectStyleLst>
        <a:effectStyle>
          <a:effectLst>
            <a:outerShdw blurRad="63500" dist="25400" dir="5400000" rotWithShape="0">
              <a:srgbClr val="000000">
                <a:alpha val="43000"/>
              </a:srgbClr>
            </a:outerShdw>
          </a:effectLst>
        </a:effectStyle>
        <a:effectStyle>
          <a:effectLst>
            <a:outerShdw blurRad="63500" dist="25400" dir="5400000" rotWithShape="0">
              <a:srgbClr val="000000">
                <a:alpha val="43000"/>
              </a:srgbClr>
            </a:outerShdw>
          </a:effectLst>
          <a:scene3d>
            <a:camera prst="orthographicFront">
              <a:rot lat="0" lon="0" rev="0"/>
            </a:camera>
            <a:lightRig rig="brightRoom" dir="t">
              <a:rot lat="0" lon="0" rev="8700000"/>
            </a:lightRig>
          </a:scene3d>
          <a:sp3d contourW="12700" prstMaterial="dkEdge">
            <a:bevelT w="0" h="0" prst="relaxedInset"/>
            <a:contourClr>
              <a:schemeClr val="phClr">
                <a:shade val="65000"/>
                <a:satMod val="150000"/>
              </a:schemeClr>
            </a:contourClr>
          </a:sp3d>
        </a:effectStyle>
        <a:effectStyle>
          <a:effectLst>
            <a:outerShdw blurRad="63500" dist="25400" dir="5400000" rotWithShape="0">
              <a:srgbClr val="000000">
                <a:alpha val="43000"/>
              </a:srgbClr>
            </a:outerShdw>
          </a:effectLst>
          <a:scene3d>
            <a:camera prst="orthographicFront">
              <a:rot lat="0" lon="0" rev="0"/>
            </a:camera>
            <a:lightRig rig="glow" dir="t">
              <a:rot lat="0" lon="0" rev="13200000"/>
            </a:lightRig>
          </a:scene3d>
          <a:sp3d prstMaterial="dkEdge">
            <a:bevelT w="63500" h="50800" prst="relaxedInset"/>
          </a:sp3d>
        </a:effectStyle>
      </a:effectStyleLst>
      <a:bgFillStyleLst>
        <a:solidFill>
          <a:schemeClr val="phClr"/>
        </a:solidFill>
        <a:gradFill rotWithShape="1">
          <a:gsLst>
            <a:gs pos="0">
              <a:schemeClr val="phClr">
                <a:tint val="85000"/>
                <a:shade val="95000"/>
                <a:satMod val="200000"/>
              </a:schemeClr>
            </a:gs>
            <a:gs pos="53000">
              <a:schemeClr val="phClr">
                <a:shade val="60000"/>
                <a:satMod val="220000"/>
              </a:schemeClr>
            </a:gs>
            <a:gs pos="100000">
              <a:schemeClr val="phClr">
                <a:shade val="45000"/>
                <a:satMod val="220000"/>
              </a:schemeClr>
            </a:gs>
          </a:gsLst>
          <a:lin ang="16200000" scaled="0"/>
        </a:gradFill>
        <a:gradFill rotWithShape="1">
          <a:gsLst>
            <a:gs pos="0">
              <a:schemeClr val="phClr">
                <a:tint val="83000"/>
                <a:shade val="97000"/>
                <a:satMod val="230000"/>
              </a:schemeClr>
            </a:gs>
            <a:gs pos="100000">
              <a:schemeClr val="phClr">
                <a:shade val="35000"/>
                <a:satMod val="250000"/>
              </a:schemeClr>
            </a:gs>
          </a:gsLst>
          <a:path path="circle">
            <a:fillToRect l="15000" t="50000" r="85000" b="60000"/>
          </a:path>
        </a:gradFill>
      </a:bgFillStyleLst>
    </a:fmtScheme>
  </a:themeElements>
  <a:objectDefaults/>
  <a:extraClrScheme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TF00001246</Template>
  <TotalTime>21</TotalTime>
  <Words>1699</Words>
  <Application>Microsoft Office PowerPoint</Application>
  <PresentationFormat>Широкоэкранный</PresentationFormat>
  <Paragraphs>159</Paragraphs>
  <Slides>46</Slides>
  <Notes>0</Notes>
  <HiddenSlides>0</HiddenSlides>
  <MMClips>0</MMClips>
  <ScaleCrop>false</ScaleCrop>
  <HeadingPairs>
    <vt:vector size="6" baseType="variant">
      <vt:variant>
        <vt:lpstr>Использованные шрифты</vt:lpstr>
      </vt:variant>
      <vt:variant>
        <vt:i4>5</vt:i4>
      </vt:variant>
      <vt:variant>
        <vt:lpstr>Тема</vt:lpstr>
      </vt:variant>
      <vt:variant>
        <vt:i4>2</vt:i4>
      </vt:variant>
      <vt:variant>
        <vt:lpstr>Заголовки слайдов</vt:lpstr>
      </vt:variant>
      <vt:variant>
        <vt:i4>46</vt:i4>
      </vt:variant>
    </vt:vector>
  </HeadingPairs>
  <TitlesOfParts>
    <vt:vector size="53" baseType="lpstr">
      <vt:lpstr>Arial</vt:lpstr>
      <vt:lpstr>Calibri</vt:lpstr>
      <vt:lpstr>Garamond</vt:lpstr>
      <vt:lpstr>Tw Cen MT</vt:lpstr>
      <vt:lpstr>Wingdings</vt:lpstr>
      <vt:lpstr>Organic</vt:lpstr>
      <vt:lpstr>Паркет</vt:lpstr>
      <vt:lpstr> Тема: Організаційна культура ресторанного сервісу</vt:lpstr>
      <vt:lpstr>Організація маркетингових  досліджень послуг ресторану</vt:lpstr>
      <vt:lpstr>Маркетинг у закладах ресторанного господарства</vt:lpstr>
      <vt:lpstr>Презентация PowerPoint</vt:lpstr>
      <vt:lpstr>Маркетингові стратегії</vt:lpstr>
      <vt:lpstr>Основні види сучасних маркетингових стратегій  та їх характеристика </vt:lpstr>
      <vt:lpstr>Нові види страв та нові форми  обслуговування в ресторані </vt:lpstr>
      <vt:lpstr>Нові види страв</vt:lpstr>
      <vt:lpstr>Презентация PowerPoint</vt:lpstr>
      <vt:lpstr>Презентация PowerPoint</vt:lpstr>
      <vt:lpstr>Нові форми обслуговування</vt:lpstr>
      <vt:lpstr>Презентация PowerPoint</vt:lpstr>
      <vt:lpstr>Презентация PowerPoint</vt:lpstr>
      <vt:lpstr>Презентация PowerPoint</vt:lpstr>
      <vt:lpstr>Презентация PowerPoint</vt:lpstr>
      <vt:lpstr>Організація підбору  персоналу ресторану</vt:lpstr>
      <vt:lpstr>Кадрова політика ресторану</vt:lpstr>
      <vt:lpstr>Презентация PowerPoint</vt:lpstr>
      <vt:lpstr>Презентация PowerPoint</vt:lpstr>
      <vt:lpstr>Вимоги до поведінки обслуговуючого персоналу ресторану </vt:lpstr>
      <vt:lpstr>Вимоги щодо поведінки керівника ресторану  </vt:lpstr>
      <vt:lpstr>Вимоги до метрдотелю залу</vt:lpstr>
      <vt:lpstr>Вимоги до офіціанта </vt:lpstr>
      <vt:lpstr>Організація реклами  в ресторанному сервісі </vt:lpstr>
      <vt:lpstr>Презентация PowerPoint</vt:lpstr>
      <vt:lpstr>Популярні види реклами:</vt:lpstr>
      <vt:lpstr>Презентация PowerPoint</vt:lpstr>
      <vt:lpstr>Презентация PowerPoint</vt:lpstr>
      <vt:lpstr>Презентация PowerPoint</vt:lpstr>
      <vt:lpstr>Презентация PowerPoint</vt:lpstr>
      <vt:lpstr>Основні аспекти, яким варто приділити увагу :</vt:lpstr>
      <vt:lpstr>Презентация PowerPoint</vt:lpstr>
      <vt:lpstr>Презентация PowerPoint</vt:lpstr>
      <vt:lpstr>Маніпуляція у рекламі</vt:lpstr>
      <vt:lpstr>Реклама в інтернеті</vt:lpstr>
      <vt:lpstr>Презентация PowerPoint</vt:lpstr>
      <vt:lpstr>Презентация PowerPoint</vt:lpstr>
      <vt:lpstr>Організація безпеки в ресторанному сервісі </vt:lpstr>
      <vt:lpstr>Презентация PowerPoint</vt:lpstr>
      <vt:lpstr>Презентация PowerPoint</vt:lpstr>
      <vt:lpstr>Презентация PowerPoint</vt:lpstr>
      <vt:lpstr>Презентация PowerPoint</vt:lpstr>
      <vt:lpstr>Контроль за зберіганням і рухом продуктів</vt:lpstr>
      <vt:lpstr>Контроль за лікеро-горілчаними виробами</vt:lpstr>
      <vt:lpstr>Контроль за розрахунками з гостями</vt:lpstr>
      <vt:lpstr>ДЯКУЮ ЗА УВАГУ!</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
  <cp:lastModifiedBy>Пользователь</cp:lastModifiedBy>
  <cp:revision>6</cp:revision>
  <dcterms:created xsi:type="dcterms:W3CDTF">2021-12-20T08:18:26Z</dcterms:created>
  <dcterms:modified xsi:type="dcterms:W3CDTF">2022-05-04T19:31:14Z</dcterms:modified>
</cp:coreProperties>
</file>