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7" r:id="rId4"/>
    <p:sldId id="277" r:id="rId5"/>
    <p:sldId id="278" r:id="rId6"/>
    <p:sldId id="259" r:id="rId7"/>
    <p:sldId id="262" r:id="rId8"/>
    <p:sldId id="260" r:id="rId9"/>
    <p:sldId id="261" r:id="rId10"/>
    <p:sldId id="28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1" r:id="rId19"/>
    <p:sldId id="270" r:id="rId20"/>
    <p:sldId id="282" r:id="rId21"/>
    <p:sldId id="271" r:id="rId22"/>
    <p:sldId id="272" r:id="rId23"/>
    <p:sldId id="280" r:id="rId24"/>
    <p:sldId id="273" r:id="rId25"/>
    <p:sldId id="283" r:id="rId26"/>
    <p:sldId id="279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D6445-4BAD-4A11-95FD-5A4C736335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5802F7-AA9E-478E-8BF6-B3C75CDF4C52}">
      <dgm:prSet custT="1"/>
      <dgm:spPr/>
      <dgm:t>
        <a:bodyPr/>
        <a:lstStyle/>
        <a:p>
          <a:pPr rtl="0"/>
          <a:r>
            <a:rPr lang="uk-UA" sz="2800" dirty="0" err="1" smtClean="0"/>
            <a:t>Пізна-вальний</a:t>
          </a:r>
          <a:endParaRPr lang="ru-RU" sz="2800" dirty="0"/>
        </a:p>
      </dgm:t>
    </dgm:pt>
    <dgm:pt modelId="{7E114B3F-9BC6-4DED-B03B-82515607A835}" type="parTrans" cxnId="{D8A2ADDF-7462-4CDE-AC67-93628FF4E4B7}">
      <dgm:prSet/>
      <dgm:spPr/>
      <dgm:t>
        <a:bodyPr/>
        <a:lstStyle/>
        <a:p>
          <a:endParaRPr lang="ru-RU"/>
        </a:p>
      </dgm:t>
    </dgm:pt>
    <dgm:pt modelId="{A9F96446-BD54-49DD-951A-F186AA398489}" type="sibTrans" cxnId="{D8A2ADDF-7462-4CDE-AC67-93628FF4E4B7}">
      <dgm:prSet/>
      <dgm:spPr/>
      <dgm:t>
        <a:bodyPr/>
        <a:lstStyle/>
        <a:p>
          <a:endParaRPr lang="ru-RU"/>
        </a:p>
      </dgm:t>
    </dgm:pt>
    <dgm:pt modelId="{3BF9335C-9212-40FB-BA26-E4582880263A}">
      <dgm:prSet custT="1"/>
      <dgm:spPr/>
      <dgm:t>
        <a:bodyPr/>
        <a:lstStyle/>
        <a:p>
          <a:pPr rtl="0"/>
          <a:r>
            <a:rPr lang="uk-UA" sz="2800" dirty="0" err="1" smtClean="0"/>
            <a:t>Мотива-ційний</a:t>
          </a:r>
          <a:endParaRPr lang="ru-RU" sz="2800" dirty="0"/>
        </a:p>
      </dgm:t>
    </dgm:pt>
    <dgm:pt modelId="{B4A3253B-9B4F-4892-AAFC-0ADAA5CB0DB3}" type="parTrans" cxnId="{7F488FF6-EB79-48B4-B23D-6548B407142A}">
      <dgm:prSet/>
      <dgm:spPr/>
      <dgm:t>
        <a:bodyPr/>
        <a:lstStyle/>
        <a:p>
          <a:endParaRPr lang="ru-RU"/>
        </a:p>
      </dgm:t>
    </dgm:pt>
    <dgm:pt modelId="{3BE62BEB-1C61-478F-9734-8A3F7EF4A598}" type="sibTrans" cxnId="{7F488FF6-EB79-48B4-B23D-6548B407142A}">
      <dgm:prSet/>
      <dgm:spPr/>
      <dgm:t>
        <a:bodyPr/>
        <a:lstStyle/>
        <a:p>
          <a:endParaRPr lang="ru-RU"/>
        </a:p>
      </dgm:t>
    </dgm:pt>
    <dgm:pt modelId="{32288806-4CF9-45AE-98F1-D64F54324817}">
      <dgm:prSet/>
      <dgm:spPr/>
      <dgm:t>
        <a:bodyPr/>
        <a:lstStyle/>
        <a:p>
          <a:pPr rtl="0"/>
          <a:r>
            <a:rPr lang="uk-UA" smtClean="0"/>
            <a:t>Політичні знання, теорії, уявлення, політична ідеологія</a:t>
          </a:r>
          <a:endParaRPr lang="ru-RU"/>
        </a:p>
      </dgm:t>
    </dgm:pt>
    <dgm:pt modelId="{79CC6C8B-71C9-47E5-A7E4-2FCFA3BF4C0C}" type="parTrans" cxnId="{907F4121-B8A4-4381-98F9-01A72DBC4F3A}">
      <dgm:prSet/>
      <dgm:spPr/>
    </dgm:pt>
    <dgm:pt modelId="{84F02F89-E336-45D1-A77B-4C78F035B047}" type="sibTrans" cxnId="{907F4121-B8A4-4381-98F9-01A72DBC4F3A}">
      <dgm:prSet/>
      <dgm:spPr/>
    </dgm:pt>
    <dgm:pt modelId="{7A461614-7C24-4979-8674-A39097DFA568}">
      <dgm:prSet/>
      <dgm:spPr/>
      <dgm:t>
        <a:bodyPr/>
        <a:lstStyle/>
        <a:p>
          <a:pPr rtl="0"/>
          <a:r>
            <a:rPr lang="uk-UA" smtClean="0"/>
            <a:t>Потреби, інтереси, цілі, цінності, психологічні установки, ідеологічні настанови, політчині переконання, які разом спонукають до певної політичної поведінки</a:t>
          </a:r>
          <a:endParaRPr lang="ru-RU"/>
        </a:p>
      </dgm:t>
    </dgm:pt>
    <dgm:pt modelId="{E9336F97-F74E-43EB-9740-59E8BFECD724}" type="parTrans" cxnId="{2B819B81-159E-471C-8249-8959A51E95F9}">
      <dgm:prSet/>
      <dgm:spPr/>
    </dgm:pt>
    <dgm:pt modelId="{92977C95-89B4-47E8-9AF6-7A9932F95646}" type="sibTrans" cxnId="{2B819B81-159E-471C-8249-8959A51E95F9}">
      <dgm:prSet/>
      <dgm:spPr/>
    </dgm:pt>
    <dgm:pt modelId="{4E8D6E4A-D6A2-4ADC-A076-7A6C153DC962}" type="pres">
      <dgm:prSet presAssocID="{FC9D6445-4BAD-4A11-95FD-5A4C7363353D}" presName="linearFlow" presStyleCnt="0">
        <dgm:presLayoutVars>
          <dgm:dir/>
          <dgm:animLvl val="lvl"/>
          <dgm:resizeHandles val="exact"/>
        </dgm:presLayoutVars>
      </dgm:prSet>
      <dgm:spPr/>
    </dgm:pt>
    <dgm:pt modelId="{297E389D-9BA9-439E-9AFF-B4AC69956E8D}" type="pres">
      <dgm:prSet presAssocID="{0D5802F7-AA9E-478E-8BF6-B3C75CDF4C52}" presName="composite" presStyleCnt="0"/>
      <dgm:spPr/>
    </dgm:pt>
    <dgm:pt modelId="{DA0846C3-585F-469B-A27F-3D3A9300A2D7}" type="pres">
      <dgm:prSet presAssocID="{0D5802F7-AA9E-478E-8BF6-B3C75CDF4C5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74A6F-BE1C-4DED-B10B-23EAC869D6DA}" type="pres">
      <dgm:prSet presAssocID="{0D5802F7-AA9E-478E-8BF6-B3C75CDF4C52}" presName="descendantText" presStyleLbl="alignAcc1" presStyleIdx="0" presStyleCnt="2">
        <dgm:presLayoutVars>
          <dgm:bulletEnabled val="1"/>
        </dgm:presLayoutVars>
      </dgm:prSet>
      <dgm:spPr/>
    </dgm:pt>
    <dgm:pt modelId="{46DC90B7-01E0-4B27-A329-D744EF8F1F01}" type="pres">
      <dgm:prSet presAssocID="{A9F96446-BD54-49DD-951A-F186AA398489}" presName="sp" presStyleCnt="0"/>
      <dgm:spPr/>
    </dgm:pt>
    <dgm:pt modelId="{6059455E-0DC6-46A9-BD18-53193FC9E17D}" type="pres">
      <dgm:prSet presAssocID="{3BF9335C-9212-40FB-BA26-E4582880263A}" presName="composite" presStyleCnt="0"/>
      <dgm:spPr/>
    </dgm:pt>
    <dgm:pt modelId="{399414E3-A4C0-4A64-882A-BC11F2672C68}" type="pres">
      <dgm:prSet presAssocID="{3BF9335C-9212-40FB-BA26-E4582880263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94F0F-6685-4E9B-BC5D-EC99D0E48E4B}" type="pres">
      <dgm:prSet presAssocID="{3BF9335C-9212-40FB-BA26-E4582880263A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DD70C83-9F30-4394-9115-56B7FDA1D7A0}" type="presOf" srcId="{32288806-4CF9-45AE-98F1-D64F54324817}" destId="{3D774A6F-BE1C-4DED-B10B-23EAC869D6DA}" srcOrd="0" destOrd="0" presId="urn:microsoft.com/office/officeart/2005/8/layout/chevron2"/>
    <dgm:cxn modelId="{C722C85A-F9AF-4F3C-BE94-14558B60C09B}" type="presOf" srcId="{7A461614-7C24-4979-8674-A39097DFA568}" destId="{3E894F0F-6685-4E9B-BC5D-EC99D0E48E4B}" srcOrd="0" destOrd="0" presId="urn:microsoft.com/office/officeart/2005/8/layout/chevron2"/>
    <dgm:cxn modelId="{9A3B1A50-5D4D-4C4C-BE68-C6481B0FF6D7}" type="presOf" srcId="{0D5802F7-AA9E-478E-8BF6-B3C75CDF4C52}" destId="{DA0846C3-585F-469B-A27F-3D3A9300A2D7}" srcOrd="0" destOrd="0" presId="urn:microsoft.com/office/officeart/2005/8/layout/chevron2"/>
    <dgm:cxn modelId="{7F488FF6-EB79-48B4-B23D-6548B407142A}" srcId="{FC9D6445-4BAD-4A11-95FD-5A4C7363353D}" destId="{3BF9335C-9212-40FB-BA26-E4582880263A}" srcOrd="1" destOrd="0" parTransId="{B4A3253B-9B4F-4892-AAFC-0ADAA5CB0DB3}" sibTransId="{3BE62BEB-1C61-478F-9734-8A3F7EF4A598}"/>
    <dgm:cxn modelId="{D8A2ADDF-7462-4CDE-AC67-93628FF4E4B7}" srcId="{FC9D6445-4BAD-4A11-95FD-5A4C7363353D}" destId="{0D5802F7-AA9E-478E-8BF6-B3C75CDF4C52}" srcOrd="0" destOrd="0" parTransId="{7E114B3F-9BC6-4DED-B03B-82515607A835}" sibTransId="{A9F96446-BD54-49DD-951A-F186AA398489}"/>
    <dgm:cxn modelId="{2B819B81-159E-471C-8249-8959A51E95F9}" srcId="{3BF9335C-9212-40FB-BA26-E4582880263A}" destId="{7A461614-7C24-4979-8674-A39097DFA568}" srcOrd="0" destOrd="0" parTransId="{E9336F97-F74E-43EB-9740-59E8BFECD724}" sibTransId="{92977C95-89B4-47E8-9AF6-7A9932F95646}"/>
    <dgm:cxn modelId="{BEA2461F-FEA0-463D-B51F-7AC277A750F2}" type="presOf" srcId="{FC9D6445-4BAD-4A11-95FD-5A4C7363353D}" destId="{4E8D6E4A-D6A2-4ADC-A076-7A6C153DC962}" srcOrd="0" destOrd="0" presId="urn:microsoft.com/office/officeart/2005/8/layout/chevron2"/>
    <dgm:cxn modelId="{907F4121-B8A4-4381-98F9-01A72DBC4F3A}" srcId="{0D5802F7-AA9E-478E-8BF6-B3C75CDF4C52}" destId="{32288806-4CF9-45AE-98F1-D64F54324817}" srcOrd="0" destOrd="0" parTransId="{79CC6C8B-71C9-47E5-A7E4-2FCFA3BF4C0C}" sibTransId="{84F02F89-E336-45D1-A77B-4C78F035B047}"/>
    <dgm:cxn modelId="{140F5193-D177-43C7-9B7E-859C957A804D}" type="presOf" srcId="{3BF9335C-9212-40FB-BA26-E4582880263A}" destId="{399414E3-A4C0-4A64-882A-BC11F2672C68}" srcOrd="0" destOrd="0" presId="urn:microsoft.com/office/officeart/2005/8/layout/chevron2"/>
    <dgm:cxn modelId="{B8DBD1DE-250A-42B3-9CE8-F8AE588296B8}" type="presParOf" srcId="{4E8D6E4A-D6A2-4ADC-A076-7A6C153DC962}" destId="{297E389D-9BA9-439E-9AFF-B4AC69956E8D}" srcOrd="0" destOrd="0" presId="urn:microsoft.com/office/officeart/2005/8/layout/chevron2"/>
    <dgm:cxn modelId="{733E4365-6265-41CC-9AA4-D7ECB36ADCE5}" type="presParOf" srcId="{297E389D-9BA9-439E-9AFF-B4AC69956E8D}" destId="{DA0846C3-585F-469B-A27F-3D3A9300A2D7}" srcOrd="0" destOrd="0" presId="urn:microsoft.com/office/officeart/2005/8/layout/chevron2"/>
    <dgm:cxn modelId="{329C1EAF-23A7-4A57-92B9-1750397DD3D8}" type="presParOf" srcId="{297E389D-9BA9-439E-9AFF-B4AC69956E8D}" destId="{3D774A6F-BE1C-4DED-B10B-23EAC869D6DA}" srcOrd="1" destOrd="0" presId="urn:microsoft.com/office/officeart/2005/8/layout/chevron2"/>
    <dgm:cxn modelId="{5659DC68-6BE5-489F-8CA7-5FA2F2AF5422}" type="presParOf" srcId="{4E8D6E4A-D6A2-4ADC-A076-7A6C153DC962}" destId="{46DC90B7-01E0-4B27-A329-D744EF8F1F01}" srcOrd="1" destOrd="0" presId="urn:microsoft.com/office/officeart/2005/8/layout/chevron2"/>
    <dgm:cxn modelId="{319AF547-40EB-4927-B655-758BCFA80766}" type="presParOf" srcId="{4E8D6E4A-D6A2-4ADC-A076-7A6C153DC962}" destId="{6059455E-0DC6-46A9-BD18-53193FC9E17D}" srcOrd="2" destOrd="0" presId="urn:microsoft.com/office/officeart/2005/8/layout/chevron2"/>
    <dgm:cxn modelId="{24DA6D8D-CF15-4030-A98A-0B9848D02463}" type="presParOf" srcId="{6059455E-0DC6-46A9-BD18-53193FC9E17D}" destId="{399414E3-A4C0-4A64-882A-BC11F2672C68}" srcOrd="0" destOrd="0" presId="urn:microsoft.com/office/officeart/2005/8/layout/chevron2"/>
    <dgm:cxn modelId="{4DF8F9BB-DBC1-4438-A79C-264ED3E32B16}" type="presParOf" srcId="{6059455E-0DC6-46A9-BD18-53193FC9E17D}" destId="{3E894F0F-6685-4E9B-BC5D-EC99D0E48E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5F8A14-ED09-44A7-957E-20E07E740B1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280615-2BA2-4D34-A934-351CD410682D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dirty="0" smtClean="0"/>
            <a:t>Політична психологія</a:t>
          </a:r>
          <a:endParaRPr lang="ru-RU" dirty="0"/>
        </a:p>
      </dgm:t>
    </dgm:pt>
    <dgm:pt modelId="{23E9C126-DD95-4D1F-86CA-E887AAD4CA5F}" type="parTrans" cxnId="{C4C345FD-A8B4-4F2F-B144-05E5DADED45C}">
      <dgm:prSet/>
      <dgm:spPr/>
      <dgm:t>
        <a:bodyPr/>
        <a:lstStyle/>
        <a:p>
          <a:endParaRPr lang="ru-RU"/>
        </a:p>
      </dgm:t>
    </dgm:pt>
    <dgm:pt modelId="{D6250DF5-6C7D-4C18-A2E8-3914BB68BF60}" type="sibTrans" cxnId="{C4C345FD-A8B4-4F2F-B144-05E5DADED45C}">
      <dgm:prSet/>
      <dgm:spPr/>
      <dgm:t>
        <a:bodyPr/>
        <a:lstStyle/>
        <a:p>
          <a:endParaRPr lang="ru-RU"/>
        </a:p>
      </dgm:t>
    </dgm:pt>
    <dgm:pt modelId="{D6FE9D7A-5A46-4D86-936E-7B59AE23D8C1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dirty="0" smtClean="0"/>
            <a:t>Політична ідеологія </a:t>
          </a:r>
          <a:endParaRPr lang="ru-RU" dirty="0"/>
        </a:p>
      </dgm:t>
    </dgm:pt>
    <dgm:pt modelId="{661EB123-169C-49E3-95E5-FDC9D788D1ED}" type="parTrans" cxnId="{A1F4ACC1-82F9-4174-9AD6-25A1290B5FC7}">
      <dgm:prSet/>
      <dgm:spPr/>
      <dgm:t>
        <a:bodyPr/>
        <a:lstStyle/>
        <a:p>
          <a:endParaRPr lang="ru-RU"/>
        </a:p>
      </dgm:t>
    </dgm:pt>
    <dgm:pt modelId="{40E5DA0C-A7E3-4E2C-B0C2-96B718AAF9FC}" type="sibTrans" cxnId="{A1F4ACC1-82F9-4174-9AD6-25A1290B5FC7}">
      <dgm:prSet/>
      <dgm:spPr/>
      <dgm:t>
        <a:bodyPr/>
        <a:lstStyle/>
        <a:p>
          <a:endParaRPr lang="ru-RU"/>
        </a:p>
      </dgm:t>
    </dgm:pt>
    <dgm:pt modelId="{EA1477A2-D443-4093-BA9C-F80E8E1FE5DC}" type="pres">
      <dgm:prSet presAssocID="{975F8A14-ED09-44A7-957E-20E07E740B10}" presName="compositeShape" presStyleCnt="0">
        <dgm:presLayoutVars>
          <dgm:chMax val="7"/>
          <dgm:dir/>
          <dgm:resizeHandles val="exact"/>
        </dgm:presLayoutVars>
      </dgm:prSet>
      <dgm:spPr/>
    </dgm:pt>
    <dgm:pt modelId="{F7EA39F2-949A-4E09-92E8-371975B1A420}" type="pres">
      <dgm:prSet presAssocID="{38280615-2BA2-4D34-A934-351CD410682D}" presName="circ1" presStyleLbl="vennNode1" presStyleIdx="0" presStyleCnt="2"/>
      <dgm:spPr/>
    </dgm:pt>
    <dgm:pt modelId="{214781A0-F6BA-4B94-9B4D-68D4657D92D5}" type="pres">
      <dgm:prSet presAssocID="{38280615-2BA2-4D34-A934-351CD410682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AFCCA2-F485-41FE-B12B-8E00AEE56C18}" type="pres">
      <dgm:prSet presAssocID="{D6FE9D7A-5A46-4D86-936E-7B59AE23D8C1}" presName="circ2" presStyleLbl="vennNode1" presStyleIdx="1" presStyleCnt="2"/>
      <dgm:spPr/>
    </dgm:pt>
    <dgm:pt modelId="{016CBBF3-1187-49FB-874B-B40AF656380C}" type="pres">
      <dgm:prSet presAssocID="{D6FE9D7A-5A46-4D86-936E-7B59AE23D8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4C345FD-A8B4-4F2F-B144-05E5DADED45C}" srcId="{975F8A14-ED09-44A7-957E-20E07E740B10}" destId="{38280615-2BA2-4D34-A934-351CD410682D}" srcOrd="0" destOrd="0" parTransId="{23E9C126-DD95-4D1F-86CA-E887AAD4CA5F}" sibTransId="{D6250DF5-6C7D-4C18-A2E8-3914BB68BF60}"/>
    <dgm:cxn modelId="{14DF7011-764E-4831-B7B3-687912DFA92F}" type="presOf" srcId="{D6FE9D7A-5A46-4D86-936E-7B59AE23D8C1}" destId="{64AFCCA2-F485-41FE-B12B-8E00AEE56C18}" srcOrd="0" destOrd="0" presId="urn:microsoft.com/office/officeart/2005/8/layout/venn1"/>
    <dgm:cxn modelId="{BA52E2B7-3EE6-46E8-893E-5A6868575F47}" type="presOf" srcId="{38280615-2BA2-4D34-A934-351CD410682D}" destId="{F7EA39F2-949A-4E09-92E8-371975B1A420}" srcOrd="0" destOrd="0" presId="urn:microsoft.com/office/officeart/2005/8/layout/venn1"/>
    <dgm:cxn modelId="{A1F4ACC1-82F9-4174-9AD6-25A1290B5FC7}" srcId="{975F8A14-ED09-44A7-957E-20E07E740B10}" destId="{D6FE9D7A-5A46-4D86-936E-7B59AE23D8C1}" srcOrd="1" destOrd="0" parTransId="{661EB123-169C-49E3-95E5-FDC9D788D1ED}" sibTransId="{40E5DA0C-A7E3-4E2C-B0C2-96B718AAF9FC}"/>
    <dgm:cxn modelId="{7D8044A2-A174-4118-ABFB-B391D2C4BC76}" type="presOf" srcId="{D6FE9D7A-5A46-4D86-936E-7B59AE23D8C1}" destId="{016CBBF3-1187-49FB-874B-B40AF656380C}" srcOrd="1" destOrd="0" presId="urn:microsoft.com/office/officeart/2005/8/layout/venn1"/>
    <dgm:cxn modelId="{96CFCAD8-AC10-4215-B01D-A634668D1042}" type="presOf" srcId="{975F8A14-ED09-44A7-957E-20E07E740B10}" destId="{EA1477A2-D443-4093-BA9C-F80E8E1FE5DC}" srcOrd="0" destOrd="0" presId="urn:microsoft.com/office/officeart/2005/8/layout/venn1"/>
    <dgm:cxn modelId="{7B7E0A52-E381-46AB-8FD2-97FE87663BF3}" type="presOf" srcId="{38280615-2BA2-4D34-A934-351CD410682D}" destId="{214781A0-F6BA-4B94-9B4D-68D4657D92D5}" srcOrd="1" destOrd="0" presId="urn:microsoft.com/office/officeart/2005/8/layout/venn1"/>
    <dgm:cxn modelId="{C1DE9E8E-98EF-4ADF-868C-17547B8FBCDF}" type="presParOf" srcId="{EA1477A2-D443-4093-BA9C-F80E8E1FE5DC}" destId="{F7EA39F2-949A-4E09-92E8-371975B1A420}" srcOrd="0" destOrd="0" presId="urn:microsoft.com/office/officeart/2005/8/layout/venn1"/>
    <dgm:cxn modelId="{E34B8386-0D9E-451F-81BC-4B1002B3C7F9}" type="presParOf" srcId="{EA1477A2-D443-4093-BA9C-F80E8E1FE5DC}" destId="{214781A0-F6BA-4B94-9B4D-68D4657D92D5}" srcOrd="1" destOrd="0" presId="urn:microsoft.com/office/officeart/2005/8/layout/venn1"/>
    <dgm:cxn modelId="{DED5FB42-A0E3-45A6-9125-557719877395}" type="presParOf" srcId="{EA1477A2-D443-4093-BA9C-F80E8E1FE5DC}" destId="{64AFCCA2-F485-41FE-B12B-8E00AEE56C18}" srcOrd="2" destOrd="0" presId="urn:microsoft.com/office/officeart/2005/8/layout/venn1"/>
    <dgm:cxn modelId="{F2888BCC-6B7E-4F1F-93DC-91527F874B6C}" type="presParOf" srcId="{EA1477A2-D443-4093-BA9C-F80E8E1FE5DC}" destId="{016CBBF3-1187-49FB-874B-B40AF656380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FC652-658E-4AA1-9E27-8C05BCE5A1F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213D38-E9C3-4E58-93FD-1F4859D813D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uk-UA" sz="2800" dirty="0" smtClean="0"/>
            <a:t>Спільне</a:t>
          </a:r>
          <a:endParaRPr lang="ru-RU" sz="2800" dirty="0"/>
        </a:p>
      </dgm:t>
    </dgm:pt>
    <dgm:pt modelId="{C8542241-7C18-4A30-838E-860D5750275A}" type="parTrans" cxnId="{88CB4AF1-DEB1-4805-BB45-A8C006CF9539}">
      <dgm:prSet/>
      <dgm:spPr/>
      <dgm:t>
        <a:bodyPr/>
        <a:lstStyle/>
        <a:p>
          <a:endParaRPr lang="ru-RU"/>
        </a:p>
      </dgm:t>
    </dgm:pt>
    <dgm:pt modelId="{0E81E010-1385-4058-8BB2-BB7468CA0AA6}" type="sibTrans" cxnId="{88CB4AF1-DEB1-4805-BB45-A8C006CF9539}">
      <dgm:prSet/>
      <dgm:spPr/>
      <dgm:t>
        <a:bodyPr/>
        <a:lstStyle/>
        <a:p>
          <a:endParaRPr lang="ru-RU"/>
        </a:p>
      </dgm:t>
    </dgm:pt>
    <dgm:pt modelId="{8827DF1F-B720-4051-B474-E2353A72C033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dirty="0" smtClean="0"/>
            <a:t>відмінне</a:t>
          </a:r>
          <a:endParaRPr lang="ru-RU" dirty="0"/>
        </a:p>
      </dgm:t>
    </dgm:pt>
    <dgm:pt modelId="{1E8ACD17-40C8-4D94-A169-0961CA915A73}" type="parTrans" cxnId="{DA3F7144-3C6D-4DB9-8B8E-E8309E5B28E4}">
      <dgm:prSet/>
      <dgm:spPr/>
      <dgm:t>
        <a:bodyPr/>
        <a:lstStyle/>
        <a:p>
          <a:endParaRPr lang="ru-RU"/>
        </a:p>
      </dgm:t>
    </dgm:pt>
    <dgm:pt modelId="{45D57AAF-1263-4B67-BB1C-257060A986C8}" type="sibTrans" cxnId="{DA3F7144-3C6D-4DB9-8B8E-E8309E5B28E4}">
      <dgm:prSet/>
      <dgm:spPr/>
      <dgm:t>
        <a:bodyPr/>
        <a:lstStyle/>
        <a:p>
          <a:endParaRPr lang="ru-RU"/>
        </a:p>
      </dgm:t>
    </dgm:pt>
    <dgm:pt modelId="{2A4F14D7-ED7A-4D08-AB07-2EB12C919273}">
      <dgm:prSet/>
      <dgm:spPr/>
      <dgm:t>
        <a:bodyPr/>
        <a:lstStyle/>
        <a:p>
          <a:pPr rtl="0"/>
          <a:r>
            <a:rPr lang="uk-UA" smtClean="0"/>
            <a:t>Виражають інтереси одиних і тих же соціальних спільнот</a:t>
          </a:r>
          <a:endParaRPr lang="ru-RU"/>
        </a:p>
      </dgm:t>
    </dgm:pt>
    <dgm:pt modelId="{5AA731D6-D8A3-486D-A6E2-E165CF9AA59D}" type="parTrans" cxnId="{41F0DCD0-1596-4AA5-A4CA-824C3B22C9E1}">
      <dgm:prSet/>
      <dgm:spPr/>
      <dgm:t>
        <a:bodyPr/>
        <a:lstStyle/>
        <a:p>
          <a:endParaRPr lang="ru-RU"/>
        </a:p>
      </dgm:t>
    </dgm:pt>
    <dgm:pt modelId="{7967D159-67FA-4A12-BC85-AB2C3B2A476E}" type="sibTrans" cxnId="{41F0DCD0-1596-4AA5-A4CA-824C3B22C9E1}">
      <dgm:prSet/>
      <dgm:spPr/>
      <dgm:t>
        <a:bodyPr/>
        <a:lstStyle/>
        <a:p>
          <a:endParaRPr lang="ru-RU"/>
        </a:p>
      </dgm:t>
    </dgm:pt>
    <dgm:pt modelId="{AA4C944B-90DA-4D5D-97E0-417B0AD976F9}">
      <dgm:prSet/>
      <dgm:spPr/>
      <dgm:t>
        <a:bodyPr/>
        <a:lstStyle/>
        <a:p>
          <a:pPr rtl="0"/>
          <a:r>
            <a:rPr lang="uk-UA" smtClean="0"/>
            <a:t>Виражають інтереси одиних і тих же соціальних спільнот</a:t>
          </a:r>
          <a:endParaRPr lang="ru-RU" dirty="0"/>
        </a:p>
      </dgm:t>
    </dgm:pt>
    <dgm:pt modelId="{B127E245-CD90-4C9A-91B6-962A718A5F87}" type="parTrans" cxnId="{18680B6B-05E0-432B-A661-7AA5663B36D8}">
      <dgm:prSet/>
      <dgm:spPr/>
      <dgm:t>
        <a:bodyPr/>
        <a:lstStyle/>
        <a:p>
          <a:endParaRPr lang="ru-RU"/>
        </a:p>
      </dgm:t>
    </dgm:pt>
    <dgm:pt modelId="{2F56C56C-A376-471A-A9BF-0DEE2EFF6E36}" type="sibTrans" cxnId="{18680B6B-05E0-432B-A661-7AA5663B36D8}">
      <dgm:prSet/>
      <dgm:spPr/>
      <dgm:t>
        <a:bodyPr/>
        <a:lstStyle/>
        <a:p>
          <a:endParaRPr lang="ru-RU"/>
        </a:p>
      </dgm:t>
    </dgm:pt>
    <dgm:pt modelId="{D450482D-2C70-4341-A6CF-76AE36F2547D}">
      <dgm:prSet/>
      <dgm:spPr/>
      <dgm:t>
        <a:bodyPr/>
        <a:lstStyle/>
        <a:p>
          <a:r>
            <a:rPr lang="uk-UA" dirty="0" smtClean="0"/>
            <a:t>Різний ступінь глибини відображення: ПП – безпосередньо, ПІ – через ідеологію</a:t>
          </a:r>
          <a:endParaRPr lang="ru-RU" dirty="0"/>
        </a:p>
      </dgm:t>
    </dgm:pt>
    <dgm:pt modelId="{6CA1BCD2-8810-49E5-9F46-382BCFE864C9}" type="parTrans" cxnId="{8C5A0565-86CB-4CFE-ABFD-4B0A04029A07}">
      <dgm:prSet/>
      <dgm:spPr/>
      <dgm:t>
        <a:bodyPr/>
        <a:lstStyle/>
        <a:p>
          <a:endParaRPr lang="ru-RU"/>
        </a:p>
      </dgm:t>
    </dgm:pt>
    <dgm:pt modelId="{FE65FBAE-8365-4DF4-9765-05EFE068ECF8}" type="sibTrans" cxnId="{8C5A0565-86CB-4CFE-ABFD-4B0A04029A07}">
      <dgm:prSet/>
      <dgm:spPr/>
      <dgm:t>
        <a:bodyPr/>
        <a:lstStyle/>
        <a:p>
          <a:endParaRPr lang="ru-RU"/>
        </a:p>
      </dgm:t>
    </dgm:pt>
    <dgm:pt modelId="{D519F2BF-B17D-48B2-A717-86BC8A35D4C8}" type="pres">
      <dgm:prSet presAssocID="{65BFC652-658E-4AA1-9E27-8C05BCE5A1F3}" presName="linearFlow" presStyleCnt="0">
        <dgm:presLayoutVars>
          <dgm:dir/>
          <dgm:animLvl val="lvl"/>
          <dgm:resizeHandles val="exact"/>
        </dgm:presLayoutVars>
      </dgm:prSet>
      <dgm:spPr/>
    </dgm:pt>
    <dgm:pt modelId="{F82A06A8-EAB1-4189-B966-7FC92028EADF}" type="pres">
      <dgm:prSet presAssocID="{62213D38-E9C3-4E58-93FD-1F4859D813D3}" presName="composite" presStyleCnt="0"/>
      <dgm:spPr/>
    </dgm:pt>
    <dgm:pt modelId="{A4D0832C-E87D-4CD5-B7D9-FA49EEB7C298}" type="pres">
      <dgm:prSet presAssocID="{62213D38-E9C3-4E58-93FD-1F4859D813D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908C4-F5DF-4F3D-8065-6F30968FEE4C}" type="pres">
      <dgm:prSet presAssocID="{62213D38-E9C3-4E58-93FD-1F4859D813D3}" presName="descendantText" presStyleLbl="alignAcc1" presStyleIdx="0" presStyleCnt="2">
        <dgm:presLayoutVars>
          <dgm:bulletEnabled val="1"/>
        </dgm:presLayoutVars>
      </dgm:prSet>
      <dgm:spPr/>
    </dgm:pt>
    <dgm:pt modelId="{EE21D200-F39D-43BF-9A8D-2972A6EC16E5}" type="pres">
      <dgm:prSet presAssocID="{0E81E010-1385-4058-8BB2-BB7468CA0AA6}" presName="sp" presStyleCnt="0"/>
      <dgm:spPr/>
    </dgm:pt>
    <dgm:pt modelId="{B964FA20-5ED3-439C-A352-1640185BF00F}" type="pres">
      <dgm:prSet presAssocID="{8827DF1F-B720-4051-B474-E2353A72C033}" presName="composite" presStyleCnt="0"/>
      <dgm:spPr/>
    </dgm:pt>
    <dgm:pt modelId="{FF42BF43-D1DD-4599-9E32-2B5A0143E31D}" type="pres">
      <dgm:prSet presAssocID="{8827DF1F-B720-4051-B474-E2353A72C03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3BC6E-BE18-4537-AF0F-45EB45443B63}" type="pres">
      <dgm:prSet presAssocID="{8827DF1F-B720-4051-B474-E2353A72C03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8680B6B-05E0-432B-A661-7AA5663B36D8}" srcId="{62213D38-E9C3-4E58-93FD-1F4859D813D3}" destId="{AA4C944B-90DA-4D5D-97E0-417B0AD976F9}" srcOrd="1" destOrd="0" parTransId="{B127E245-CD90-4C9A-91B6-962A718A5F87}" sibTransId="{2F56C56C-A376-471A-A9BF-0DEE2EFF6E36}"/>
    <dgm:cxn modelId="{FC4F0883-CF97-4300-949F-B65493518108}" type="presOf" srcId="{2A4F14D7-ED7A-4D08-AB07-2EB12C919273}" destId="{1C9908C4-F5DF-4F3D-8065-6F30968FEE4C}" srcOrd="0" destOrd="0" presId="urn:microsoft.com/office/officeart/2005/8/layout/chevron2"/>
    <dgm:cxn modelId="{F5BB88F7-AC24-4067-8099-9BF95244087B}" type="presOf" srcId="{65BFC652-658E-4AA1-9E27-8C05BCE5A1F3}" destId="{D519F2BF-B17D-48B2-A717-86BC8A35D4C8}" srcOrd="0" destOrd="0" presId="urn:microsoft.com/office/officeart/2005/8/layout/chevron2"/>
    <dgm:cxn modelId="{88CB4AF1-DEB1-4805-BB45-A8C006CF9539}" srcId="{65BFC652-658E-4AA1-9E27-8C05BCE5A1F3}" destId="{62213D38-E9C3-4E58-93FD-1F4859D813D3}" srcOrd="0" destOrd="0" parTransId="{C8542241-7C18-4A30-838E-860D5750275A}" sibTransId="{0E81E010-1385-4058-8BB2-BB7468CA0AA6}"/>
    <dgm:cxn modelId="{FF2192B6-0DC3-4A61-9881-776A90DB94F5}" type="presOf" srcId="{AA4C944B-90DA-4D5D-97E0-417B0AD976F9}" destId="{1C9908C4-F5DF-4F3D-8065-6F30968FEE4C}" srcOrd="0" destOrd="1" presId="urn:microsoft.com/office/officeart/2005/8/layout/chevron2"/>
    <dgm:cxn modelId="{CE3BCCFE-2C52-4CA3-B65E-DCB7B4EE4B32}" type="presOf" srcId="{8827DF1F-B720-4051-B474-E2353A72C033}" destId="{FF42BF43-D1DD-4599-9E32-2B5A0143E31D}" srcOrd="0" destOrd="0" presId="urn:microsoft.com/office/officeart/2005/8/layout/chevron2"/>
    <dgm:cxn modelId="{DA3F7144-3C6D-4DB9-8B8E-E8309E5B28E4}" srcId="{65BFC652-658E-4AA1-9E27-8C05BCE5A1F3}" destId="{8827DF1F-B720-4051-B474-E2353A72C033}" srcOrd="1" destOrd="0" parTransId="{1E8ACD17-40C8-4D94-A169-0961CA915A73}" sibTransId="{45D57AAF-1263-4B67-BB1C-257060A986C8}"/>
    <dgm:cxn modelId="{0F666ADC-E5ED-4786-BD8F-40423CA39993}" type="presOf" srcId="{D450482D-2C70-4341-A6CF-76AE36F2547D}" destId="{61A3BC6E-BE18-4537-AF0F-45EB45443B63}" srcOrd="0" destOrd="0" presId="urn:microsoft.com/office/officeart/2005/8/layout/chevron2"/>
    <dgm:cxn modelId="{8C5A0565-86CB-4CFE-ABFD-4B0A04029A07}" srcId="{8827DF1F-B720-4051-B474-E2353A72C033}" destId="{D450482D-2C70-4341-A6CF-76AE36F2547D}" srcOrd="0" destOrd="0" parTransId="{6CA1BCD2-8810-49E5-9F46-382BCFE864C9}" sibTransId="{FE65FBAE-8365-4DF4-9765-05EFE068ECF8}"/>
    <dgm:cxn modelId="{0A17355F-D345-4299-BB6D-E8141D801A0A}" type="presOf" srcId="{62213D38-E9C3-4E58-93FD-1F4859D813D3}" destId="{A4D0832C-E87D-4CD5-B7D9-FA49EEB7C298}" srcOrd="0" destOrd="0" presId="urn:microsoft.com/office/officeart/2005/8/layout/chevron2"/>
    <dgm:cxn modelId="{41F0DCD0-1596-4AA5-A4CA-824C3B22C9E1}" srcId="{62213D38-E9C3-4E58-93FD-1F4859D813D3}" destId="{2A4F14D7-ED7A-4D08-AB07-2EB12C919273}" srcOrd="0" destOrd="0" parTransId="{5AA731D6-D8A3-486D-A6E2-E165CF9AA59D}" sibTransId="{7967D159-67FA-4A12-BC85-AB2C3B2A476E}"/>
    <dgm:cxn modelId="{221BCEA5-1926-459C-887E-5BDB382322D8}" type="presParOf" srcId="{D519F2BF-B17D-48B2-A717-86BC8A35D4C8}" destId="{F82A06A8-EAB1-4189-B966-7FC92028EADF}" srcOrd="0" destOrd="0" presId="urn:microsoft.com/office/officeart/2005/8/layout/chevron2"/>
    <dgm:cxn modelId="{9D23ADA8-6289-4D6B-9A3C-73A69E001878}" type="presParOf" srcId="{F82A06A8-EAB1-4189-B966-7FC92028EADF}" destId="{A4D0832C-E87D-4CD5-B7D9-FA49EEB7C298}" srcOrd="0" destOrd="0" presId="urn:microsoft.com/office/officeart/2005/8/layout/chevron2"/>
    <dgm:cxn modelId="{70F401FF-E1A3-4604-AB4E-349B8F6F30CA}" type="presParOf" srcId="{F82A06A8-EAB1-4189-B966-7FC92028EADF}" destId="{1C9908C4-F5DF-4F3D-8065-6F30968FEE4C}" srcOrd="1" destOrd="0" presId="urn:microsoft.com/office/officeart/2005/8/layout/chevron2"/>
    <dgm:cxn modelId="{FBC1647C-94F2-4011-9482-011CED63AF48}" type="presParOf" srcId="{D519F2BF-B17D-48B2-A717-86BC8A35D4C8}" destId="{EE21D200-F39D-43BF-9A8D-2972A6EC16E5}" srcOrd="1" destOrd="0" presId="urn:microsoft.com/office/officeart/2005/8/layout/chevron2"/>
    <dgm:cxn modelId="{E4ED3753-092C-4F4E-BC57-5B024F423EF1}" type="presParOf" srcId="{D519F2BF-B17D-48B2-A717-86BC8A35D4C8}" destId="{B964FA20-5ED3-439C-A352-1640185BF00F}" srcOrd="2" destOrd="0" presId="urn:microsoft.com/office/officeart/2005/8/layout/chevron2"/>
    <dgm:cxn modelId="{DB2B4935-C4FD-4802-998E-D0E70A34575B}" type="presParOf" srcId="{B964FA20-5ED3-439C-A352-1640185BF00F}" destId="{FF42BF43-D1DD-4599-9E32-2B5A0143E31D}" srcOrd="0" destOrd="0" presId="urn:microsoft.com/office/officeart/2005/8/layout/chevron2"/>
    <dgm:cxn modelId="{4C312C01-1B0B-426A-B1EC-0907D38F8283}" type="presParOf" srcId="{B964FA20-5ED3-439C-A352-1640185BF00F}" destId="{61A3BC6E-BE18-4537-AF0F-45EB45443B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9B5F08-0E25-4B43-8B8F-0BB19154F4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1193E9F-B381-441F-B7FE-FCA6BB5FCA1C}">
      <dgm:prSet/>
      <dgm:spPr/>
      <dgm:t>
        <a:bodyPr/>
        <a:lstStyle/>
        <a:p>
          <a:pPr rtl="0"/>
          <a:r>
            <a:rPr lang="uk-UA" smtClean="0"/>
            <a:t>Потреби </a:t>
          </a:r>
          <a:endParaRPr lang="ru-RU"/>
        </a:p>
      </dgm:t>
    </dgm:pt>
    <dgm:pt modelId="{BEBA653F-3F2B-43AE-9BFE-5D51E4EE026A}" type="parTrans" cxnId="{43CED800-AA3B-412A-92D7-B6B814EC2FF3}">
      <dgm:prSet/>
      <dgm:spPr/>
      <dgm:t>
        <a:bodyPr/>
        <a:lstStyle/>
        <a:p>
          <a:endParaRPr lang="ru-RU"/>
        </a:p>
      </dgm:t>
    </dgm:pt>
    <dgm:pt modelId="{A4B9385A-A944-40AE-BACB-4670603F80DA}" type="sibTrans" cxnId="{43CED800-AA3B-412A-92D7-B6B814EC2FF3}">
      <dgm:prSet/>
      <dgm:spPr/>
      <dgm:t>
        <a:bodyPr/>
        <a:lstStyle/>
        <a:p>
          <a:endParaRPr lang="ru-RU"/>
        </a:p>
      </dgm:t>
    </dgm:pt>
    <dgm:pt modelId="{09348713-9FBB-4FF9-B72B-4D22D1D4DD11}">
      <dgm:prSet/>
      <dgm:spPr/>
      <dgm:t>
        <a:bodyPr/>
        <a:lstStyle/>
        <a:p>
          <a:pPr rtl="0"/>
          <a:r>
            <a:rPr lang="uk-UA" smtClean="0"/>
            <a:t>Інтереси</a:t>
          </a:r>
          <a:endParaRPr lang="ru-RU"/>
        </a:p>
      </dgm:t>
    </dgm:pt>
    <dgm:pt modelId="{73F39E38-5DFA-4FD0-8937-537D7AC762E3}" type="parTrans" cxnId="{939B7AA9-9120-4AC7-B5E0-04F46797ECE4}">
      <dgm:prSet/>
      <dgm:spPr/>
      <dgm:t>
        <a:bodyPr/>
        <a:lstStyle/>
        <a:p>
          <a:endParaRPr lang="ru-RU"/>
        </a:p>
      </dgm:t>
    </dgm:pt>
    <dgm:pt modelId="{D49E922D-9298-4BB7-886A-B6BDCEC580C2}" type="sibTrans" cxnId="{939B7AA9-9120-4AC7-B5E0-04F46797ECE4}">
      <dgm:prSet/>
      <dgm:spPr/>
      <dgm:t>
        <a:bodyPr/>
        <a:lstStyle/>
        <a:p>
          <a:endParaRPr lang="ru-RU"/>
        </a:p>
      </dgm:t>
    </dgm:pt>
    <dgm:pt modelId="{CA529790-0D07-4DF0-8210-9B2FC9055706}">
      <dgm:prSet/>
      <dgm:spPr/>
      <dgm:t>
        <a:bodyPr/>
        <a:lstStyle/>
        <a:p>
          <a:pPr rtl="0"/>
          <a:r>
            <a:rPr lang="uk-UA" smtClean="0"/>
            <a:t>Знання </a:t>
          </a:r>
          <a:endParaRPr lang="ru-RU"/>
        </a:p>
      </dgm:t>
    </dgm:pt>
    <dgm:pt modelId="{A6220E76-8A06-438B-8393-85146DCB38E3}" type="parTrans" cxnId="{453FD7C8-EFCE-44EB-B946-62D71852126A}">
      <dgm:prSet/>
      <dgm:spPr/>
      <dgm:t>
        <a:bodyPr/>
        <a:lstStyle/>
        <a:p>
          <a:endParaRPr lang="ru-RU"/>
        </a:p>
      </dgm:t>
    </dgm:pt>
    <dgm:pt modelId="{D715BB8E-A9AD-44AB-9A2B-ECE0129BDA5B}" type="sibTrans" cxnId="{453FD7C8-EFCE-44EB-B946-62D71852126A}">
      <dgm:prSet/>
      <dgm:spPr/>
      <dgm:t>
        <a:bodyPr/>
        <a:lstStyle/>
        <a:p>
          <a:endParaRPr lang="ru-RU"/>
        </a:p>
      </dgm:t>
    </dgm:pt>
    <dgm:pt modelId="{611FFF4A-769C-4FBB-A03D-2578F902A747}">
      <dgm:prSet/>
      <dgm:spPr/>
      <dgm:t>
        <a:bodyPr/>
        <a:lstStyle/>
        <a:p>
          <a:pPr rtl="0"/>
          <a:r>
            <a:rPr lang="uk-UA" smtClean="0"/>
            <a:t>Настрої</a:t>
          </a:r>
          <a:endParaRPr lang="ru-RU"/>
        </a:p>
      </dgm:t>
    </dgm:pt>
    <dgm:pt modelId="{04DE1AFA-552D-480A-B52D-F7AD4CCE58C4}" type="parTrans" cxnId="{5DF744D8-2263-43B0-8AC4-4EE6D8BA1D6E}">
      <dgm:prSet/>
      <dgm:spPr/>
      <dgm:t>
        <a:bodyPr/>
        <a:lstStyle/>
        <a:p>
          <a:endParaRPr lang="ru-RU"/>
        </a:p>
      </dgm:t>
    </dgm:pt>
    <dgm:pt modelId="{1B42259C-4366-4FE0-AD2B-588D68CE5C2E}" type="sibTrans" cxnId="{5DF744D8-2263-43B0-8AC4-4EE6D8BA1D6E}">
      <dgm:prSet/>
      <dgm:spPr/>
      <dgm:t>
        <a:bodyPr/>
        <a:lstStyle/>
        <a:p>
          <a:endParaRPr lang="ru-RU"/>
        </a:p>
      </dgm:t>
    </dgm:pt>
    <dgm:pt modelId="{0A4FBB73-51DC-4FF3-A3CF-CDACA362F688}">
      <dgm:prSet/>
      <dgm:spPr/>
      <dgm:t>
        <a:bodyPr/>
        <a:lstStyle/>
        <a:p>
          <a:pPr rtl="0"/>
          <a:r>
            <a:rPr lang="uk-UA" smtClean="0"/>
            <a:t>Традиції</a:t>
          </a:r>
          <a:endParaRPr lang="ru-RU"/>
        </a:p>
      </dgm:t>
    </dgm:pt>
    <dgm:pt modelId="{CC2434EC-8B60-4F3C-A5F3-79DC874E7B62}" type="parTrans" cxnId="{E9BB00DF-ABD4-4AF5-A5D9-C24DFEC89F0E}">
      <dgm:prSet/>
      <dgm:spPr/>
      <dgm:t>
        <a:bodyPr/>
        <a:lstStyle/>
        <a:p>
          <a:endParaRPr lang="ru-RU"/>
        </a:p>
      </dgm:t>
    </dgm:pt>
    <dgm:pt modelId="{10CDC53D-DA98-45BE-8C44-4519ABD3E58C}" type="sibTrans" cxnId="{E9BB00DF-ABD4-4AF5-A5D9-C24DFEC89F0E}">
      <dgm:prSet/>
      <dgm:spPr/>
      <dgm:t>
        <a:bodyPr/>
        <a:lstStyle/>
        <a:p>
          <a:endParaRPr lang="ru-RU"/>
        </a:p>
      </dgm:t>
    </dgm:pt>
    <dgm:pt modelId="{A7002405-6DC4-4186-8EB4-F75ADCF3256D}">
      <dgm:prSet/>
      <dgm:spPr/>
      <dgm:t>
        <a:bodyPr/>
        <a:lstStyle/>
        <a:p>
          <a:pPr rtl="0"/>
          <a:r>
            <a:rPr lang="uk-UA" smtClean="0"/>
            <a:t>Міфи</a:t>
          </a:r>
          <a:endParaRPr lang="ru-RU"/>
        </a:p>
      </dgm:t>
    </dgm:pt>
    <dgm:pt modelId="{A396AD49-CC35-4991-AB8F-29C21B547696}" type="parTrans" cxnId="{E548F63E-B799-4380-98CB-5375BDF60F3B}">
      <dgm:prSet/>
      <dgm:spPr/>
      <dgm:t>
        <a:bodyPr/>
        <a:lstStyle/>
        <a:p>
          <a:endParaRPr lang="ru-RU"/>
        </a:p>
      </dgm:t>
    </dgm:pt>
    <dgm:pt modelId="{1975040B-49B5-497A-A012-6546E9E0A5B1}" type="sibTrans" cxnId="{E548F63E-B799-4380-98CB-5375BDF60F3B}">
      <dgm:prSet/>
      <dgm:spPr/>
      <dgm:t>
        <a:bodyPr/>
        <a:lstStyle/>
        <a:p>
          <a:endParaRPr lang="ru-RU"/>
        </a:p>
      </dgm:t>
    </dgm:pt>
    <dgm:pt modelId="{09F48DC3-BF43-4B5C-B0D9-C8D5D3409CD7}">
      <dgm:prSet/>
      <dgm:spPr/>
      <dgm:t>
        <a:bodyPr/>
        <a:lstStyle/>
        <a:p>
          <a:pPr rtl="0"/>
          <a:r>
            <a:rPr lang="uk-UA" smtClean="0"/>
            <a:t>Стереотипи </a:t>
          </a:r>
          <a:endParaRPr lang="ru-RU"/>
        </a:p>
      </dgm:t>
    </dgm:pt>
    <dgm:pt modelId="{7050834C-1FDC-4016-9D02-7C6B33125A09}" type="parTrans" cxnId="{2BA4BD81-11C9-42FC-B752-022B00792C67}">
      <dgm:prSet/>
      <dgm:spPr/>
      <dgm:t>
        <a:bodyPr/>
        <a:lstStyle/>
        <a:p>
          <a:endParaRPr lang="ru-RU"/>
        </a:p>
      </dgm:t>
    </dgm:pt>
    <dgm:pt modelId="{B26CB2B4-87BE-4A6A-8246-EA5E0B5F8458}" type="sibTrans" cxnId="{2BA4BD81-11C9-42FC-B752-022B00792C67}">
      <dgm:prSet/>
      <dgm:spPr/>
      <dgm:t>
        <a:bodyPr/>
        <a:lstStyle/>
        <a:p>
          <a:endParaRPr lang="ru-RU"/>
        </a:p>
      </dgm:t>
    </dgm:pt>
    <dgm:pt modelId="{2F8DDAD2-FE27-45CF-B963-7603233A4FCE}" type="pres">
      <dgm:prSet presAssocID="{189B5F08-0E25-4B43-8B8F-0BB19154F44C}" presName="compositeShape" presStyleCnt="0">
        <dgm:presLayoutVars>
          <dgm:chMax val="7"/>
          <dgm:dir/>
          <dgm:resizeHandles val="exact"/>
        </dgm:presLayoutVars>
      </dgm:prSet>
      <dgm:spPr/>
    </dgm:pt>
    <dgm:pt modelId="{6A513FE6-F512-4199-8904-F53866F33849}" type="pres">
      <dgm:prSet presAssocID="{11193E9F-B381-441F-B7FE-FCA6BB5FCA1C}" presName="circ1" presStyleLbl="vennNode1" presStyleIdx="0" presStyleCnt="7"/>
      <dgm:spPr/>
    </dgm:pt>
    <dgm:pt modelId="{7FFFA257-6D60-4525-A1A5-78CA384B4A55}" type="pres">
      <dgm:prSet presAssocID="{11193E9F-B381-441F-B7FE-FCA6BB5FCA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FAD450D-3F7A-48D3-82BC-9CE5D38E9396}" type="pres">
      <dgm:prSet presAssocID="{09348713-9FBB-4FF9-B72B-4D22D1D4DD11}" presName="circ2" presStyleLbl="vennNode1" presStyleIdx="1" presStyleCnt="7"/>
      <dgm:spPr/>
    </dgm:pt>
    <dgm:pt modelId="{2740965D-6979-46D4-BA44-6ED630493350}" type="pres">
      <dgm:prSet presAssocID="{09348713-9FBB-4FF9-B72B-4D22D1D4DD1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AFB3B3C-042B-44BE-880F-049146D3141D}" type="pres">
      <dgm:prSet presAssocID="{CA529790-0D07-4DF0-8210-9B2FC9055706}" presName="circ3" presStyleLbl="vennNode1" presStyleIdx="2" presStyleCnt="7"/>
      <dgm:spPr/>
    </dgm:pt>
    <dgm:pt modelId="{AD280313-B909-400B-BD15-11D9CBE4FDE1}" type="pres">
      <dgm:prSet presAssocID="{CA529790-0D07-4DF0-8210-9B2FC905570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FFDB1A0-A459-4F61-B6F1-DD605107DF52}" type="pres">
      <dgm:prSet presAssocID="{611FFF4A-769C-4FBB-A03D-2578F902A747}" presName="circ4" presStyleLbl="vennNode1" presStyleIdx="3" presStyleCnt="7"/>
      <dgm:spPr/>
    </dgm:pt>
    <dgm:pt modelId="{23478B2E-E11D-4E25-9709-6C1233294D8D}" type="pres">
      <dgm:prSet presAssocID="{611FFF4A-769C-4FBB-A03D-2578F902A74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9B6093-41AC-420D-B7AD-CA7C92F27C8C}" type="pres">
      <dgm:prSet presAssocID="{0A4FBB73-51DC-4FF3-A3CF-CDACA362F688}" presName="circ5" presStyleLbl="vennNode1" presStyleIdx="4" presStyleCnt="7"/>
      <dgm:spPr/>
    </dgm:pt>
    <dgm:pt modelId="{D5E8F6DD-0C6B-4C5B-880E-CA736192667E}" type="pres">
      <dgm:prSet presAssocID="{0A4FBB73-51DC-4FF3-A3CF-CDACA362F68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A392EEA-8FE8-496F-904B-269D31BA64D4}" type="pres">
      <dgm:prSet presAssocID="{A7002405-6DC4-4186-8EB4-F75ADCF3256D}" presName="circ6" presStyleLbl="vennNode1" presStyleIdx="5" presStyleCnt="7"/>
      <dgm:spPr/>
    </dgm:pt>
    <dgm:pt modelId="{1C7EAAF7-DA56-4CF0-B773-ECFE175990D3}" type="pres">
      <dgm:prSet presAssocID="{A7002405-6DC4-4186-8EB4-F75ADCF3256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FA4F67-F28C-45C4-B549-0B937581C5F1}" type="pres">
      <dgm:prSet presAssocID="{09F48DC3-BF43-4B5C-B0D9-C8D5D3409CD7}" presName="circ7" presStyleLbl="vennNode1" presStyleIdx="6" presStyleCnt="7"/>
      <dgm:spPr/>
    </dgm:pt>
    <dgm:pt modelId="{29AD2DEC-F104-4C11-942A-373568126F8B}" type="pres">
      <dgm:prSet presAssocID="{09F48DC3-BF43-4B5C-B0D9-C8D5D3409CD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57FB8DB-889C-43E9-9F42-497959E7BDC7}" type="presOf" srcId="{0A4FBB73-51DC-4FF3-A3CF-CDACA362F688}" destId="{D5E8F6DD-0C6B-4C5B-880E-CA736192667E}" srcOrd="0" destOrd="0" presId="urn:microsoft.com/office/officeart/2005/8/layout/venn1"/>
    <dgm:cxn modelId="{E9BB00DF-ABD4-4AF5-A5D9-C24DFEC89F0E}" srcId="{189B5F08-0E25-4B43-8B8F-0BB19154F44C}" destId="{0A4FBB73-51DC-4FF3-A3CF-CDACA362F688}" srcOrd="4" destOrd="0" parTransId="{CC2434EC-8B60-4F3C-A5F3-79DC874E7B62}" sibTransId="{10CDC53D-DA98-45BE-8C44-4519ABD3E58C}"/>
    <dgm:cxn modelId="{15F5E623-C0E5-4F1A-9189-4334963055DB}" type="presOf" srcId="{09F48DC3-BF43-4B5C-B0D9-C8D5D3409CD7}" destId="{29AD2DEC-F104-4C11-942A-373568126F8B}" srcOrd="0" destOrd="0" presId="urn:microsoft.com/office/officeart/2005/8/layout/venn1"/>
    <dgm:cxn modelId="{ED7DC028-62AA-4518-AADB-7C01BE0C0959}" type="presOf" srcId="{11193E9F-B381-441F-B7FE-FCA6BB5FCA1C}" destId="{7FFFA257-6D60-4525-A1A5-78CA384B4A55}" srcOrd="0" destOrd="0" presId="urn:microsoft.com/office/officeart/2005/8/layout/venn1"/>
    <dgm:cxn modelId="{CE8C1FA6-B0A9-47C3-8DD0-508690420C1E}" type="presOf" srcId="{189B5F08-0E25-4B43-8B8F-0BB19154F44C}" destId="{2F8DDAD2-FE27-45CF-B963-7603233A4FCE}" srcOrd="0" destOrd="0" presId="urn:microsoft.com/office/officeart/2005/8/layout/venn1"/>
    <dgm:cxn modelId="{939B7AA9-9120-4AC7-B5E0-04F46797ECE4}" srcId="{189B5F08-0E25-4B43-8B8F-0BB19154F44C}" destId="{09348713-9FBB-4FF9-B72B-4D22D1D4DD11}" srcOrd="1" destOrd="0" parTransId="{73F39E38-5DFA-4FD0-8937-537D7AC762E3}" sibTransId="{D49E922D-9298-4BB7-886A-B6BDCEC580C2}"/>
    <dgm:cxn modelId="{453FD7C8-EFCE-44EB-B946-62D71852126A}" srcId="{189B5F08-0E25-4B43-8B8F-0BB19154F44C}" destId="{CA529790-0D07-4DF0-8210-9B2FC9055706}" srcOrd="2" destOrd="0" parTransId="{A6220E76-8A06-438B-8393-85146DCB38E3}" sibTransId="{D715BB8E-A9AD-44AB-9A2B-ECE0129BDA5B}"/>
    <dgm:cxn modelId="{2BA4BD81-11C9-42FC-B752-022B00792C67}" srcId="{189B5F08-0E25-4B43-8B8F-0BB19154F44C}" destId="{09F48DC3-BF43-4B5C-B0D9-C8D5D3409CD7}" srcOrd="6" destOrd="0" parTransId="{7050834C-1FDC-4016-9D02-7C6B33125A09}" sibTransId="{B26CB2B4-87BE-4A6A-8246-EA5E0B5F8458}"/>
    <dgm:cxn modelId="{DA77E7B8-1C3D-41C4-B290-02CAA07E3570}" type="presOf" srcId="{CA529790-0D07-4DF0-8210-9B2FC9055706}" destId="{AD280313-B909-400B-BD15-11D9CBE4FDE1}" srcOrd="0" destOrd="0" presId="urn:microsoft.com/office/officeart/2005/8/layout/venn1"/>
    <dgm:cxn modelId="{43CED800-AA3B-412A-92D7-B6B814EC2FF3}" srcId="{189B5F08-0E25-4B43-8B8F-0BB19154F44C}" destId="{11193E9F-B381-441F-B7FE-FCA6BB5FCA1C}" srcOrd="0" destOrd="0" parTransId="{BEBA653F-3F2B-43AE-9BFE-5D51E4EE026A}" sibTransId="{A4B9385A-A944-40AE-BACB-4670603F80DA}"/>
    <dgm:cxn modelId="{E548F63E-B799-4380-98CB-5375BDF60F3B}" srcId="{189B5F08-0E25-4B43-8B8F-0BB19154F44C}" destId="{A7002405-6DC4-4186-8EB4-F75ADCF3256D}" srcOrd="5" destOrd="0" parTransId="{A396AD49-CC35-4991-AB8F-29C21B547696}" sibTransId="{1975040B-49B5-497A-A012-6546E9E0A5B1}"/>
    <dgm:cxn modelId="{4ED378B8-30F0-458E-9822-AAE86964CAB6}" type="presOf" srcId="{09348713-9FBB-4FF9-B72B-4D22D1D4DD11}" destId="{2740965D-6979-46D4-BA44-6ED630493350}" srcOrd="0" destOrd="0" presId="urn:microsoft.com/office/officeart/2005/8/layout/venn1"/>
    <dgm:cxn modelId="{5DF744D8-2263-43B0-8AC4-4EE6D8BA1D6E}" srcId="{189B5F08-0E25-4B43-8B8F-0BB19154F44C}" destId="{611FFF4A-769C-4FBB-A03D-2578F902A747}" srcOrd="3" destOrd="0" parTransId="{04DE1AFA-552D-480A-B52D-F7AD4CCE58C4}" sibTransId="{1B42259C-4366-4FE0-AD2B-588D68CE5C2E}"/>
    <dgm:cxn modelId="{2341073C-3BFC-400B-A04D-D3982FB3E832}" type="presOf" srcId="{611FFF4A-769C-4FBB-A03D-2578F902A747}" destId="{23478B2E-E11D-4E25-9709-6C1233294D8D}" srcOrd="0" destOrd="0" presId="urn:microsoft.com/office/officeart/2005/8/layout/venn1"/>
    <dgm:cxn modelId="{C9CC4058-B4AA-4666-8D85-0572F1ED16CD}" type="presOf" srcId="{A7002405-6DC4-4186-8EB4-F75ADCF3256D}" destId="{1C7EAAF7-DA56-4CF0-B773-ECFE175990D3}" srcOrd="0" destOrd="0" presId="urn:microsoft.com/office/officeart/2005/8/layout/venn1"/>
    <dgm:cxn modelId="{C9BA994B-3255-44F7-8F98-FADE7C148C17}" type="presParOf" srcId="{2F8DDAD2-FE27-45CF-B963-7603233A4FCE}" destId="{6A513FE6-F512-4199-8904-F53866F33849}" srcOrd="0" destOrd="0" presId="urn:microsoft.com/office/officeart/2005/8/layout/venn1"/>
    <dgm:cxn modelId="{ED3F1D87-156A-4048-A9E3-FC41D8C01F4C}" type="presParOf" srcId="{2F8DDAD2-FE27-45CF-B963-7603233A4FCE}" destId="{7FFFA257-6D60-4525-A1A5-78CA384B4A55}" srcOrd="1" destOrd="0" presId="urn:microsoft.com/office/officeart/2005/8/layout/venn1"/>
    <dgm:cxn modelId="{F6FDA68A-5655-4A07-A426-474070382D54}" type="presParOf" srcId="{2F8DDAD2-FE27-45CF-B963-7603233A4FCE}" destId="{4FAD450D-3F7A-48D3-82BC-9CE5D38E9396}" srcOrd="2" destOrd="0" presId="urn:microsoft.com/office/officeart/2005/8/layout/venn1"/>
    <dgm:cxn modelId="{21FE6EB3-E087-4A04-96BC-358073C0E3C1}" type="presParOf" srcId="{2F8DDAD2-FE27-45CF-B963-7603233A4FCE}" destId="{2740965D-6979-46D4-BA44-6ED630493350}" srcOrd="3" destOrd="0" presId="urn:microsoft.com/office/officeart/2005/8/layout/venn1"/>
    <dgm:cxn modelId="{37B4071D-5294-4EFD-B92B-CB25B5DF4CDB}" type="presParOf" srcId="{2F8DDAD2-FE27-45CF-B963-7603233A4FCE}" destId="{2AFB3B3C-042B-44BE-880F-049146D3141D}" srcOrd="4" destOrd="0" presId="urn:microsoft.com/office/officeart/2005/8/layout/venn1"/>
    <dgm:cxn modelId="{1C218F25-DBBA-49F7-A4C3-FC9818409C78}" type="presParOf" srcId="{2F8DDAD2-FE27-45CF-B963-7603233A4FCE}" destId="{AD280313-B909-400B-BD15-11D9CBE4FDE1}" srcOrd="5" destOrd="0" presId="urn:microsoft.com/office/officeart/2005/8/layout/venn1"/>
    <dgm:cxn modelId="{A9B95364-2F1C-4064-A053-AD6AA4E09578}" type="presParOf" srcId="{2F8DDAD2-FE27-45CF-B963-7603233A4FCE}" destId="{DFFDB1A0-A459-4F61-B6F1-DD605107DF52}" srcOrd="6" destOrd="0" presId="urn:microsoft.com/office/officeart/2005/8/layout/venn1"/>
    <dgm:cxn modelId="{10AD42AE-7160-4C61-98FB-CAF9023DC252}" type="presParOf" srcId="{2F8DDAD2-FE27-45CF-B963-7603233A4FCE}" destId="{23478B2E-E11D-4E25-9709-6C1233294D8D}" srcOrd="7" destOrd="0" presId="urn:microsoft.com/office/officeart/2005/8/layout/venn1"/>
    <dgm:cxn modelId="{147ECA7B-AE16-42B6-8DF7-1B8E9572715C}" type="presParOf" srcId="{2F8DDAD2-FE27-45CF-B963-7603233A4FCE}" destId="{9B9B6093-41AC-420D-B7AD-CA7C92F27C8C}" srcOrd="8" destOrd="0" presId="urn:microsoft.com/office/officeart/2005/8/layout/venn1"/>
    <dgm:cxn modelId="{992DBB40-5295-4F6A-8C77-807F85683F90}" type="presParOf" srcId="{2F8DDAD2-FE27-45CF-B963-7603233A4FCE}" destId="{D5E8F6DD-0C6B-4C5B-880E-CA736192667E}" srcOrd="9" destOrd="0" presId="urn:microsoft.com/office/officeart/2005/8/layout/venn1"/>
    <dgm:cxn modelId="{D9B26783-D02B-4B3E-A66C-00875CAF8AEE}" type="presParOf" srcId="{2F8DDAD2-FE27-45CF-B963-7603233A4FCE}" destId="{3A392EEA-8FE8-496F-904B-269D31BA64D4}" srcOrd="10" destOrd="0" presId="urn:microsoft.com/office/officeart/2005/8/layout/venn1"/>
    <dgm:cxn modelId="{B6AE4304-F4ED-447E-B395-AE0842AD91FB}" type="presParOf" srcId="{2F8DDAD2-FE27-45CF-B963-7603233A4FCE}" destId="{1C7EAAF7-DA56-4CF0-B773-ECFE175990D3}" srcOrd="11" destOrd="0" presId="urn:microsoft.com/office/officeart/2005/8/layout/venn1"/>
    <dgm:cxn modelId="{B7B15127-00A6-48BF-B932-AD1F95A645C7}" type="presParOf" srcId="{2F8DDAD2-FE27-45CF-B963-7603233A4FCE}" destId="{83FA4F67-F28C-45C4-B549-0B937581C5F1}" srcOrd="12" destOrd="0" presId="urn:microsoft.com/office/officeart/2005/8/layout/venn1"/>
    <dgm:cxn modelId="{11748FD0-DBAC-4DE3-87EA-E531885D8916}" type="presParOf" srcId="{2F8DDAD2-FE27-45CF-B963-7603233A4FCE}" destId="{29AD2DEC-F104-4C11-942A-373568126F8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431A52-8F87-48A2-A231-30BB959FFD3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05CEE5-476D-4161-B53A-C5DC3818E3AB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dirty="0" smtClean="0"/>
            <a:t>Сукупність світоглядних і політичних принципів, які орієнтують на розбудову суспільного ладу. </a:t>
          </a:r>
          <a:endParaRPr lang="ru-RU" dirty="0"/>
        </a:p>
      </dgm:t>
    </dgm:pt>
    <dgm:pt modelId="{9E80EA06-EB29-46B6-8B57-ED4C440DD73A}" type="parTrans" cxnId="{09448CA4-FD29-42CB-A9E7-181FDD1389F2}">
      <dgm:prSet/>
      <dgm:spPr/>
      <dgm:t>
        <a:bodyPr/>
        <a:lstStyle/>
        <a:p>
          <a:endParaRPr lang="ru-RU"/>
        </a:p>
      </dgm:t>
    </dgm:pt>
    <dgm:pt modelId="{13576498-29EA-4E56-AFB2-365BF9784691}" type="sibTrans" cxnId="{09448CA4-FD29-42CB-A9E7-181FDD1389F2}">
      <dgm:prSet/>
      <dgm:spPr/>
      <dgm:t>
        <a:bodyPr/>
        <a:lstStyle/>
        <a:p>
          <a:endParaRPr lang="ru-RU"/>
        </a:p>
      </dgm:t>
    </dgm:pt>
    <dgm:pt modelId="{0548F783-16D7-4CFC-9140-C360B225ED4C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/>
            <a:t>Виражає інтереси певних суспільних груп і має за мету впровадити у суспільну свідомість власні підходи до оцінки минулого, сьогодення і побудови майбутнього</a:t>
          </a:r>
          <a:endParaRPr lang="ru-RU" dirty="0"/>
        </a:p>
      </dgm:t>
    </dgm:pt>
    <dgm:pt modelId="{45B8F6CD-2A4D-44A5-BD5D-A076BF2FC236}" type="parTrans" cxnId="{1CFBFDA9-9374-4941-B319-982FA46CC740}">
      <dgm:prSet/>
      <dgm:spPr/>
      <dgm:t>
        <a:bodyPr/>
        <a:lstStyle/>
        <a:p>
          <a:endParaRPr lang="ru-RU"/>
        </a:p>
      </dgm:t>
    </dgm:pt>
    <dgm:pt modelId="{23731201-36B1-44E7-9E47-0F4C841369EE}" type="sibTrans" cxnId="{1CFBFDA9-9374-4941-B319-982FA46CC740}">
      <dgm:prSet/>
      <dgm:spPr/>
      <dgm:t>
        <a:bodyPr/>
        <a:lstStyle/>
        <a:p>
          <a:endParaRPr lang="ru-RU"/>
        </a:p>
      </dgm:t>
    </dgm:pt>
    <dgm:pt modelId="{92EEE718-FC89-4A5C-A3F2-1DFF00D87212}" type="pres">
      <dgm:prSet presAssocID="{E0431A52-8F87-48A2-A231-30BB959FFD3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52D03F1-E997-45E7-977B-C4BC03AEA9DE}" type="pres">
      <dgm:prSet presAssocID="{A105CEE5-476D-4161-B53A-C5DC3818E3AB}" presName="circle1" presStyleLbl="node1" presStyleIdx="0" presStyleCnt="2"/>
      <dgm:spPr>
        <a:solidFill>
          <a:srgbClr val="00B0F0"/>
        </a:solidFill>
      </dgm:spPr>
    </dgm:pt>
    <dgm:pt modelId="{24326CE0-48F8-4826-A29C-F5E1F700B081}" type="pres">
      <dgm:prSet presAssocID="{A105CEE5-476D-4161-B53A-C5DC3818E3AB}" presName="space" presStyleCnt="0"/>
      <dgm:spPr/>
    </dgm:pt>
    <dgm:pt modelId="{A3963654-FDD9-4FDA-A7A2-A6974D065FDE}" type="pres">
      <dgm:prSet presAssocID="{A105CEE5-476D-4161-B53A-C5DC3818E3AB}" presName="rect1" presStyleLbl="alignAcc1" presStyleIdx="0" presStyleCnt="2"/>
      <dgm:spPr/>
    </dgm:pt>
    <dgm:pt modelId="{262F69F1-EF06-42BA-BC8A-337A86E20C8C}" type="pres">
      <dgm:prSet presAssocID="{0548F783-16D7-4CFC-9140-C360B225ED4C}" presName="vertSpace2" presStyleLbl="node1" presStyleIdx="0" presStyleCnt="2"/>
      <dgm:spPr/>
    </dgm:pt>
    <dgm:pt modelId="{FC0CBAA1-8262-4D8D-BA4E-B3927B54BB93}" type="pres">
      <dgm:prSet presAssocID="{0548F783-16D7-4CFC-9140-C360B225ED4C}" presName="circle2" presStyleLbl="node1" presStyleIdx="1" presStyleCnt="2"/>
      <dgm:spPr>
        <a:solidFill>
          <a:srgbClr val="FFFF00"/>
        </a:solidFill>
      </dgm:spPr>
    </dgm:pt>
    <dgm:pt modelId="{0EADC43F-635D-450A-80E7-E7E1347D9A4C}" type="pres">
      <dgm:prSet presAssocID="{0548F783-16D7-4CFC-9140-C360B225ED4C}" presName="rect2" presStyleLbl="alignAcc1" presStyleIdx="1" presStyleCnt="2"/>
      <dgm:spPr/>
    </dgm:pt>
    <dgm:pt modelId="{1F29DFE0-FCAE-4E45-BBB2-95891544E458}" type="pres">
      <dgm:prSet presAssocID="{A105CEE5-476D-4161-B53A-C5DC3818E3A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BF363C3B-4A28-4B08-B8EE-45BF5C1AA6F9}" type="pres">
      <dgm:prSet presAssocID="{0548F783-16D7-4CFC-9140-C360B225ED4C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09448CA4-FD29-42CB-A9E7-181FDD1389F2}" srcId="{E0431A52-8F87-48A2-A231-30BB959FFD3C}" destId="{A105CEE5-476D-4161-B53A-C5DC3818E3AB}" srcOrd="0" destOrd="0" parTransId="{9E80EA06-EB29-46B6-8B57-ED4C440DD73A}" sibTransId="{13576498-29EA-4E56-AFB2-365BF9784691}"/>
    <dgm:cxn modelId="{E6947342-FF47-46BB-B689-3D3D50ECC288}" type="presOf" srcId="{A105CEE5-476D-4161-B53A-C5DC3818E3AB}" destId="{1F29DFE0-FCAE-4E45-BBB2-95891544E458}" srcOrd="1" destOrd="0" presId="urn:microsoft.com/office/officeart/2005/8/layout/target3"/>
    <dgm:cxn modelId="{19917A81-5A2C-418A-A22A-8DC38FC6A912}" type="presOf" srcId="{0548F783-16D7-4CFC-9140-C360B225ED4C}" destId="{BF363C3B-4A28-4B08-B8EE-45BF5C1AA6F9}" srcOrd="1" destOrd="0" presId="urn:microsoft.com/office/officeart/2005/8/layout/target3"/>
    <dgm:cxn modelId="{261EA6F4-7459-4CBD-8CAF-D23E94D8CC02}" type="presOf" srcId="{E0431A52-8F87-48A2-A231-30BB959FFD3C}" destId="{92EEE718-FC89-4A5C-A3F2-1DFF00D87212}" srcOrd="0" destOrd="0" presId="urn:microsoft.com/office/officeart/2005/8/layout/target3"/>
    <dgm:cxn modelId="{1CFBFDA9-9374-4941-B319-982FA46CC740}" srcId="{E0431A52-8F87-48A2-A231-30BB959FFD3C}" destId="{0548F783-16D7-4CFC-9140-C360B225ED4C}" srcOrd="1" destOrd="0" parTransId="{45B8F6CD-2A4D-44A5-BD5D-A076BF2FC236}" sibTransId="{23731201-36B1-44E7-9E47-0F4C841369EE}"/>
    <dgm:cxn modelId="{F35B6F75-E00E-40E8-A3E0-CEA14921A6C3}" type="presOf" srcId="{0548F783-16D7-4CFC-9140-C360B225ED4C}" destId="{0EADC43F-635D-450A-80E7-E7E1347D9A4C}" srcOrd="0" destOrd="0" presId="urn:microsoft.com/office/officeart/2005/8/layout/target3"/>
    <dgm:cxn modelId="{1AB0517C-ADEA-462D-A1EF-1C4D50AC7EFD}" type="presOf" srcId="{A105CEE5-476D-4161-B53A-C5DC3818E3AB}" destId="{A3963654-FDD9-4FDA-A7A2-A6974D065FDE}" srcOrd="0" destOrd="0" presId="urn:microsoft.com/office/officeart/2005/8/layout/target3"/>
    <dgm:cxn modelId="{08DDF75E-0B64-4D89-8126-AEF4F6DA5880}" type="presParOf" srcId="{92EEE718-FC89-4A5C-A3F2-1DFF00D87212}" destId="{652D03F1-E997-45E7-977B-C4BC03AEA9DE}" srcOrd="0" destOrd="0" presId="urn:microsoft.com/office/officeart/2005/8/layout/target3"/>
    <dgm:cxn modelId="{573083E3-1316-45EB-9B2D-25AF35499FF6}" type="presParOf" srcId="{92EEE718-FC89-4A5C-A3F2-1DFF00D87212}" destId="{24326CE0-48F8-4826-A29C-F5E1F700B081}" srcOrd="1" destOrd="0" presId="urn:microsoft.com/office/officeart/2005/8/layout/target3"/>
    <dgm:cxn modelId="{7C3AA473-8509-4F94-B4E5-B648570EB3D8}" type="presParOf" srcId="{92EEE718-FC89-4A5C-A3F2-1DFF00D87212}" destId="{A3963654-FDD9-4FDA-A7A2-A6974D065FDE}" srcOrd="2" destOrd="0" presId="urn:microsoft.com/office/officeart/2005/8/layout/target3"/>
    <dgm:cxn modelId="{169ACD3D-868C-496B-8585-BCADC67381E7}" type="presParOf" srcId="{92EEE718-FC89-4A5C-A3F2-1DFF00D87212}" destId="{262F69F1-EF06-42BA-BC8A-337A86E20C8C}" srcOrd="3" destOrd="0" presId="urn:microsoft.com/office/officeart/2005/8/layout/target3"/>
    <dgm:cxn modelId="{BF894B34-83F1-46EB-B386-8872CD57E291}" type="presParOf" srcId="{92EEE718-FC89-4A5C-A3F2-1DFF00D87212}" destId="{FC0CBAA1-8262-4D8D-BA4E-B3927B54BB93}" srcOrd="4" destOrd="0" presId="urn:microsoft.com/office/officeart/2005/8/layout/target3"/>
    <dgm:cxn modelId="{474C560F-2351-4278-A148-73F954FF8451}" type="presParOf" srcId="{92EEE718-FC89-4A5C-A3F2-1DFF00D87212}" destId="{0EADC43F-635D-450A-80E7-E7E1347D9A4C}" srcOrd="5" destOrd="0" presId="urn:microsoft.com/office/officeart/2005/8/layout/target3"/>
    <dgm:cxn modelId="{97C89D63-3A03-4962-915F-F58486C80FEB}" type="presParOf" srcId="{92EEE718-FC89-4A5C-A3F2-1DFF00D87212}" destId="{1F29DFE0-FCAE-4E45-BBB2-95891544E458}" srcOrd="6" destOrd="0" presId="urn:microsoft.com/office/officeart/2005/8/layout/target3"/>
    <dgm:cxn modelId="{EB4E1D35-8715-48AA-B942-4EB50D39BEB7}" type="presParOf" srcId="{92EEE718-FC89-4A5C-A3F2-1DFF00D87212}" destId="{BF363C3B-4A28-4B08-B8EE-45BF5C1AA6F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5A35C4-581F-4B24-8C16-E07CED3CE5E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1B5304-B525-4848-A678-5E890B8E819D}">
      <dgm:prSet/>
      <dgm:spPr/>
      <dgm:t>
        <a:bodyPr/>
        <a:lstStyle/>
        <a:p>
          <a:pPr rtl="0"/>
          <a:r>
            <a:rPr lang="uk-UA" dirty="0" smtClean="0"/>
            <a:t>Лібералізм</a:t>
          </a:r>
          <a:endParaRPr lang="ru-RU" dirty="0"/>
        </a:p>
      </dgm:t>
    </dgm:pt>
    <dgm:pt modelId="{DEB03FAF-7651-4EFC-8B60-CB4F74062EE3}" type="parTrans" cxnId="{0DE6986F-F9F3-43F1-8E37-5A429EF2B789}">
      <dgm:prSet/>
      <dgm:spPr/>
      <dgm:t>
        <a:bodyPr/>
        <a:lstStyle/>
        <a:p>
          <a:endParaRPr lang="ru-RU"/>
        </a:p>
      </dgm:t>
    </dgm:pt>
    <dgm:pt modelId="{0D5F3EAB-44AC-4424-963F-5C0A3475E2B5}" type="sibTrans" cxnId="{0DE6986F-F9F3-43F1-8E37-5A429EF2B789}">
      <dgm:prSet/>
      <dgm:spPr/>
      <dgm:t>
        <a:bodyPr/>
        <a:lstStyle/>
        <a:p>
          <a:endParaRPr lang="ru-RU"/>
        </a:p>
      </dgm:t>
    </dgm:pt>
    <dgm:pt modelId="{FACF4102-3D2D-4A34-912A-6220F0C8F4F7}">
      <dgm:prSet/>
      <dgm:spPr/>
      <dgm:t>
        <a:bodyPr/>
        <a:lstStyle/>
        <a:p>
          <a:pPr rtl="0"/>
          <a:r>
            <a:rPr lang="uk-UA" smtClean="0"/>
            <a:t>Консерватизм</a:t>
          </a:r>
          <a:endParaRPr lang="ru-RU"/>
        </a:p>
      </dgm:t>
    </dgm:pt>
    <dgm:pt modelId="{9AA17B7A-9F59-4D11-B5CF-07BE30F28B4A}" type="parTrans" cxnId="{A50BB53A-8AA5-4730-890D-CEEC1D7B94A8}">
      <dgm:prSet/>
      <dgm:spPr/>
      <dgm:t>
        <a:bodyPr/>
        <a:lstStyle/>
        <a:p>
          <a:endParaRPr lang="ru-RU"/>
        </a:p>
      </dgm:t>
    </dgm:pt>
    <dgm:pt modelId="{F1D9D693-FA26-4753-A235-98EDF86E231A}" type="sibTrans" cxnId="{A50BB53A-8AA5-4730-890D-CEEC1D7B94A8}">
      <dgm:prSet/>
      <dgm:spPr/>
      <dgm:t>
        <a:bodyPr/>
        <a:lstStyle/>
        <a:p>
          <a:endParaRPr lang="ru-RU"/>
        </a:p>
      </dgm:t>
    </dgm:pt>
    <dgm:pt modelId="{26B0C882-8BB9-4F6A-8BD8-179889B8DBDB}">
      <dgm:prSet/>
      <dgm:spPr/>
      <dgm:t>
        <a:bodyPr/>
        <a:lstStyle/>
        <a:p>
          <a:pPr rtl="0"/>
          <a:r>
            <a:rPr lang="uk-UA" smtClean="0"/>
            <a:t>Соціалізм </a:t>
          </a:r>
          <a:endParaRPr lang="ru-RU"/>
        </a:p>
      </dgm:t>
    </dgm:pt>
    <dgm:pt modelId="{95B639E2-E132-4235-9359-8A3123C361A5}" type="parTrans" cxnId="{1B1A49C0-CD59-4A5C-8F88-0C86B81964B3}">
      <dgm:prSet/>
      <dgm:spPr/>
      <dgm:t>
        <a:bodyPr/>
        <a:lstStyle/>
        <a:p>
          <a:endParaRPr lang="ru-RU"/>
        </a:p>
      </dgm:t>
    </dgm:pt>
    <dgm:pt modelId="{ED1CD98D-9410-4A2A-B45E-3A5EE0C579EE}" type="sibTrans" cxnId="{1B1A49C0-CD59-4A5C-8F88-0C86B81964B3}">
      <dgm:prSet/>
      <dgm:spPr/>
      <dgm:t>
        <a:bodyPr/>
        <a:lstStyle/>
        <a:p>
          <a:endParaRPr lang="ru-RU"/>
        </a:p>
      </dgm:t>
    </dgm:pt>
    <dgm:pt modelId="{3136D2BD-B8DE-4846-9A27-63A6DC6AD66D}">
      <dgm:prSet/>
      <dgm:spPr/>
      <dgm:t>
        <a:bodyPr/>
        <a:lstStyle/>
        <a:p>
          <a:pPr rtl="0"/>
          <a:r>
            <a:rPr lang="uk-UA" smtClean="0"/>
            <a:t>Анархізм </a:t>
          </a:r>
          <a:endParaRPr lang="ru-RU"/>
        </a:p>
      </dgm:t>
    </dgm:pt>
    <dgm:pt modelId="{CB67F7D7-FB0F-4633-8569-0EC5570E9589}" type="parTrans" cxnId="{83D20FC7-EDF7-4A69-92CA-B53A1AF1995D}">
      <dgm:prSet/>
      <dgm:spPr/>
      <dgm:t>
        <a:bodyPr/>
        <a:lstStyle/>
        <a:p>
          <a:endParaRPr lang="ru-RU"/>
        </a:p>
      </dgm:t>
    </dgm:pt>
    <dgm:pt modelId="{C53E191F-8594-4E2B-B71F-1941C0CD2DED}" type="sibTrans" cxnId="{83D20FC7-EDF7-4A69-92CA-B53A1AF1995D}">
      <dgm:prSet/>
      <dgm:spPr/>
      <dgm:t>
        <a:bodyPr/>
        <a:lstStyle/>
        <a:p>
          <a:endParaRPr lang="ru-RU"/>
        </a:p>
      </dgm:t>
    </dgm:pt>
    <dgm:pt modelId="{5C310D41-8752-489C-B09F-528E1BDA656E}" type="pres">
      <dgm:prSet presAssocID="{A55A35C4-581F-4B24-8C16-E07CED3CE5E4}" presName="compositeShape" presStyleCnt="0">
        <dgm:presLayoutVars>
          <dgm:dir/>
          <dgm:resizeHandles/>
        </dgm:presLayoutVars>
      </dgm:prSet>
      <dgm:spPr/>
    </dgm:pt>
    <dgm:pt modelId="{38CB4BCE-00F1-43E0-B4F9-BF24CCFB04BB}" type="pres">
      <dgm:prSet presAssocID="{A55A35C4-581F-4B24-8C16-E07CED3CE5E4}" presName="pyramid" presStyleLbl="node1" presStyleIdx="0" presStyleCnt="1"/>
      <dgm:spPr>
        <a:solidFill>
          <a:srgbClr val="FF0000"/>
        </a:solidFill>
      </dgm:spPr>
    </dgm:pt>
    <dgm:pt modelId="{35D6EE57-5E27-400A-B835-13363304BD9B}" type="pres">
      <dgm:prSet presAssocID="{A55A35C4-581F-4B24-8C16-E07CED3CE5E4}" presName="theList" presStyleCnt="0"/>
      <dgm:spPr/>
    </dgm:pt>
    <dgm:pt modelId="{EE9D1A6B-B228-49DD-8C42-7A91549002C4}" type="pres">
      <dgm:prSet presAssocID="{6E1B5304-B525-4848-A678-5E890B8E819D}" presName="aNode" presStyleLbl="fgAcc1" presStyleIdx="0" presStyleCnt="4">
        <dgm:presLayoutVars>
          <dgm:bulletEnabled val="1"/>
        </dgm:presLayoutVars>
      </dgm:prSet>
      <dgm:spPr/>
    </dgm:pt>
    <dgm:pt modelId="{94C7A327-5B13-4A5B-AA08-13CB84CDC6BE}" type="pres">
      <dgm:prSet presAssocID="{6E1B5304-B525-4848-A678-5E890B8E819D}" presName="aSpace" presStyleCnt="0"/>
      <dgm:spPr/>
    </dgm:pt>
    <dgm:pt modelId="{AD66274B-E96A-454A-8893-DF726E932A09}" type="pres">
      <dgm:prSet presAssocID="{FACF4102-3D2D-4A34-912A-6220F0C8F4F7}" presName="aNode" presStyleLbl="fgAcc1" presStyleIdx="1" presStyleCnt="4">
        <dgm:presLayoutVars>
          <dgm:bulletEnabled val="1"/>
        </dgm:presLayoutVars>
      </dgm:prSet>
      <dgm:spPr/>
    </dgm:pt>
    <dgm:pt modelId="{B0C567D7-9EC0-446A-B0C8-0D0FE120B480}" type="pres">
      <dgm:prSet presAssocID="{FACF4102-3D2D-4A34-912A-6220F0C8F4F7}" presName="aSpace" presStyleCnt="0"/>
      <dgm:spPr/>
    </dgm:pt>
    <dgm:pt modelId="{8C598B38-90EE-46B3-895B-28783C57021A}" type="pres">
      <dgm:prSet presAssocID="{26B0C882-8BB9-4F6A-8BD8-179889B8DBDB}" presName="aNode" presStyleLbl="fgAcc1" presStyleIdx="2" presStyleCnt="4">
        <dgm:presLayoutVars>
          <dgm:bulletEnabled val="1"/>
        </dgm:presLayoutVars>
      </dgm:prSet>
      <dgm:spPr/>
    </dgm:pt>
    <dgm:pt modelId="{5A8997C6-F7AC-4F47-BB5C-D91239C1A576}" type="pres">
      <dgm:prSet presAssocID="{26B0C882-8BB9-4F6A-8BD8-179889B8DBDB}" presName="aSpace" presStyleCnt="0"/>
      <dgm:spPr/>
    </dgm:pt>
    <dgm:pt modelId="{3A4EBF23-688C-4094-A109-D8A3BC19A4DA}" type="pres">
      <dgm:prSet presAssocID="{3136D2BD-B8DE-4846-9A27-63A6DC6AD66D}" presName="aNode" presStyleLbl="fgAcc1" presStyleIdx="3" presStyleCnt="4">
        <dgm:presLayoutVars>
          <dgm:bulletEnabled val="1"/>
        </dgm:presLayoutVars>
      </dgm:prSet>
      <dgm:spPr/>
    </dgm:pt>
    <dgm:pt modelId="{3E63D5F7-E722-4927-8F8A-DBE23B2AFAAA}" type="pres">
      <dgm:prSet presAssocID="{3136D2BD-B8DE-4846-9A27-63A6DC6AD66D}" presName="aSpace" presStyleCnt="0"/>
      <dgm:spPr/>
    </dgm:pt>
  </dgm:ptLst>
  <dgm:cxnLst>
    <dgm:cxn modelId="{83D20FC7-EDF7-4A69-92CA-B53A1AF1995D}" srcId="{A55A35C4-581F-4B24-8C16-E07CED3CE5E4}" destId="{3136D2BD-B8DE-4846-9A27-63A6DC6AD66D}" srcOrd="3" destOrd="0" parTransId="{CB67F7D7-FB0F-4633-8569-0EC5570E9589}" sibTransId="{C53E191F-8594-4E2B-B71F-1941C0CD2DED}"/>
    <dgm:cxn modelId="{A50BB53A-8AA5-4730-890D-CEEC1D7B94A8}" srcId="{A55A35C4-581F-4B24-8C16-E07CED3CE5E4}" destId="{FACF4102-3D2D-4A34-912A-6220F0C8F4F7}" srcOrd="1" destOrd="0" parTransId="{9AA17B7A-9F59-4D11-B5CF-07BE30F28B4A}" sibTransId="{F1D9D693-FA26-4753-A235-98EDF86E231A}"/>
    <dgm:cxn modelId="{20D98893-21F7-4BFC-B59A-C89666EA7EFB}" type="presOf" srcId="{6E1B5304-B525-4848-A678-5E890B8E819D}" destId="{EE9D1A6B-B228-49DD-8C42-7A91549002C4}" srcOrd="0" destOrd="0" presId="urn:microsoft.com/office/officeart/2005/8/layout/pyramid2"/>
    <dgm:cxn modelId="{1B1A49C0-CD59-4A5C-8F88-0C86B81964B3}" srcId="{A55A35C4-581F-4B24-8C16-E07CED3CE5E4}" destId="{26B0C882-8BB9-4F6A-8BD8-179889B8DBDB}" srcOrd="2" destOrd="0" parTransId="{95B639E2-E132-4235-9359-8A3123C361A5}" sibTransId="{ED1CD98D-9410-4A2A-B45E-3A5EE0C579EE}"/>
    <dgm:cxn modelId="{0DE6986F-F9F3-43F1-8E37-5A429EF2B789}" srcId="{A55A35C4-581F-4B24-8C16-E07CED3CE5E4}" destId="{6E1B5304-B525-4848-A678-5E890B8E819D}" srcOrd="0" destOrd="0" parTransId="{DEB03FAF-7651-4EFC-8B60-CB4F74062EE3}" sibTransId="{0D5F3EAB-44AC-4424-963F-5C0A3475E2B5}"/>
    <dgm:cxn modelId="{0D03798D-EA10-44C7-9F9E-92D12B893D54}" type="presOf" srcId="{3136D2BD-B8DE-4846-9A27-63A6DC6AD66D}" destId="{3A4EBF23-688C-4094-A109-D8A3BC19A4DA}" srcOrd="0" destOrd="0" presId="urn:microsoft.com/office/officeart/2005/8/layout/pyramid2"/>
    <dgm:cxn modelId="{96BE18AA-51EC-4CD6-A673-8D74E2F8195C}" type="presOf" srcId="{A55A35C4-581F-4B24-8C16-E07CED3CE5E4}" destId="{5C310D41-8752-489C-B09F-528E1BDA656E}" srcOrd="0" destOrd="0" presId="urn:microsoft.com/office/officeart/2005/8/layout/pyramid2"/>
    <dgm:cxn modelId="{352E558B-E4F5-4D2A-ADAD-F3D6ED9CC94C}" type="presOf" srcId="{FACF4102-3D2D-4A34-912A-6220F0C8F4F7}" destId="{AD66274B-E96A-454A-8893-DF726E932A09}" srcOrd="0" destOrd="0" presId="urn:microsoft.com/office/officeart/2005/8/layout/pyramid2"/>
    <dgm:cxn modelId="{812C3186-8B8A-494C-9967-7A27B935A12B}" type="presOf" srcId="{26B0C882-8BB9-4F6A-8BD8-179889B8DBDB}" destId="{8C598B38-90EE-46B3-895B-28783C57021A}" srcOrd="0" destOrd="0" presId="urn:microsoft.com/office/officeart/2005/8/layout/pyramid2"/>
    <dgm:cxn modelId="{6291308F-5556-4124-9C05-F4CD8347889A}" type="presParOf" srcId="{5C310D41-8752-489C-B09F-528E1BDA656E}" destId="{38CB4BCE-00F1-43E0-B4F9-BF24CCFB04BB}" srcOrd="0" destOrd="0" presId="urn:microsoft.com/office/officeart/2005/8/layout/pyramid2"/>
    <dgm:cxn modelId="{2BEF68F5-6CB5-4125-A3A4-B6F1137BEBE3}" type="presParOf" srcId="{5C310D41-8752-489C-B09F-528E1BDA656E}" destId="{35D6EE57-5E27-400A-B835-13363304BD9B}" srcOrd="1" destOrd="0" presId="urn:microsoft.com/office/officeart/2005/8/layout/pyramid2"/>
    <dgm:cxn modelId="{E654318A-25E6-4D0F-942A-11F41D28F5C5}" type="presParOf" srcId="{35D6EE57-5E27-400A-B835-13363304BD9B}" destId="{EE9D1A6B-B228-49DD-8C42-7A91549002C4}" srcOrd="0" destOrd="0" presId="urn:microsoft.com/office/officeart/2005/8/layout/pyramid2"/>
    <dgm:cxn modelId="{42CEB470-2F5F-4444-AC6A-0AB2F843715D}" type="presParOf" srcId="{35D6EE57-5E27-400A-B835-13363304BD9B}" destId="{94C7A327-5B13-4A5B-AA08-13CB84CDC6BE}" srcOrd="1" destOrd="0" presId="urn:microsoft.com/office/officeart/2005/8/layout/pyramid2"/>
    <dgm:cxn modelId="{B8AF6D8C-CCB0-4B3D-B784-EF8DABBD997E}" type="presParOf" srcId="{35D6EE57-5E27-400A-B835-13363304BD9B}" destId="{AD66274B-E96A-454A-8893-DF726E932A09}" srcOrd="2" destOrd="0" presId="urn:microsoft.com/office/officeart/2005/8/layout/pyramid2"/>
    <dgm:cxn modelId="{936C8293-CFF1-49EC-84DC-F88DBED3A8B5}" type="presParOf" srcId="{35D6EE57-5E27-400A-B835-13363304BD9B}" destId="{B0C567D7-9EC0-446A-B0C8-0D0FE120B480}" srcOrd="3" destOrd="0" presId="urn:microsoft.com/office/officeart/2005/8/layout/pyramid2"/>
    <dgm:cxn modelId="{C7AAFA3A-78D4-4067-A136-80CDA7D45E37}" type="presParOf" srcId="{35D6EE57-5E27-400A-B835-13363304BD9B}" destId="{8C598B38-90EE-46B3-895B-28783C57021A}" srcOrd="4" destOrd="0" presId="urn:microsoft.com/office/officeart/2005/8/layout/pyramid2"/>
    <dgm:cxn modelId="{33051D99-FD72-4CB0-B103-8392F7038ABA}" type="presParOf" srcId="{35D6EE57-5E27-400A-B835-13363304BD9B}" destId="{5A8997C6-F7AC-4F47-BB5C-D91239C1A576}" srcOrd="5" destOrd="0" presId="urn:microsoft.com/office/officeart/2005/8/layout/pyramid2"/>
    <dgm:cxn modelId="{EF0A3538-64F1-4D1B-9039-506477D6555D}" type="presParOf" srcId="{35D6EE57-5E27-400A-B835-13363304BD9B}" destId="{3A4EBF23-688C-4094-A109-D8A3BC19A4DA}" srcOrd="6" destOrd="0" presId="urn:microsoft.com/office/officeart/2005/8/layout/pyramid2"/>
    <dgm:cxn modelId="{4BD8C3F2-1D39-416F-81D5-0020245B46BE}" type="presParOf" srcId="{35D6EE57-5E27-400A-B835-13363304BD9B}" destId="{3E63D5F7-E722-4927-8F8A-DBE23B2AFAA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C0955C-7602-4FE7-9E7A-D6F74407E36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6D2AE1-5A8A-4D58-8E71-DDAFF4777BCB}">
      <dgm:prSet/>
      <dgm:spPr/>
      <dgm:t>
        <a:bodyPr/>
        <a:lstStyle/>
        <a:p>
          <a:pPr rtl="0"/>
          <a:r>
            <a:rPr lang="ru-RU" smtClean="0"/>
            <a:t>заходи регуляції активностей у сфері державного управління та сфері взаємодії владних інститутів, суспільства та індивідів. </a:t>
          </a:r>
          <a:endParaRPr lang="ru-RU"/>
        </a:p>
      </dgm:t>
    </dgm:pt>
    <dgm:pt modelId="{5725F967-C8CF-4159-B22D-08EAAEFA6F88}" type="parTrans" cxnId="{4947F920-1C48-4987-81DB-2957C9212ABF}">
      <dgm:prSet/>
      <dgm:spPr/>
      <dgm:t>
        <a:bodyPr/>
        <a:lstStyle/>
        <a:p>
          <a:endParaRPr lang="ru-RU"/>
        </a:p>
      </dgm:t>
    </dgm:pt>
    <dgm:pt modelId="{5D088AAC-0B5A-4786-923B-2CB8EC18CE10}" type="sibTrans" cxnId="{4947F920-1C48-4987-81DB-2957C9212ABF}">
      <dgm:prSet/>
      <dgm:spPr/>
      <dgm:t>
        <a:bodyPr/>
        <a:lstStyle/>
        <a:p>
          <a:endParaRPr lang="ru-RU"/>
        </a:p>
      </dgm:t>
    </dgm:pt>
    <dgm:pt modelId="{EDE9302F-21E8-48A5-B171-919F3C5F5385}">
      <dgm:prSet/>
      <dgm:spPr/>
      <dgm:t>
        <a:bodyPr/>
        <a:lstStyle/>
        <a:p>
          <a:pPr rtl="0"/>
          <a:r>
            <a:rPr lang="ru-RU" smtClean="0"/>
            <a:t>У вигляді законів, традицій, звичаїв, ціннісних орієнтирів, духовних та культурних пріоритетів</a:t>
          </a:r>
          <a:endParaRPr lang="ru-RU"/>
        </a:p>
      </dgm:t>
    </dgm:pt>
    <dgm:pt modelId="{75EFF43D-A390-4AC3-9E62-074A1506DDCC}" type="parTrans" cxnId="{FDE29531-5424-4673-906F-7765A9B7D805}">
      <dgm:prSet/>
      <dgm:spPr/>
      <dgm:t>
        <a:bodyPr/>
        <a:lstStyle/>
        <a:p>
          <a:endParaRPr lang="ru-RU"/>
        </a:p>
      </dgm:t>
    </dgm:pt>
    <dgm:pt modelId="{360EC6BD-AB47-4B06-A5E8-D152BE2B7D28}" type="sibTrans" cxnId="{FDE29531-5424-4673-906F-7765A9B7D805}">
      <dgm:prSet/>
      <dgm:spPr/>
      <dgm:t>
        <a:bodyPr/>
        <a:lstStyle/>
        <a:p>
          <a:endParaRPr lang="ru-RU"/>
        </a:p>
      </dgm:t>
    </dgm:pt>
    <dgm:pt modelId="{A100259F-17EE-4E82-AD80-F2ECEE456109}" type="pres">
      <dgm:prSet presAssocID="{5BC0955C-7602-4FE7-9E7A-D6F74407E36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9747394-8851-4752-B7C0-525115724C23}" type="pres">
      <dgm:prSet presAssocID="{076D2AE1-5A8A-4D58-8E71-DDAFF4777BCB}" presName="circle1" presStyleLbl="node1" presStyleIdx="0" presStyleCnt="2"/>
      <dgm:spPr>
        <a:solidFill>
          <a:srgbClr val="FFFF00"/>
        </a:solidFill>
      </dgm:spPr>
    </dgm:pt>
    <dgm:pt modelId="{58F7E777-B90F-4794-B0E5-BFFCA5E9365D}" type="pres">
      <dgm:prSet presAssocID="{076D2AE1-5A8A-4D58-8E71-DDAFF4777BCB}" presName="space" presStyleCnt="0"/>
      <dgm:spPr/>
    </dgm:pt>
    <dgm:pt modelId="{C539D6C0-1117-458C-9961-50FE8251A93A}" type="pres">
      <dgm:prSet presAssocID="{076D2AE1-5A8A-4D58-8E71-DDAFF4777BCB}" presName="rect1" presStyleLbl="alignAcc1" presStyleIdx="0" presStyleCnt="2"/>
      <dgm:spPr/>
    </dgm:pt>
    <dgm:pt modelId="{EF772453-96F4-4B78-A48D-C0783BBA9072}" type="pres">
      <dgm:prSet presAssocID="{EDE9302F-21E8-48A5-B171-919F3C5F5385}" presName="vertSpace2" presStyleLbl="node1" presStyleIdx="0" presStyleCnt="2"/>
      <dgm:spPr/>
    </dgm:pt>
    <dgm:pt modelId="{8270B75C-5131-42AD-AA09-C55D6F555B0D}" type="pres">
      <dgm:prSet presAssocID="{EDE9302F-21E8-48A5-B171-919F3C5F5385}" presName="circle2" presStyleLbl="node1" presStyleIdx="1" presStyleCnt="2"/>
      <dgm:spPr/>
    </dgm:pt>
    <dgm:pt modelId="{89A42C36-BBB2-43E0-82C5-C9AC9FC643CB}" type="pres">
      <dgm:prSet presAssocID="{EDE9302F-21E8-48A5-B171-919F3C5F5385}" presName="rect2" presStyleLbl="alignAcc1" presStyleIdx="1" presStyleCnt="2"/>
      <dgm:spPr/>
    </dgm:pt>
    <dgm:pt modelId="{2CE8C7F0-3BFC-455E-A9EA-5629E7AEC7CF}" type="pres">
      <dgm:prSet presAssocID="{076D2AE1-5A8A-4D58-8E71-DDAFF4777BC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5EC65C8E-2C9E-465A-91C1-DF29B6DFBD21}" type="pres">
      <dgm:prSet presAssocID="{EDE9302F-21E8-48A5-B171-919F3C5F538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27662C7-5841-415E-9DD5-69C52FDE6FEC}" type="presOf" srcId="{EDE9302F-21E8-48A5-B171-919F3C5F5385}" destId="{5EC65C8E-2C9E-465A-91C1-DF29B6DFBD21}" srcOrd="1" destOrd="0" presId="urn:microsoft.com/office/officeart/2005/8/layout/target3"/>
    <dgm:cxn modelId="{86D5DC3C-43DF-4BCD-9B6F-D73EAD3952C1}" type="presOf" srcId="{076D2AE1-5A8A-4D58-8E71-DDAFF4777BCB}" destId="{2CE8C7F0-3BFC-455E-A9EA-5629E7AEC7CF}" srcOrd="1" destOrd="0" presId="urn:microsoft.com/office/officeart/2005/8/layout/target3"/>
    <dgm:cxn modelId="{6E28C6E8-3A33-49C8-AA85-B214A7A832F2}" type="presOf" srcId="{076D2AE1-5A8A-4D58-8E71-DDAFF4777BCB}" destId="{C539D6C0-1117-458C-9961-50FE8251A93A}" srcOrd="0" destOrd="0" presId="urn:microsoft.com/office/officeart/2005/8/layout/target3"/>
    <dgm:cxn modelId="{61E86F49-3D24-483E-B7D4-59A09168A8CC}" type="presOf" srcId="{EDE9302F-21E8-48A5-B171-919F3C5F5385}" destId="{89A42C36-BBB2-43E0-82C5-C9AC9FC643CB}" srcOrd="0" destOrd="0" presId="urn:microsoft.com/office/officeart/2005/8/layout/target3"/>
    <dgm:cxn modelId="{FDE29531-5424-4673-906F-7765A9B7D805}" srcId="{5BC0955C-7602-4FE7-9E7A-D6F74407E36A}" destId="{EDE9302F-21E8-48A5-B171-919F3C5F5385}" srcOrd="1" destOrd="0" parTransId="{75EFF43D-A390-4AC3-9E62-074A1506DDCC}" sibTransId="{360EC6BD-AB47-4B06-A5E8-D152BE2B7D28}"/>
    <dgm:cxn modelId="{D5011919-C324-4372-9C02-BAF390297235}" type="presOf" srcId="{5BC0955C-7602-4FE7-9E7A-D6F74407E36A}" destId="{A100259F-17EE-4E82-AD80-F2ECEE456109}" srcOrd="0" destOrd="0" presId="urn:microsoft.com/office/officeart/2005/8/layout/target3"/>
    <dgm:cxn modelId="{4947F920-1C48-4987-81DB-2957C9212ABF}" srcId="{5BC0955C-7602-4FE7-9E7A-D6F74407E36A}" destId="{076D2AE1-5A8A-4D58-8E71-DDAFF4777BCB}" srcOrd="0" destOrd="0" parTransId="{5725F967-C8CF-4159-B22D-08EAAEFA6F88}" sibTransId="{5D088AAC-0B5A-4786-923B-2CB8EC18CE10}"/>
    <dgm:cxn modelId="{F226F301-F955-49AC-AD43-1985A2CBDA3C}" type="presParOf" srcId="{A100259F-17EE-4E82-AD80-F2ECEE456109}" destId="{89747394-8851-4752-B7C0-525115724C23}" srcOrd="0" destOrd="0" presId="urn:microsoft.com/office/officeart/2005/8/layout/target3"/>
    <dgm:cxn modelId="{AD8622CA-B9EF-45DB-9823-EC943E27900E}" type="presParOf" srcId="{A100259F-17EE-4E82-AD80-F2ECEE456109}" destId="{58F7E777-B90F-4794-B0E5-BFFCA5E9365D}" srcOrd="1" destOrd="0" presId="urn:microsoft.com/office/officeart/2005/8/layout/target3"/>
    <dgm:cxn modelId="{5D6D2498-0AED-4A18-95D2-47B3197BFA57}" type="presParOf" srcId="{A100259F-17EE-4E82-AD80-F2ECEE456109}" destId="{C539D6C0-1117-458C-9961-50FE8251A93A}" srcOrd="2" destOrd="0" presId="urn:microsoft.com/office/officeart/2005/8/layout/target3"/>
    <dgm:cxn modelId="{951C1E38-D584-4A09-82B7-4E4FB9AFDF2D}" type="presParOf" srcId="{A100259F-17EE-4E82-AD80-F2ECEE456109}" destId="{EF772453-96F4-4B78-A48D-C0783BBA9072}" srcOrd="3" destOrd="0" presId="urn:microsoft.com/office/officeart/2005/8/layout/target3"/>
    <dgm:cxn modelId="{6C8A35A6-9047-465A-A0C7-70894ADDE503}" type="presParOf" srcId="{A100259F-17EE-4E82-AD80-F2ECEE456109}" destId="{8270B75C-5131-42AD-AA09-C55D6F555B0D}" srcOrd="4" destOrd="0" presId="urn:microsoft.com/office/officeart/2005/8/layout/target3"/>
    <dgm:cxn modelId="{99FDB53C-BBD0-406D-A09D-D3370F45A5E8}" type="presParOf" srcId="{A100259F-17EE-4E82-AD80-F2ECEE456109}" destId="{89A42C36-BBB2-43E0-82C5-C9AC9FC643CB}" srcOrd="5" destOrd="0" presId="urn:microsoft.com/office/officeart/2005/8/layout/target3"/>
    <dgm:cxn modelId="{41079503-5519-4802-B896-63EA38D59EF1}" type="presParOf" srcId="{A100259F-17EE-4E82-AD80-F2ECEE456109}" destId="{2CE8C7F0-3BFC-455E-A9EA-5629E7AEC7CF}" srcOrd="6" destOrd="0" presId="urn:microsoft.com/office/officeart/2005/8/layout/target3"/>
    <dgm:cxn modelId="{508ED73E-6D93-4325-84DD-0D2040647272}" type="presParOf" srcId="{A100259F-17EE-4E82-AD80-F2ECEE456109}" destId="{5EC65C8E-2C9E-465A-91C1-DF29B6DFBD2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8AD9BE-7F44-4B90-A5F7-B359287BBD0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7F616-4A36-4A2D-B6ED-AF68B7BEF381}">
      <dgm:prSet/>
      <dgm:spPr>
        <a:solidFill>
          <a:srgbClr val="00B0F0">
            <a:alpha val="90000"/>
          </a:srgbClr>
        </a:solidFill>
      </dgm:spPr>
      <dgm:t>
        <a:bodyPr/>
        <a:lstStyle/>
        <a:p>
          <a:pPr rtl="0"/>
          <a:r>
            <a:rPr lang="uk-UA" dirty="0" smtClean="0"/>
            <a:t>Буденна – несистематизовані поверхові уявлення про політику</a:t>
          </a:r>
          <a:endParaRPr lang="ru-RU" dirty="0"/>
        </a:p>
      </dgm:t>
    </dgm:pt>
    <dgm:pt modelId="{7F996373-BC99-416C-A60A-D4F0405F6289}" type="parTrans" cxnId="{C17ACEDF-BC16-41B6-8EE1-07C6A4B99F22}">
      <dgm:prSet/>
      <dgm:spPr/>
      <dgm:t>
        <a:bodyPr/>
        <a:lstStyle/>
        <a:p>
          <a:endParaRPr lang="ru-RU"/>
        </a:p>
      </dgm:t>
    </dgm:pt>
    <dgm:pt modelId="{85598DE7-D801-4E2B-9154-C381D0CF6C65}" type="sibTrans" cxnId="{C17ACEDF-BC16-41B6-8EE1-07C6A4B99F22}">
      <dgm:prSet/>
      <dgm:spPr/>
      <dgm:t>
        <a:bodyPr/>
        <a:lstStyle/>
        <a:p>
          <a:endParaRPr lang="ru-RU"/>
        </a:p>
      </dgm:t>
    </dgm:pt>
    <dgm:pt modelId="{DFB72FED-E2EA-429D-BF9B-50603AD79487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dirty="0" smtClean="0"/>
            <a:t>Теоретична – сукупність ідей, уявлень, які виникають на основі наукового дослідження явищ і процесів (систематизовані, наукового </a:t>
          </a:r>
          <a:r>
            <a:rPr lang="uk-UA" dirty="0" err="1" smtClean="0"/>
            <a:t>обгрунтовані</a:t>
          </a:r>
          <a:r>
            <a:rPr lang="uk-UA" dirty="0" smtClean="0"/>
            <a:t>) </a:t>
          </a:r>
          <a:endParaRPr lang="ru-RU" dirty="0"/>
        </a:p>
      </dgm:t>
    </dgm:pt>
    <dgm:pt modelId="{7310248C-984A-4A5C-BF86-3990BAC8C200}" type="parTrans" cxnId="{10326834-51EC-49D6-AE80-F69B4FC51E05}">
      <dgm:prSet/>
      <dgm:spPr/>
      <dgm:t>
        <a:bodyPr/>
        <a:lstStyle/>
        <a:p>
          <a:endParaRPr lang="ru-RU"/>
        </a:p>
      </dgm:t>
    </dgm:pt>
    <dgm:pt modelId="{36A9933B-2685-403F-BB70-F6A531AD556C}" type="sibTrans" cxnId="{10326834-51EC-49D6-AE80-F69B4FC51E05}">
      <dgm:prSet/>
      <dgm:spPr/>
      <dgm:t>
        <a:bodyPr/>
        <a:lstStyle/>
        <a:p>
          <a:endParaRPr lang="ru-RU"/>
        </a:p>
      </dgm:t>
    </dgm:pt>
    <dgm:pt modelId="{8A84B7CB-0FC6-49B0-BEB7-2B86FFE1739D}" type="pres">
      <dgm:prSet presAssocID="{078AD9BE-7F44-4B90-A5F7-B359287BBD0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215B439-9420-466E-B46F-83136F22797B}" type="pres">
      <dgm:prSet presAssocID="{8687F616-4A36-4A2D-B6ED-AF68B7BEF381}" presName="circle1" presStyleLbl="node1" presStyleIdx="0" presStyleCnt="2"/>
      <dgm:spPr>
        <a:solidFill>
          <a:srgbClr val="92D050"/>
        </a:solidFill>
      </dgm:spPr>
    </dgm:pt>
    <dgm:pt modelId="{D608AB08-8FD1-4CC8-9BFD-4EC4F5D32ABA}" type="pres">
      <dgm:prSet presAssocID="{8687F616-4A36-4A2D-B6ED-AF68B7BEF381}" presName="space" presStyleCnt="0"/>
      <dgm:spPr/>
    </dgm:pt>
    <dgm:pt modelId="{219FA36D-70EA-49DD-91EF-36416A1C9020}" type="pres">
      <dgm:prSet presAssocID="{8687F616-4A36-4A2D-B6ED-AF68B7BEF381}" presName="rect1" presStyleLbl="alignAcc1" presStyleIdx="0" presStyleCnt="2"/>
      <dgm:spPr/>
    </dgm:pt>
    <dgm:pt modelId="{93CCBFFD-E485-4DAF-B2B8-0FD7EF8C82FA}" type="pres">
      <dgm:prSet presAssocID="{DFB72FED-E2EA-429D-BF9B-50603AD79487}" presName="vertSpace2" presStyleLbl="node1" presStyleIdx="0" presStyleCnt="2"/>
      <dgm:spPr/>
    </dgm:pt>
    <dgm:pt modelId="{14811D5A-DFB9-4B15-B3F6-749986200B7D}" type="pres">
      <dgm:prSet presAssocID="{DFB72FED-E2EA-429D-BF9B-50603AD79487}" presName="circle2" presStyleLbl="node1" presStyleIdx="1" presStyleCnt="2"/>
      <dgm:spPr/>
    </dgm:pt>
    <dgm:pt modelId="{D5CD5B62-BD68-45CF-ABDF-629A961394D9}" type="pres">
      <dgm:prSet presAssocID="{DFB72FED-E2EA-429D-BF9B-50603AD79487}" presName="rect2" presStyleLbl="alignAcc1" presStyleIdx="1" presStyleCnt="2"/>
      <dgm:spPr/>
    </dgm:pt>
    <dgm:pt modelId="{31E1676B-F97E-4BBF-8481-3197098F345A}" type="pres">
      <dgm:prSet presAssocID="{8687F616-4A36-4A2D-B6ED-AF68B7BEF38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912B4EE6-7AB3-45EA-85D2-FB88D3A4FDFA}" type="pres">
      <dgm:prSet presAssocID="{DFB72FED-E2EA-429D-BF9B-50603AD7948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0326834-51EC-49D6-AE80-F69B4FC51E05}" srcId="{078AD9BE-7F44-4B90-A5F7-B359287BBD0A}" destId="{DFB72FED-E2EA-429D-BF9B-50603AD79487}" srcOrd="1" destOrd="0" parTransId="{7310248C-984A-4A5C-BF86-3990BAC8C200}" sibTransId="{36A9933B-2685-403F-BB70-F6A531AD556C}"/>
    <dgm:cxn modelId="{EF81013E-8E67-404E-B4BC-8E380DDB7810}" type="presOf" srcId="{078AD9BE-7F44-4B90-A5F7-B359287BBD0A}" destId="{8A84B7CB-0FC6-49B0-BEB7-2B86FFE1739D}" srcOrd="0" destOrd="0" presId="urn:microsoft.com/office/officeart/2005/8/layout/target3"/>
    <dgm:cxn modelId="{C17ACEDF-BC16-41B6-8EE1-07C6A4B99F22}" srcId="{078AD9BE-7F44-4B90-A5F7-B359287BBD0A}" destId="{8687F616-4A36-4A2D-B6ED-AF68B7BEF381}" srcOrd="0" destOrd="0" parTransId="{7F996373-BC99-416C-A60A-D4F0405F6289}" sibTransId="{85598DE7-D801-4E2B-9154-C381D0CF6C65}"/>
    <dgm:cxn modelId="{E894E425-E745-4896-8331-F57D83FFB845}" type="presOf" srcId="{8687F616-4A36-4A2D-B6ED-AF68B7BEF381}" destId="{219FA36D-70EA-49DD-91EF-36416A1C9020}" srcOrd="0" destOrd="0" presId="urn:microsoft.com/office/officeart/2005/8/layout/target3"/>
    <dgm:cxn modelId="{8127CDBA-85A3-4A69-BA4E-F9786CBF36B5}" type="presOf" srcId="{8687F616-4A36-4A2D-B6ED-AF68B7BEF381}" destId="{31E1676B-F97E-4BBF-8481-3197098F345A}" srcOrd="1" destOrd="0" presId="urn:microsoft.com/office/officeart/2005/8/layout/target3"/>
    <dgm:cxn modelId="{1123CB1B-8E7A-44A4-AC2A-5CA60868BC46}" type="presOf" srcId="{DFB72FED-E2EA-429D-BF9B-50603AD79487}" destId="{912B4EE6-7AB3-45EA-85D2-FB88D3A4FDFA}" srcOrd="1" destOrd="0" presId="urn:microsoft.com/office/officeart/2005/8/layout/target3"/>
    <dgm:cxn modelId="{6CB226BF-1C63-426A-844E-CFC2C5632552}" type="presOf" srcId="{DFB72FED-E2EA-429D-BF9B-50603AD79487}" destId="{D5CD5B62-BD68-45CF-ABDF-629A961394D9}" srcOrd="0" destOrd="0" presId="urn:microsoft.com/office/officeart/2005/8/layout/target3"/>
    <dgm:cxn modelId="{6E693936-1EEF-4ED6-95EB-C6FFA1A03B01}" type="presParOf" srcId="{8A84B7CB-0FC6-49B0-BEB7-2B86FFE1739D}" destId="{3215B439-9420-466E-B46F-83136F22797B}" srcOrd="0" destOrd="0" presId="urn:microsoft.com/office/officeart/2005/8/layout/target3"/>
    <dgm:cxn modelId="{EC08AA3B-4C3B-4BFD-A708-3903899931DA}" type="presParOf" srcId="{8A84B7CB-0FC6-49B0-BEB7-2B86FFE1739D}" destId="{D608AB08-8FD1-4CC8-9BFD-4EC4F5D32ABA}" srcOrd="1" destOrd="0" presId="urn:microsoft.com/office/officeart/2005/8/layout/target3"/>
    <dgm:cxn modelId="{885F68DE-D913-4F4F-97E9-912D59204DE1}" type="presParOf" srcId="{8A84B7CB-0FC6-49B0-BEB7-2B86FFE1739D}" destId="{219FA36D-70EA-49DD-91EF-36416A1C9020}" srcOrd="2" destOrd="0" presId="urn:microsoft.com/office/officeart/2005/8/layout/target3"/>
    <dgm:cxn modelId="{0280C5A3-4371-49AF-8E04-F3011D0D7200}" type="presParOf" srcId="{8A84B7CB-0FC6-49B0-BEB7-2B86FFE1739D}" destId="{93CCBFFD-E485-4DAF-B2B8-0FD7EF8C82FA}" srcOrd="3" destOrd="0" presId="urn:microsoft.com/office/officeart/2005/8/layout/target3"/>
    <dgm:cxn modelId="{8C9147F8-264B-43E8-B4B9-553016F5E416}" type="presParOf" srcId="{8A84B7CB-0FC6-49B0-BEB7-2B86FFE1739D}" destId="{14811D5A-DFB9-4B15-B3F6-749986200B7D}" srcOrd="4" destOrd="0" presId="urn:microsoft.com/office/officeart/2005/8/layout/target3"/>
    <dgm:cxn modelId="{39674111-F809-4122-BB5C-7938DD471C6B}" type="presParOf" srcId="{8A84B7CB-0FC6-49B0-BEB7-2B86FFE1739D}" destId="{D5CD5B62-BD68-45CF-ABDF-629A961394D9}" srcOrd="5" destOrd="0" presId="urn:microsoft.com/office/officeart/2005/8/layout/target3"/>
    <dgm:cxn modelId="{F9C0D392-E408-48FF-AE8A-360F1DCC144A}" type="presParOf" srcId="{8A84B7CB-0FC6-49B0-BEB7-2B86FFE1739D}" destId="{31E1676B-F97E-4BBF-8481-3197098F345A}" srcOrd="6" destOrd="0" presId="urn:microsoft.com/office/officeart/2005/8/layout/target3"/>
    <dgm:cxn modelId="{8917909E-DF1E-43FF-B9AF-29946DECDEAA}" type="presParOf" srcId="{8A84B7CB-0FC6-49B0-BEB7-2B86FFE1739D}" destId="{912B4EE6-7AB3-45EA-85D2-FB88D3A4FDF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E32F64-5764-405D-B0E7-E0EE3DC16A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851E70-71EC-4648-92D8-902969AD1EE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dirty="0" smtClean="0"/>
            <a:t>Індивідуальна</a:t>
          </a:r>
          <a:endParaRPr lang="ru-RU" dirty="0"/>
        </a:p>
      </dgm:t>
    </dgm:pt>
    <dgm:pt modelId="{237AAF00-BEC9-47A7-AEC3-5E8E90E324CC}" type="parTrans" cxnId="{7BAB5D06-94CE-4D62-AB9C-A004820FE1BF}">
      <dgm:prSet/>
      <dgm:spPr/>
      <dgm:t>
        <a:bodyPr/>
        <a:lstStyle/>
        <a:p>
          <a:endParaRPr lang="ru-RU"/>
        </a:p>
      </dgm:t>
    </dgm:pt>
    <dgm:pt modelId="{18CFB8C4-CFEC-460B-9F9A-0B46B3391A6C}" type="sibTrans" cxnId="{7BAB5D06-94CE-4D62-AB9C-A004820FE1BF}">
      <dgm:prSet/>
      <dgm:spPr/>
      <dgm:t>
        <a:bodyPr/>
        <a:lstStyle/>
        <a:p>
          <a:endParaRPr lang="ru-RU"/>
        </a:p>
      </dgm:t>
    </dgm:pt>
    <dgm:pt modelId="{3BC0D24D-4C04-4EFE-955F-989FB346C108}">
      <dgm:prSet/>
      <dgm:spPr>
        <a:solidFill>
          <a:srgbClr val="00B0F0">
            <a:alpha val="50000"/>
          </a:srgbClr>
        </a:solidFill>
      </dgm:spPr>
      <dgm:t>
        <a:bodyPr/>
        <a:lstStyle/>
        <a:p>
          <a:pPr rtl="0"/>
          <a:r>
            <a:rPr lang="uk-UA" smtClean="0"/>
            <a:t>Групова</a:t>
          </a:r>
          <a:endParaRPr lang="ru-RU"/>
        </a:p>
      </dgm:t>
    </dgm:pt>
    <dgm:pt modelId="{E3134457-9119-479E-8D8E-1B226999276C}" type="parTrans" cxnId="{DFDF6E78-BBA9-4C2F-90F1-06CD337BD7A6}">
      <dgm:prSet/>
      <dgm:spPr/>
      <dgm:t>
        <a:bodyPr/>
        <a:lstStyle/>
        <a:p>
          <a:endParaRPr lang="ru-RU"/>
        </a:p>
      </dgm:t>
    </dgm:pt>
    <dgm:pt modelId="{FE0CE037-225A-4739-AD43-8827CC951B07}" type="sibTrans" cxnId="{DFDF6E78-BBA9-4C2F-90F1-06CD337BD7A6}">
      <dgm:prSet/>
      <dgm:spPr/>
      <dgm:t>
        <a:bodyPr/>
        <a:lstStyle/>
        <a:p>
          <a:endParaRPr lang="ru-RU"/>
        </a:p>
      </dgm:t>
    </dgm:pt>
    <dgm:pt modelId="{B0E4796A-E705-4CEB-9C27-059D7E903FFE}">
      <dgm:prSet/>
      <dgm:spPr>
        <a:solidFill>
          <a:srgbClr val="92D050">
            <a:alpha val="50000"/>
          </a:srgbClr>
        </a:solidFill>
      </dgm:spPr>
      <dgm:t>
        <a:bodyPr/>
        <a:lstStyle/>
        <a:p>
          <a:pPr rtl="0"/>
          <a:r>
            <a:rPr lang="uk-UA" smtClean="0"/>
            <a:t>Масова</a:t>
          </a:r>
          <a:endParaRPr lang="ru-RU"/>
        </a:p>
      </dgm:t>
    </dgm:pt>
    <dgm:pt modelId="{2E85770D-A52B-4FFA-8ED4-1C262279F65D}" type="parTrans" cxnId="{F4441D2A-FDD3-4443-BF7C-3EA4B921DF4F}">
      <dgm:prSet/>
      <dgm:spPr/>
      <dgm:t>
        <a:bodyPr/>
        <a:lstStyle/>
        <a:p>
          <a:endParaRPr lang="ru-RU"/>
        </a:p>
      </dgm:t>
    </dgm:pt>
    <dgm:pt modelId="{EFCE112F-4167-45D6-B1CE-A13C222711FA}" type="sibTrans" cxnId="{F4441D2A-FDD3-4443-BF7C-3EA4B921DF4F}">
      <dgm:prSet/>
      <dgm:spPr/>
      <dgm:t>
        <a:bodyPr/>
        <a:lstStyle/>
        <a:p>
          <a:endParaRPr lang="ru-RU"/>
        </a:p>
      </dgm:t>
    </dgm:pt>
    <dgm:pt modelId="{4975840A-C5FA-48CA-A39F-24D5755723C5}" type="pres">
      <dgm:prSet presAssocID="{6DE32F64-5764-405D-B0E7-E0EE3DC16A35}" presName="compositeShape" presStyleCnt="0">
        <dgm:presLayoutVars>
          <dgm:chMax val="7"/>
          <dgm:dir/>
          <dgm:resizeHandles val="exact"/>
        </dgm:presLayoutVars>
      </dgm:prSet>
      <dgm:spPr/>
    </dgm:pt>
    <dgm:pt modelId="{1B14B6B3-86FE-4399-95A5-7C6860625814}" type="pres">
      <dgm:prSet presAssocID="{12851E70-71EC-4648-92D8-902969AD1EEF}" presName="circ1" presStyleLbl="vennNode1" presStyleIdx="0" presStyleCnt="3"/>
      <dgm:spPr/>
    </dgm:pt>
    <dgm:pt modelId="{E78CCC57-8922-4B0B-8F4F-7906C50A98ED}" type="pres">
      <dgm:prSet presAssocID="{12851E70-71EC-4648-92D8-902969AD1E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E87147-03B1-49F7-A680-50ECF6C413D1}" type="pres">
      <dgm:prSet presAssocID="{3BC0D24D-4C04-4EFE-955F-989FB346C108}" presName="circ2" presStyleLbl="vennNode1" presStyleIdx="1" presStyleCnt="3"/>
      <dgm:spPr/>
    </dgm:pt>
    <dgm:pt modelId="{A63B1F7A-4C9B-44AD-8EDC-5C71E6FEBDC8}" type="pres">
      <dgm:prSet presAssocID="{3BC0D24D-4C04-4EFE-955F-989FB346C1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53F33F-F659-42D0-A06B-93A7FF171006}" type="pres">
      <dgm:prSet presAssocID="{B0E4796A-E705-4CEB-9C27-059D7E903FFE}" presName="circ3" presStyleLbl="vennNode1" presStyleIdx="2" presStyleCnt="3"/>
      <dgm:spPr/>
    </dgm:pt>
    <dgm:pt modelId="{E70FE908-3381-44F2-BC62-2FAF7715FC68}" type="pres">
      <dgm:prSet presAssocID="{B0E4796A-E705-4CEB-9C27-059D7E903FF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F14E1F2-AF4D-4C2C-B58C-AE9F7798C43E}" type="presOf" srcId="{3BC0D24D-4C04-4EFE-955F-989FB346C108}" destId="{03E87147-03B1-49F7-A680-50ECF6C413D1}" srcOrd="0" destOrd="0" presId="urn:microsoft.com/office/officeart/2005/8/layout/venn1"/>
    <dgm:cxn modelId="{4BCCBE83-756D-446B-8484-6A26E49913E9}" type="presOf" srcId="{6DE32F64-5764-405D-B0E7-E0EE3DC16A35}" destId="{4975840A-C5FA-48CA-A39F-24D5755723C5}" srcOrd="0" destOrd="0" presId="urn:microsoft.com/office/officeart/2005/8/layout/venn1"/>
    <dgm:cxn modelId="{9E7238C8-785F-4E90-A827-7F9FDFE13530}" type="presOf" srcId="{12851E70-71EC-4648-92D8-902969AD1EEF}" destId="{E78CCC57-8922-4B0B-8F4F-7906C50A98ED}" srcOrd="1" destOrd="0" presId="urn:microsoft.com/office/officeart/2005/8/layout/venn1"/>
    <dgm:cxn modelId="{3BF3D26E-4E66-4C99-9320-6892BE8FE1DF}" type="presOf" srcId="{12851E70-71EC-4648-92D8-902969AD1EEF}" destId="{1B14B6B3-86FE-4399-95A5-7C6860625814}" srcOrd="0" destOrd="0" presId="urn:microsoft.com/office/officeart/2005/8/layout/venn1"/>
    <dgm:cxn modelId="{CD81332B-A6BF-42B3-A0A6-2D72884584FC}" type="presOf" srcId="{3BC0D24D-4C04-4EFE-955F-989FB346C108}" destId="{A63B1F7A-4C9B-44AD-8EDC-5C71E6FEBDC8}" srcOrd="1" destOrd="0" presId="urn:microsoft.com/office/officeart/2005/8/layout/venn1"/>
    <dgm:cxn modelId="{F545DF02-6DBE-40FB-85C7-DB4400D25CAD}" type="presOf" srcId="{B0E4796A-E705-4CEB-9C27-059D7E903FFE}" destId="{4C53F33F-F659-42D0-A06B-93A7FF171006}" srcOrd="0" destOrd="0" presId="urn:microsoft.com/office/officeart/2005/8/layout/venn1"/>
    <dgm:cxn modelId="{F4441D2A-FDD3-4443-BF7C-3EA4B921DF4F}" srcId="{6DE32F64-5764-405D-B0E7-E0EE3DC16A35}" destId="{B0E4796A-E705-4CEB-9C27-059D7E903FFE}" srcOrd="2" destOrd="0" parTransId="{2E85770D-A52B-4FFA-8ED4-1C262279F65D}" sibTransId="{EFCE112F-4167-45D6-B1CE-A13C222711FA}"/>
    <dgm:cxn modelId="{7BAB5D06-94CE-4D62-AB9C-A004820FE1BF}" srcId="{6DE32F64-5764-405D-B0E7-E0EE3DC16A35}" destId="{12851E70-71EC-4648-92D8-902969AD1EEF}" srcOrd="0" destOrd="0" parTransId="{237AAF00-BEC9-47A7-AEC3-5E8E90E324CC}" sibTransId="{18CFB8C4-CFEC-460B-9F9A-0B46B3391A6C}"/>
    <dgm:cxn modelId="{DFDF6E78-BBA9-4C2F-90F1-06CD337BD7A6}" srcId="{6DE32F64-5764-405D-B0E7-E0EE3DC16A35}" destId="{3BC0D24D-4C04-4EFE-955F-989FB346C108}" srcOrd="1" destOrd="0" parTransId="{E3134457-9119-479E-8D8E-1B226999276C}" sibTransId="{FE0CE037-225A-4739-AD43-8827CC951B07}"/>
    <dgm:cxn modelId="{6D671318-EF6C-4D97-84ED-8A4000936409}" type="presOf" srcId="{B0E4796A-E705-4CEB-9C27-059D7E903FFE}" destId="{E70FE908-3381-44F2-BC62-2FAF7715FC68}" srcOrd="1" destOrd="0" presId="urn:microsoft.com/office/officeart/2005/8/layout/venn1"/>
    <dgm:cxn modelId="{1D982FFC-B196-44D9-86E1-23A0D070A0A5}" type="presParOf" srcId="{4975840A-C5FA-48CA-A39F-24D5755723C5}" destId="{1B14B6B3-86FE-4399-95A5-7C6860625814}" srcOrd="0" destOrd="0" presId="urn:microsoft.com/office/officeart/2005/8/layout/venn1"/>
    <dgm:cxn modelId="{A02D975C-2266-40A8-BFE0-67129358C4AF}" type="presParOf" srcId="{4975840A-C5FA-48CA-A39F-24D5755723C5}" destId="{E78CCC57-8922-4B0B-8F4F-7906C50A98ED}" srcOrd="1" destOrd="0" presId="urn:microsoft.com/office/officeart/2005/8/layout/venn1"/>
    <dgm:cxn modelId="{3517812B-0609-4057-AA5A-DC8DD94BE463}" type="presParOf" srcId="{4975840A-C5FA-48CA-A39F-24D5755723C5}" destId="{03E87147-03B1-49F7-A680-50ECF6C413D1}" srcOrd="2" destOrd="0" presId="urn:microsoft.com/office/officeart/2005/8/layout/venn1"/>
    <dgm:cxn modelId="{0BA559F1-1B3A-4968-BB0C-A068D85A29E7}" type="presParOf" srcId="{4975840A-C5FA-48CA-A39F-24D5755723C5}" destId="{A63B1F7A-4C9B-44AD-8EDC-5C71E6FEBDC8}" srcOrd="3" destOrd="0" presId="urn:microsoft.com/office/officeart/2005/8/layout/venn1"/>
    <dgm:cxn modelId="{69EC2EE8-CA7F-4E12-8D1B-BFCFA3C6BD98}" type="presParOf" srcId="{4975840A-C5FA-48CA-A39F-24D5755723C5}" destId="{4C53F33F-F659-42D0-A06B-93A7FF171006}" srcOrd="4" destOrd="0" presId="urn:microsoft.com/office/officeart/2005/8/layout/venn1"/>
    <dgm:cxn modelId="{E57D936E-2595-4E56-8C77-3DB2A788F6B8}" type="presParOf" srcId="{4975840A-C5FA-48CA-A39F-24D5755723C5}" destId="{E70FE908-3381-44F2-BC62-2FAF7715FC6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846C3-585F-469B-A27F-3D3A9300A2D7}">
      <dsp:nvSpPr>
        <dsp:cNvPr id="0" name=""/>
        <dsp:cNvSpPr/>
      </dsp:nvSpPr>
      <dsp:spPr>
        <a:xfrm rot="5400000">
          <a:off x="-312222" y="317295"/>
          <a:ext cx="2081484" cy="1457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Пізна-вальний</a:t>
          </a:r>
          <a:endParaRPr lang="ru-RU" sz="2800" kern="1200" dirty="0"/>
        </a:p>
      </dsp:txBody>
      <dsp:txXfrm rot="-5400000">
        <a:off x="1" y="733593"/>
        <a:ext cx="1457039" cy="624445"/>
      </dsp:txXfrm>
    </dsp:sp>
    <dsp:sp modelId="{3D774A6F-BE1C-4DED-B10B-23EAC869D6DA}">
      <dsp:nvSpPr>
        <dsp:cNvPr id="0" name=""/>
        <dsp:cNvSpPr/>
      </dsp:nvSpPr>
      <dsp:spPr>
        <a:xfrm rot="5400000">
          <a:off x="3823581" y="-2361469"/>
          <a:ext cx="1353676" cy="6086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smtClean="0"/>
            <a:t>Політичні знання, теорії, уявлення, політична ідеологія</a:t>
          </a:r>
          <a:endParaRPr lang="ru-RU" sz="2200" kern="1200"/>
        </a:p>
      </dsp:txBody>
      <dsp:txXfrm rot="-5400000">
        <a:off x="1457040" y="71153"/>
        <a:ext cx="6020679" cy="1221514"/>
      </dsp:txXfrm>
    </dsp:sp>
    <dsp:sp modelId="{399414E3-A4C0-4A64-882A-BC11F2672C68}">
      <dsp:nvSpPr>
        <dsp:cNvPr id="0" name=""/>
        <dsp:cNvSpPr/>
      </dsp:nvSpPr>
      <dsp:spPr>
        <a:xfrm rot="5400000">
          <a:off x="-312222" y="2111865"/>
          <a:ext cx="2081484" cy="1457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Мотива-ційний</a:t>
          </a:r>
          <a:endParaRPr lang="ru-RU" sz="2800" kern="1200" dirty="0"/>
        </a:p>
      </dsp:txBody>
      <dsp:txXfrm rot="-5400000">
        <a:off x="1" y="2528163"/>
        <a:ext cx="1457039" cy="624445"/>
      </dsp:txXfrm>
    </dsp:sp>
    <dsp:sp modelId="{3E894F0F-6685-4E9B-BC5D-EC99D0E48E4B}">
      <dsp:nvSpPr>
        <dsp:cNvPr id="0" name=""/>
        <dsp:cNvSpPr/>
      </dsp:nvSpPr>
      <dsp:spPr>
        <a:xfrm rot="5400000">
          <a:off x="3823937" y="-567255"/>
          <a:ext cx="1352965" cy="6086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smtClean="0"/>
            <a:t>Потреби, інтереси, цілі, цінності, психологічні установки, ідеологічні настанови, політчині переконання, які разом спонукають до певної політичної поведінки</a:t>
          </a:r>
          <a:endParaRPr lang="ru-RU" sz="2200" kern="1200"/>
        </a:p>
      </dsp:txBody>
      <dsp:txXfrm rot="-5400000">
        <a:off x="1457040" y="1865688"/>
        <a:ext cx="6020714" cy="1220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A39F2-949A-4E09-92E8-371975B1A420}">
      <dsp:nvSpPr>
        <dsp:cNvPr id="0" name=""/>
        <dsp:cNvSpPr/>
      </dsp:nvSpPr>
      <dsp:spPr>
        <a:xfrm>
          <a:off x="446556" y="10570"/>
          <a:ext cx="3865059" cy="3865059"/>
        </a:xfrm>
        <a:prstGeom prst="ellipse">
          <a:avLst/>
        </a:prstGeom>
        <a:solidFill>
          <a:srgbClr val="00B0F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Політична психологія</a:t>
          </a:r>
          <a:endParaRPr lang="ru-RU" sz="3800" kern="1200" dirty="0"/>
        </a:p>
      </dsp:txBody>
      <dsp:txXfrm>
        <a:off x="986271" y="466344"/>
        <a:ext cx="2228502" cy="2953512"/>
      </dsp:txXfrm>
    </dsp:sp>
    <dsp:sp modelId="{64AFCCA2-F485-41FE-B12B-8E00AEE56C18}">
      <dsp:nvSpPr>
        <dsp:cNvPr id="0" name=""/>
        <dsp:cNvSpPr/>
      </dsp:nvSpPr>
      <dsp:spPr>
        <a:xfrm>
          <a:off x="3232184" y="10570"/>
          <a:ext cx="3865059" cy="3865059"/>
        </a:xfrm>
        <a:prstGeom prst="ellipse">
          <a:avLst/>
        </a:prstGeom>
        <a:solidFill>
          <a:srgbClr val="FFFF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Політична ідеологія </a:t>
          </a:r>
          <a:endParaRPr lang="ru-RU" sz="3800" kern="1200" dirty="0"/>
        </a:p>
      </dsp:txBody>
      <dsp:txXfrm>
        <a:off x="4329025" y="466344"/>
        <a:ext cx="2228502" cy="2953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0832C-E87D-4CD5-B7D9-FA49EEB7C298}">
      <dsp:nvSpPr>
        <dsp:cNvPr id="0" name=""/>
        <dsp:cNvSpPr/>
      </dsp:nvSpPr>
      <dsp:spPr>
        <a:xfrm rot="5400000">
          <a:off x="-312527" y="315706"/>
          <a:ext cx="2083519" cy="1458463"/>
        </a:xfrm>
        <a:prstGeom prst="chevron">
          <a:avLst/>
        </a:prstGeom>
        <a:solidFill>
          <a:srgbClr val="00B0F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Спільне</a:t>
          </a:r>
          <a:endParaRPr lang="ru-RU" sz="2800" kern="1200" dirty="0"/>
        </a:p>
      </dsp:txBody>
      <dsp:txXfrm rot="-5400000">
        <a:off x="2" y="732410"/>
        <a:ext cx="1458463" cy="625056"/>
      </dsp:txXfrm>
    </dsp:sp>
    <dsp:sp modelId="{1C9908C4-F5DF-4F3D-8065-6F30968FEE4C}">
      <dsp:nvSpPr>
        <dsp:cNvPr id="0" name=""/>
        <dsp:cNvSpPr/>
      </dsp:nvSpPr>
      <dsp:spPr>
        <a:xfrm rot="5400000">
          <a:off x="4081323" y="-2619681"/>
          <a:ext cx="1354287" cy="66000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smtClean="0"/>
            <a:t>Виражають інтереси одиних і тих же соціальних спільнот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smtClean="0"/>
            <a:t>Виражають інтереси одиних і тих же соціальних спільнот</a:t>
          </a:r>
          <a:endParaRPr lang="ru-RU" sz="2100" kern="1200" dirty="0"/>
        </a:p>
      </dsp:txBody>
      <dsp:txXfrm rot="-5400000">
        <a:off x="1458463" y="69290"/>
        <a:ext cx="6533897" cy="1222065"/>
      </dsp:txXfrm>
    </dsp:sp>
    <dsp:sp modelId="{FF42BF43-D1DD-4599-9E32-2B5A0143E31D}">
      <dsp:nvSpPr>
        <dsp:cNvPr id="0" name=""/>
        <dsp:cNvSpPr/>
      </dsp:nvSpPr>
      <dsp:spPr>
        <a:xfrm rot="5400000">
          <a:off x="-312527" y="2112030"/>
          <a:ext cx="2083519" cy="1458463"/>
        </a:xfrm>
        <a:prstGeom prst="chevron">
          <a:avLst/>
        </a:prstGeom>
        <a:solidFill>
          <a:srgbClr val="FFFF0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відмінне</a:t>
          </a:r>
          <a:endParaRPr lang="ru-RU" sz="3000" kern="1200" dirty="0"/>
        </a:p>
      </dsp:txBody>
      <dsp:txXfrm rot="-5400000">
        <a:off x="2" y="2528734"/>
        <a:ext cx="1458463" cy="625056"/>
      </dsp:txXfrm>
    </dsp:sp>
    <dsp:sp modelId="{61A3BC6E-BE18-4537-AF0F-45EB45443B63}">
      <dsp:nvSpPr>
        <dsp:cNvPr id="0" name=""/>
        <dsp:cNvSpPr/>
      </dsp:nvSpPr>
      <dsp:spPr>
        <a:xfrm rot="5400000">
          <a:off x="4081323" y="-823358"/>
          <a:ext cx="1354287" cy="66000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Різний ступінь глибини відображення: ПП – безпосередньо, ПІ – через ідеологію</a:t>
          </a:r>
          <a:endParaRPr lang="ru-RU" sz="2100" kern="1200" dirty="0"/>
        </a:p>
      </dsp:txBody>
      <dsp:txXfrm rot="-5400000">
        <a:off x="1458463" y="1865613"/>
        <a:ext cx="6533897" cy="1222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13FE6-F512-4199-8904-F53866F33849}">
      <dsp:nvSpPr>
        <dsp:cNvPr id="0" name=""/>
        <dsp:cNvSpPr/>
      </dsp:nvSpPr>
      <dsp:spPr>
        <a:xfrm>
          <a:off x="3138138" y="989426"/>
          <a:ext cx="1267522" cy="12676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FFA257-6D60-4525-A1A5-78CA384B4A55}">
      <dsp:nvSpPr>
        <dsp:cNvPr id="0" name=""/>
        <dsp:cNvSpPr/>
      </dsp:nvSpPr>
      <dsp:spPr>
        <a:xfrm>
          <a:off x="3045714" y="0"/>
          <a:ext cx="1452370" cy="7772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Потреби </a:t>
          </a:r>
          <a:endParaRPr lang="ru-RU" sz="2100" kern="1200"/>
        </a:p>
      </dsp:txBody>
      <dsp:txXfrm>
        <a:off x="3045714" y="0"/>
        <a:ext cx="1452370" cy="777240"/>
      </dsp:txXfrm>
    </dsp:sp>
    <dsp:sp modelId="{4FAD450D-3F7A-48D3-82BC-9CE5D38E9396}">
      <dsp:nvSpPr>
        <dsp:cNvPr id="0" name=""/>
        <dsp:cNvSpPr/>
      </dsp:nvSpPr>
      <dsp:spPr>
        <a:xfrm>
          <a:off x="3509945" y="1168191"/>
          <a:ext cx="1267522" cy="12676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40965D-6979-46D4-BA44-6ED630493350}">
      <dsp:nvSpPr>
        <dsp:cNvPr id="0" name=""/>
        <dsp:cNvSpPr/>
      </dsp:nvSpPr>
      <dsp:spPr>
        <a:xfrm>
          <a:off x="4933796" y="738377"/>
          <a:ext cx="1373149" cy="8549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Інтереси</a:t>
          </a:r>
          <a:endParaRPr lang="ru-RU" sz="2100" kern="1200"/>
        </a:p>
      </dsp:txBody>
      <dsp:txXfrm>
        <a:off x="4933796" y="738377"/>
        <a:ext cx="1373149" cy="854964"/>
      </dsp:txXfrm>
    </dsp:sp>
    <dsp:sp modelId="{2AFB3B3C-042B-44BE-880F-049146D3141D}">
      <dsp:nvSpPr>
        <dsp:cNvPr id="0" name=""/>
        <dsp:cNvSpPr/>
      </dsp:nvSpPr>
      <dsp:spPr>
        <a:xfrm>
          <a:off x="3601312" y="1570413"/>
          <a:ext cx="1267522" cy="12676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280313-B909-400B-BD15-11D9CBE4FDE1}">
      <dsp:nvSpPr>
        <dsp:cNvPr id="0" name=""/>
        <dsp:cNvSpPr/>
      </dsp:nvSpPr>
      <dsp:spPr>
        <a:xfrm>
          <a:off x="5065829" y="1826514"/>
          <a:ext cx="1346743" cy="9132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Знання </a:t>
          </a:r>
          <a:endParaRPr lang="ru-RU" sz="2100" kern="1200"/>
        </a:p>
      </dsp:txBody>
      <dsp:txXfrm>
        <a:off x="5065829" y="1826514"/>
        <a:ext cx="1346743" cy="913257"/>
      </dsp:txXfrm>
    </dsp:sp>
    <dsp:sp modelId="{DFFDB1A0-A459-4F61-B6F1-DD605107DF52}">
      <dsp:nvSpPr>
        <dsp:cNvPr id="0" name=""/>
        <dsp:cNvSpPr/>
      </dsp:nvSpPr>
      <dsp:spPr>
        <a:xfrm>
          <a:off x="3344110" y="1892968"/>
          <a:ext cx="1267522" cy="12676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478B2E-E11D-4E25-9709-6C1233294D8D}">
      <dsp:nvSpPr>
        <dsp:cNvPr id="0" name=""/>
        <dsp:cNvSpPr/>
      </dsp:nvSpPr>
      <dsp:spPr>
        <a:xfrm>
          <a:off x="4484881" y="3050666"/>
          <a:ext cx="1452370" cy="8355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Настрої</a:t>
          </a:r>
          <a:endParaRPr lang="ru-RU" sz="2100" kern="1200"/>
        </a:p>
      </dsp:txBody>
      <dsp:txXfrm>
        <a:off x="4484881" y="3050666"/>
        <a:ext cx="1452370" cy="835533"/>
      </dsp:txXfrm>
    </dsp:sp>
    <dsp:sp modelId="{9B9B6093-41AC-420D-B7AD-CA7C92F27C8C}">
      <dsp:nvSpPr>
        <dsp:cNvPr id="0" name=""/>
        <dsp:cNvSpPr/>
      </dsp:nvSpPr>
      <dsp:spPr>
        <a:xfrm>
          <a:off x="2932166" y="1892968"/>
          <a:ext cx="1267522" cy="12676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E8F6DD-0C6B-4C5B-880E-CA736192667E}">
      <dsp:nvSpPr>
        <dsp:cNvPr id="0" name=""/>
        <dsp:cNvSpPr/>
      </dsp:nvSpPr>
      <dsp:spPr>
        <a:xfrm>
          <a:off x="1606548" y="3050666"/>
          <a:ext cx="1452370" cy="8355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Традиції</a:t>
          </a:r>
          <a:endParaRPr lang="ru-RU" sz="2100" kern="1200"/>
        </a:p>
      </dsp:txBody>
      <dsp:txXfrm>
        <a:off x="1606548" y="3050666"/>
        <a:ext cx="1452370" cy="835533"/>
      </dsp:txXfrm>
    </dsp:sp>
    <dsp:sp modelId="{3A392EEA-8FE8-496F-904B-269D31BA64D4}">
      <dsp:nvSpPr>
        <dsp:cNvPr id="0" name=""/>
        <dsp:cNvSpPr/>
      </dsp:nvSpPr>
      <dsp:spPr>
        <a:xfrm>
          <a:off x="2674964" y="1570413"/>
          <a:ext cx="1267522" cy="12676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7EAAF7-DA56-4CF0-B773-ECFE175990D3}">
      <dsp:nvSpPr>
        <dsp:cNvPr id="0" name=""/>
        <dsp:cNvSpPr/>
      </dsp:nvSpPr>
      <dsp:spPr>
        <a:xfrm>
          <a:off x="1131227" y="1826514"/>
          <a:ext cx="1346743" cy="9132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Міфи</a:t>
          </a:r>
          <a:endParaRPr lang="ru-RU" sz="2100" kern="1200"/>
        </a:p>
      </dsp:txBody>
      <dsp:txXfrm>
        <a:off x="1131227" y="1826514"/>
        <a:ext cx="1346743" cy="913257"/>
      </dsp:txXfrm>
    </dsp:sp>
    <dsp:sp modelId="{83FA4F67-F28C-45C4-B549-0B937581C5F1}">
      <dsp:nvSpPr>
        <dsp:cNvPr id="0" name=""/>
        <dsp:cNvSpPr/>
      </dsp:nvSpPr>
      <dsp:spPr>
        <a:xfrm>
          <a:off x="2766331" y="1168191"/>
          <a:ext cx="1267522" cy="12676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AD2DEC-F104-4C11-942A-373568126F8B}">
      <dsp:nvSpPr>
        <dsp:cNvPr id="0" name=""/>
        <dsp:cNvSpPr/>
      </dsp:nvSpPr>
      <dsp:spPr>
        <a:xfrm>
          <a:off x="1236854" y="738377"/>
          <a:ext cx="1373149" cy="8549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Стереотипи </a:t>
          </a:r>
          <a:endParaRPr lang="ru-RU" sz="2100" kern="1200"/>
        </a:p>
      </dsp:txBody>
      <dsp:txXfrm>
        <a:off x="1236854" y="738377"/>
        <a:ext cx="1373149" cy="854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D03F1-E997-45E7-977B-C4BC03AEA9DE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63654-FDD9-4FDA-A7A2-A6974D065FDE}">
      <dsp:nvSpPr>
        <dsp:cNvPr id="0" name=""/>
        <dsp:cNvSpPr/>
      </dsp:nvSpPr>
      <dsp:spPr>
        <a:xfrm>
          <a:off x="1943100" y="0"/>
          <a:ext cx="5600700" cy="3886200"/>
        </a:xfrm>
        <a:prstGeom prst="rect">
          <a:avLst/>
        </a:prstGeom>
        <a:solidFill>
          <a:srgbClr val="FFC000"/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Сукупність світоглядних і політичних принципів, які орієнтують на розбудову суспільного ладу. </a:t>
          </a:r>
          <a:endParaRPr lang="ru-RU" sz="2500" kern="1200" dirty="0"/>
        </a:p>
      </dsp:txBody>
      <dsp:txXfrm>
        <a:off x="1943100" y="0"/>
        <a:ext cx="5600700" cy="1845944"/>
      </dsp:txXfrm>
    </dsp:sp>
    <dsp:sp modelId="{FC0CBAA1-8262-4D8D-BA4E-B3927B54BB93}">
      <dsp:nvSpPr>
        <dsp:cNvPr id="0" name=""/>
        <dsp:cNvSpPr/>
      </dsp:nvSpPr>
      <dsp:spPr>
        <a:xfrm>
          <a:off x="1020127" y="1845944"/>
          <a:ext cx="1845945" cy="1845945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DC43F-635D-450A-80E7-E7E1347D9A4C}">
      <dsp:nvSpPr>
        <dsp:cNvPr id="0" name=""/>
        <dsp:cNvSpPr/>
      </dsp:nvSpPr>
      <dsp:spPr>
        <a:xfrm>
          <a:off x="1943100" y="1845944"/>
          <a:ext cx="5600700" cy="1845945"/>
        </a:xfrm>
        <a:prstGeom prst="rect">
          <a:avLst/>
        </a:prstGeom>
        <a:solidFill>
          <a:srgbClr val="92D050"/>
        </a:solidFill>
        <a:ln w="22225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Виражає інтереси певних суспільних груп і має за мету впровадити у суспільну свідомість власні підходи до оцінки минулого, сьогодення і побудови майбутнього</a:t>
          </a:r>
          <a:endParaRPr lang="ru-RU" sz="2500" kern="1200" dirty="0"/>
        </a:p>
      </dsp:txBody>
      <dsp:txXfrm>
        <a:off x="1943100" y="1845944"/>
        <a:ext cx="5600700" cy="1845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B4BCE-00F1-43E0-B4F9-BF24CCFB04BB}">
      <dsp:nvSpPr>
        <dsp:cNvPr id="0" name=""/>
        <dsp:cNvSpPr/>
      </dsp:nvSpPr>
      <dsp:spPr>
        <a:xfrm>
          <a:off x="1537335" y="0"/>
          <a:ext cx="3886200" cy="3886200"/>
        </a:xfrm>
        <a:prstGeom prst="triangle">
          <a:avLst/>
        </a:prstGeom>
        <a:solidFill>
          <a:srgbClr val="FF0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D1A6B-B228-49DD-8C42-7A91549002C4}">
      <dsp:nvSpPr>
        <dsp:cNvPr id="0" name=""/>
        <dsp:cNvSpPr/>
      </dsp:nvSpPr>
      <dsp:spPr>
        <a:xfrm>
          <a:off x="3480435" y="388999"/>
          <a:ext cx="2526030" cy="690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Лібералізм</a:t>
          </a:r>
          <a:endParaRPr lang="ru-RU" sz="2700" kern="1200" dirty="0"/>
        </a:p>
      </dsp:txBody>
      <dsp:txXfrm>
        <a:off x="3514153" y="422717"/>
        <a:ext cx="2458594" cy="623275"/>
      </dsp:txXfrm>
    </dsp:sp>
    <dsp:sp modelId="{AD66274B-E96A-454A-8893-DF726E932A09}">
      <dsp:nvSpPr>
        <dsp:cNvPr id="0" name=""/>
        <dsp:cNvSpPr/>
      </dsp:nvSpPr>
      <dsp:spPr>
        <a:xfrm>
          <a:off x="3480435" y="1166049"/>
          <a:ext cx="2526030" cy="690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Консерватизм</a:t>
          </a:r>
          <a:endParaRPr lang="ru-RU" sz="2700" kern="1200"/>
        </a:p>
      </dsp:txBody>
      <dsp:txXfrm>
        <a:off x="3514153" y="1199767"/>
        <a:ext cx="2458594" cy="623275"/>
      </dsp:txXfrm>
    </dsp:sp>
    <dsp:sp modelId="{8C598B38-90EE-46B3-895B-28783C57021A}">
      <dsp:nvSpPr>
        <dsp:cNvPr id="0" name=""/>
        <dsp:cNvSpPr/>
      </dsp:nvSpPr>
      <dsp:spPr>
        <a:xfrm>
          <a:off x="3480435" y="1943100"/>
          <a:ext cx="2526030" cy="690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Соціалізм </a:t>
          </a:r>
          <a:endParaRPr lang="ru-RU" sz="2700" kern="1200"/>
        </a:p>
      </dsp:txBody>
      <dsp:txXfrm>
        <a:off x="3514153" y="1976818"/>
        <a:ext cx="2458594" cy="623275"/>
      </dsp:txXfrm>
    </dsp:sp>
    <dsp:sp modelId="{3A4EBF23-688C-4094-A109-D8A3BC19A4DA}">
      <dsp:nvSpPr>
        <dsp:cNvPr id="0" name=""/>
        <dsp:cNvSpPr/>
      </dsp:nvSpPr>
      <dsp:spPr>
        <a:xfrm>
          <a:off x="3480435" y="2720150"/>
          <a:ext cx="2526030" cy="690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Анархізм </a:t>
          </a:r>
          <a:endParaRPr lang="ru-RU" sz="2700" kern="1200"/>
        </a:p>
      </dsp:txBody>
      <dsp:txXfrm>
        <a:off x="3514153" y="2753868"/>
        <a:ext cx="2458594" cy="623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47394-8851-4752-B7C0-525115724C23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9D6C0-1117-458C-9961-50FE8251A93A}">
      <dsp:nvSpPr>
        <dsp:cNvPr id="0" name=""/>
        <dsp:cNvSpPr/>
      </dsp:nvSpPr>
      <dsp:spPr>
        <a:xfrm>
          <a:off x="1943100" y="0"/>
          <a:ext cx="56007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заходи регуляції активностей у сфері державного управління та сфері взаємодії владних інститутів, суспільства та індивідів. </a:t>
          </a:r>
          <a:endParaRPr lang="ru-RU" sz="2800" kern="1200"/>
        </a:p>
      </dsp:txBody>
      <dsp:txXfrm>
        <a:off x="1943100" y="0"/>
        <a:ext cx="5600700" cy="1845944"/>
      </dsp:txXfrm>
    </dsp:sp>
    <dsp:sp modelId="{8270B75C-5131-42AD-AA09-C55D6F555B0D}">
      <dsp:nvSpPr>
        <dsp:cNvPr id="0" name=""/>
        <dsp:cNvSpPr/>
      </dsp:nvSpPr>
      <dsp:spPr>
        <a:xfrm>
          <a:off x="1020127" y="1845944"/>
          <a:ext cx="1845945" cy="18459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42C36-BBB2-43E0-82C5-C9AC9FC643CB}">
      <dsp:nvSpPr>
        <dsp:cNvPr id="0" name=""/>
        <dsp:cNvSpPr/>
      </dsp:nvSpPr>
      <dsp:spPr>
        <a:xfrm>
          <a:off x="1943100" y="1845944"/>
          <a:ext cx="5600700" cy="1845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У вигляді законів, традицій, звичаїв, ціннісних орієнтирів, духовних та культурних пріоритетів</a:t>
          </a:r>
          <a:endParaRPr lang="ru-RU" sz="2800" kern="1200"/>
        </a:p>
      </dsp:txBody>
      <dsp:txXfrm>
        <a:off x="1943100" y="1845944"/>
        <a:ext cx="5600700" cy="18459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5B439-9420-466E-B46F-83136F22797B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FA36D-70EA-49DD-91EF-36416A1C9020}">
      <dsp:nvSpPr>
        <dsp:cNvPr id="0" name=""/>
        <dsp:cNvSpPr/>
      </dsp:nvSpPr>
      <dsp:spPr>
        <a:xfrm>
          <a:off x="1943100" y="0"/>
          <a:ext cx="5600700" cy="3886200"/>
        </a:xfrm>
        <a:prstGeom prst="rect">
          <a:avLst/>
        </a:prstGeom>
        <a:solidFill>
          <a:srgbClr val="00B0F0">
            <a:alpha val="90000"/>
          </a:srgb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Буденна – несистематизовані поверхові уявлення про політику</a:t>
          </a:r>
          <a:endParaRPr lang="ru-RU" sz="2500" kern="1200" dirty="0"/>
        </a:p>
      </dsp:txBody>
      <dsp:txXfrm>
        <a:off x="1943100" y="0"/>
        <a:ext cx="5600700" cy="1845944"/>
      </dsp:txXfrm>
    </dsp:sp>
    <dsp:sp modelId="{14811D5A-DFB9-4B15-B3F6-749986200B7D}">
      <dsp:nvSpPr>
        <dsp:cNvPr id="0" name=""/>
        <dsp:cNvSpPr/>
      </dsp:nvSpPr>
      <dsp:spPr>
        <a:xfrm>
          <a:off x="1020127" y="1845944"/>
          <a:ext cx="1845945" cy="18459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D5B62-BD68-45CF-ABDF-629A961394D9}">
      <dsp:nvSpPr>
        <dsp:cNvPr id="0" name=""/>
        <dsp:cNvSpPr/>
      </dsp:nvSpPr>
      <dsp:spPr>
        <a:xfrm>
          <a:off x="1943100" y="1845944"/>
          <a:ext cx="5600700" cy="1845945"/>
        </a:xfrm>
        <a:prstGeom prst="rect">
          <a:avLst/>
        </a:prstGeom>
        <a:solidFill>
          <a:srgbClr val="FFFF0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Теоретична – сукупність ідей, уявлень, які виникають на основі наукового дослідження явищ і процесів (систематизовані, наукового </a:t>
          </a:r>
          <a:r>
            <a:rPr lang="uk-UA" sz="2500" kern="1200" dirty="0" err="1" smtClean="0"/>
            <a:t>обгрунтовані</a:t>
          </a:r>
          <a:r>
            <a:rPr lang="uk-UA" sz="2500" kern="1200" dirty="0" smtClean="0"/>
            <a:t>) </a:t>
          </a:r>
          <a:endParaRPr lang="ru-RU" sz="2500" kern="1200" dirty="0"/>
        </a:p>
      </dsp:txBody>
      <dsp:txXfrm>
        <a:off x="1943100" y="1845944"/>
        <a:ext cx="5600700" cy="18459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4B6B3-86FE-4399-95A5-7C6860625814}">
      <dsp:nvSpPr>
        <dsp:cNvPr id="0" name=""/>
        <dsp:cNvSpPr/>
      </dsp:nvSpPr>
      <dsp:spPr>
        <a:xfrm>
          <a:off x="2606039" y="48577"/>
          <a:ext cx="2331720" cy="233172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Індивідуальна</a:t>
          </a:r>
          <a:endParaRPr lang="ru-RU" sz="2200" kern="1200" dirty="0"/>
        </a:p>
      </dsp:txBody>
      <dsp:txXfrm>
        <a:off x="2916936" y="456628"/>
        <a:ext cx="1709928" cy="1049274"/>
      </dsp:txXfrm>
    </dsp:sp>
    <dsp:sp modelId="{03E87147-03B1-49F7-A680-50ECF6C413D1}">
      <dsp:nvSpPr>
        <dsp:cNvPr id="0" name=""/>
        <dsp:cNvSpPr/>
      </dsp:nvSpPr>
      <dsp:spPr>
        <a:xfrm>
          <a:off x="3447402" y="1505902"/>
          <a:ext cx="2331720" cy="2331720"/>
        </a:xfrm>
        <a:prstGeom prst="ellipse">
          <a:avLst/>
        </a:prstGeom>
        <a:solidFill>
          <a:srgbClr val="00B0F0">
            <a:alpha val="50000"/>
          </a:srgb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Групова</a:t>
          </a:r>
          <a:endParaRPr lang="ru-RU" sz="2200" kern="1200"/>
        </a:p>
      </dsp:txBody>
      <dsp:txXfrm>
        <a:off x="4160520" y="2108263"/>
        <a:ext cx="1399032" cy="1282446"/>
      </dsp:txXfrm>
    </dsp:sp>
    <dsp:sp modelId="{4C53F33F-F659-42D0-A06B-93A7FF171006}">
      <dsp:nvSpPr>
        <dsp:cNvPr id="0" name=""/>
        <dsp:cNvSpPr/>
      </dsp:nvSpPr>
      <dsp:spPr>
        <a:xfrm>
          <a:off x="1764677" y="1505902"/>
          <a:ext cx="2331720" cy="2331720"/>
        </a:xfrm>
        <a:prstGeom prst="ellipse">
          <a:avLst/>
        </a:prstGeom>
        <a:solidFill>
          <a:srgbClr val="92D050">
            <a:alpha val="50000"/>
          </a:srgb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Масова</a:t>
          </a:r>
          <a:endParaRPr lang="ru-RU" sz="2200" kern="1200"/>
        </a:p>
      </dsp:txBody>
      <dsp:txXfrm>
        <a:off x="1984248" y="2108263"/>
        <a:ext cx="1399032" cy="128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Політична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свідомість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60648"/>
            <a:ext cx="4763046" cy="32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8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завантаження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потреби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Необхідність у підпорядкуванні владі чи реалізації влади</a:t>
            </a:r>
          </a:p>
          <a:p>
            <a:r>
              <a:rPr lang="uk-UA" sz="3200" b="1" dirty="0" smtClean="0"/>
              <a:t>Існують об’єктивно</a:t>
            </a:r>
            <a:endParaRPr lang="ru-RU" sz="3200" b="1" dirty="0"/>
          </a:p>
        </p:txBody>
      </p:sp>
      <p:pic>
        <p:nvPicPr>
          <p:cNvPr id="5122" name="Picture 2" descr="D:\Natasha\Мои документы\значки\завантажен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501008"/>
            <a:ext cx="4170684" cy="27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4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Інтереси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722338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Усвідомлені політичні потреби, які спонукають до дій</a:t>
            </a:r>
            <a:endParaRPr lang="ru-RU" sz="3600" b="1" dirty="0"/>
          </a:p>
        </p:txBody>
      </p:sp>
      <p:pic>
        <p:nvPicPr>
          <p:cNvPr id="6146" name="Picture 2" descr="D:\Natasha\Мои документы\значки\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408712" cy="26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7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настрої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 smtClean="0"/>
              <a:t>Почуття щодо політичних явищ та процесів</a:t>
            </a:r>
          </a:p>
          <a:p>
            <a:r>
              <a:rPr lang="uk-UA" sz="3600" b="1" dirty="0" smtClean="0"/>
              <a:t>Мають і емоційний, і раціональний компоненти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13138"/>
            <a:ext cx="4899992" cy="334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14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традиції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Усталені норми політичної поведінки, політичні цінності, ідеї, звичаї, які передаються від покоління до покоління</a:t>
            </a:r>
          </a:p>
          <a:p>
            <a:r>
              <a:rPr lang="uk-UA" sz="3600" b="1" dirty="0" smtClean="0"/>
              <a:t>Традиції можуть змінюватися </a:t>
            </a:r>
            <a:endParaRPr lang="ru-RU" sz="3600" b="1" dirty="0"/>
          </a:p>
        </p:txBody>
      </p:sp>
      <p:pic>
        <p:nvPicPr>
          <p:cNvPr id="10242" name="Picture 2" descr="C:\Users\User\Desktop\dc7020f9bb3f00a2c0f435a80d4c4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0500"/>
            <a:ext cx="341927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8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Стереотип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Спрощене, схематичне, деформоване і ціннісно-орієнтоване уявлення про об’єкт</a:t>
            </a:r>
          </a:p>
          <a:p>
            <a:r>
              <a:rPr lang="uk-UA" b="1" dirty="0" smtClean="0"/>
              <a:t>Персоналізація подій </a:t>
            </a:r>
          </a:p>
          <a:p>
            <a:pPr marL="0" indent="0">
              <a:buNone/>
            </a:pPr>
            <a:r>
              <a:rPr lang="uk-UA" b="1" dirty="0" smtClean="0"/>
              <a:t>(газовий </a:t>
            </a:r>
            <a:r>
              <a:rPr lang="uk-UA" b="1" dirty="0" err="1" smtClean="0"/>
              <a:t>конфлікт=Ю</a:t>
            </a:r>
            <a:r>
              <a:rPr lang="uk-UA" b="1" dirty="0" smtClean="0"/>
              <a:t>. Тимошенко)</a:t>
            </a:r>
          </a:p>
          <a:p>
            <a:r>
              <a:rPr lang="uk-UA" b="1" dirty="0" smtClean="0"/>
              <a:t>Велике емоційне забарвлення (негативне/позитивне)</a:t>
            </a:r>
          </a:p>
          <a:p>
            <a:r>
              <a:rPr lang="uk-UA" b="1" dirty="0" smtClean="0"/>
              <a:t>Ірраціональність – факти, які суперечать стереотипу, не помічаються</a:t>
            </a:r>
          </a:p>
          <a:p>
            <a:r>
              <a:rPr lang="uk-UA" b="1" dirty="0" smtClean="0"/>
              <a:t>Стійкість – стабільність у часі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411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символ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Знак, який виконує комунікативну функцію між людиною й владою</a:t>
            </a:r>
            <a:endParaRPr lang="ru-RU" sz="3600" b="1" dirty="0"/>
          </a:p>
        </p:txBody>
      </p:sp>
      <p:pic>
        <p:nvPicPr>
          <p:cNvPr id="7170" name="Picture 2" descr="D:\Natasha\Мои документы\значки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053656" cy="299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86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Статичний образ, який спирається на вірування й дозволяє структурувати бачення колективного минулого й майбутнього</a:t>
            </a:r>
            <a:endParaRPr lang="ru-RU" sz="3600" b="1" dirty="0"/>
          </a:p>
        </p:txBody>
      </p:sp>
      <p:pic>
        <p:nvPicPr>
          <p:cNvPr id="12290" name="Picture 2" descr="C:\Users\User\Desktop\завантаження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3645024"/>
            <a:ext cx="43214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3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завантаженн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" y="116632"/>
            <a:ext cx="913426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2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архетип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Найбільш загальний і універсальний прообраз, пов’язаний з колективним несвідомим, що відображає досвід попередніх поколінь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4375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1. Сутність і структура ПС.</a:t>
            </a:r>
          </a:p>
          <a:p>
            <a:r>
              <a:rPr lang="uk-UA" sz="4400" b="1" dirty="0" smtClean="0"/>
              <a:t>2. Види ПС.</a:t>
            </a:r>
            <a:endParaRPr lang="ru-RU" sz="4400" b="1" dirty="0"/>
          </a:p>
        </p:txBody>
      </p:sp>
      <p:pic>
        <p:nvPicPr>
          <p:cNvPr id="17410" name="Picture 2" descr="D:\Natasha\Мои документы\значки\карт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43204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82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1_4g1_q7jFpPC2wUu7B8kzc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 ідеологія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15946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46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ідеології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496922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79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норми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90907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337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цінності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Такі політичні знання і уявлення, які розглядаються суб’єктами політики як невід’ємні, обов’язкові, які орієнтують їх політичні дії</a:t>
            </a:r>
            <a:endParaRPr lang="ru-RU" sz="3600" b="1" dirty="0"/>
          </a:p>
        </p:txBody>
      </p:sp>
      <p:pic>
        <p:nvPicPr>
          <p:cNvPr id="15362" name="Picture 2" descr="C:\Users\User\Desktop\завантаженн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573016"/>
            <a:ext cx="3646561" cy="27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28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400px-Polit_spek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5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цінності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73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ПС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603573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70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 суб’єктом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663923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281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3600" b="1" dirty="0" smtClean="0"/>
              <a:t>Найбільш типові уявлення, характерні для сукупності індивідів, які належать до різних соціальних спільнот і беруть участь у конкретних соціальних процесах</a:t>
            </a:r>
          </a:p>
          <a:p>
            <a:r>
              <a:rPr lang="uk-UA" sz="3600" b="1" dirty="0" smtClean="0"/>
              <a:t>Проявляється у громадській думці</a:t>
            </a:r>
            <a:endParaRPr lang="ru-RU" sz="3600" b="1" dirty="0"/>
          </a:p>
        </p:txBody>
      </p:sp>
      <p:pic>
        <p:nvPicPr>
          <p:cNvPr id="8194" name="Picture 2" descr="D:\Natasha\Мои документы\значки\лю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98962"/>
            <a:ext cx="4248471" cy="212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2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 свідомість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685800"/>
            <a:ext cx="6840760" cy="3886200"/>
          </a:xfrm>
        </p:spPr>
        <p:txBody>
          <a:bodyPr>
            <a:normAutofit fontScale="92500"/>
          </a:bodyPr>
          <a:lstStyle/>
          <a:p>
            <a:r>
              <a:rPr lang="uk-UA" sz="4000" b="1" dirty="0" smtClean="0"/>
              <a:t>Сукупність знань, поглядів, ідей, орієнтацій, установок індивідів і соціальних спільностей стосовно політичної системи та свого місця в ній</a:t>
            </a:r>
            <a:endParaRPr lang="ru-RU" sz="4000" b="1" dirty="0"/>
          </a:p>
        </p:txBody>
      </p:sp>
      <p:pic>
        <p:nvPicPr>
          <p:cNvPr id="2050" name="Picture 2" descr="D:\Natasha\Мои документы\значки\знаки оклику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752601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6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 свідомість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692696"/>
            <a:ext cx="6336704" cy="4536504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Опосередковане відображення політичного життя, втілене у поглядах, оцінках, установках, які відображають політико-владні відносини</a:t>
            </a:r>
            <a:endParaRPr lang="ru-RU" sz="4000" b="1" dirty="0"/>
          </a:p>
        </p:txBody>
      </p:sp>
      <p:pic>
        <p:nvPicPr>
          <p:cNvPr id="3074" name="Picture 2" descr="D:\Natasha\Мои документы\значки\знаки оклику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6575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1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Елементи ПС </a:t>
            </a:r>
            <a:br>
              <a:rPr lang="uk-UA" dirty="0" smtClean="0"/>
            </a:br>
            <a:r>
              <a:rPr lang="uk-UA" dirty="0" smtClean="0"/>
              <a:t>(за В. </a:t>
            </a:r>
            <a:r>
              <a:rPr lang="uk-UA" dirty="0" err="1" smtClean="0"/>
              <a:t>Кривошеїним</a:t>
            </a:r>
            <a:r>
              <a:rPr lang="uk-UA" dirty="0" smtClean="0"/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421732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18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ПС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540208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3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Зв’язок між політичною психологією та ідеологією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1393"/>
              </p:ext>
            </p:extLst>
          </p:nvPr>
        </p:nvGraphicFramePr>
        <p:xfrm>
          <a:off x="762000" y="685800"/>
          <a:ext cx="8058472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97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 психологія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685800"/>
            <a:ext cx="6696744" cy="388620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Сукупність почуттів, настроїв, емоцій, волі, думок індивідів чи груп, що виражають їх ставлення до політики</a:t>
            </a:r>
            <a:endParaRPr lang="ru-RU" sz="4400" b="1" dirty="0"/>
          </a:p>
        </p:txBody>
      </p:sp>
      <p:pic>
        <p:nvPicPr>
          <p:cNvPr id="4098" name="Picture 2" descr="D:\Natasha\Мои документы\значки\знаки оклику\завантаженн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0961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4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Структура політичної психології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424656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507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110</TotalTime>
  <Words>472</Words>
  <Application>Microsoft Office PowerPoint</Application>
  <PresentationFormat>Экран (4:3)</PresentationFormat>
  <Paragraphs>81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NewsPrint</vt:lpstr>
      <vt:lpstr>Політична</vt:lpstr>
      <vt:lpstr>План </vt:lpstr>
      <vt:lpstr>Політична свідомість</vt:lpstr>
      <vt:lpstr>Політична свідомість</vt:lpstr>
      <vt:lpstr>Елементи ПС  (за В. Кривошеїним)</vt:lpstr>
      <vt:lpstr>Елементи ПС</vt:lpstr>
      <vt:lpstr>Зв’язок між політичною психологією та ідеологією</vt:lpstr>
      <vt:lpstr>Політична психологія </vt:lpstr>
      <vt:lpstr>Структура політичної психології</vt:lpstr>
      <vt:lpstr>Презентация PowerPoint</vt:lpstr>
      <vt:lpstr>потреби</vt:lpstr>
      <vt:lpstr>Інтереси </vt:lpstr>
      <vt:lpstr>настрої</vt:lpstr>
      <vt:lpstr>традиції</vt:lpstr>
      <vt:lpstr>Стереотип </vt:lpstr>
      <vt:lpstr>символ</vt:lpstr>
      <vt:lpstr>міф</vt:lpstr>
      <vt:lpstr>Презентация PowerPoint</vt:lpstr>
      <vt:lpstr>архетип</vt:lpstr>
      <vt:lpstr>Презентация PowerPoint</vt:lpstr>
      <vt:lpstr>Політична ідеологія</vt:lpstr>
      <vt:lpstr>Політичні ідеології</vt:lpstr>
      <vt:lpstr>Політичні норми</vt:lpstr>
      <vt:lpstr>цінності</vt:lpstr>
      <vt:lpstr>Презентация PowerPoint</vt:lpstr>
      <vt:lpstr>цінності</vt:lpstr>
      <vt:lpstr>Види ПС</vt:lpstr>
      <vt:lpstr>За суб’єктом </vt:lpstr>
      <vt:lpstr>Масова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</dc:title>
  <dc:creator>User</dc:creator>
  <cp:lastModifiedBy>User</cp:lastModifiedBy>
  <cp:revision>9</cp:revision>
  <dcterms:created xsi:type="dcterms:W3CDTF">2022-09-16T04:25:33Z</dcterms:created>
  <dcterms:modified xsi:type="dcterms:W3CDTF">2022-09-16T06:26:37Z</dcterms:modified>
</cp:coreProperties>
</file>