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Lazydog" panose="020B0604020202020204" charset="0"/>
      <p:regular r:id="rId7"/>
    </p:embeddedFont>
    <p:embeddedFont>
      <p:font typeface="Open Sans" panose="020B0606030504020204" pitchFamily="34" charset="0"/>
      <p:regular r:id="rId8"/>
    </p:embeddedFont>
    <p:embeddedFont>
      <p:font typeface="Public San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446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073709" y="-483670"/>
            <a:ext cx="10287000" cy="11254340"/>
          </a:xfrm>
          <a:custGeom>
            <a:avLst/>
            <a:gdLst/>
            <a:ahLst/>
            <a:cxnLst/>
            <a:rect l="l" t="t" r="r" b="b"/>
            <a:pathLst>
              <a:path w="10287000" h="11254340">
                <a:moveTo>
                  <a:pt x="0" y="0"/>
                </a:moveTo>
                <a:lnTo>
                  <a:pt x="10287000" y="0"/>
                </a:lnTo>
                <a:lnTo>
                  <a:pt x="10287000" y="11254340"/>
                </a:lnTo>
                <a:lnTo>
                  <a:pt x="0" y="11254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01" r="-97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90082" y="3309287"/>
            <a:ext cx="11652094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F8F8F8"/>
                </a:solidFill>
                <a:latin typeface="Lazydog"/>
              </a:rPr>
              <a:t>Логокорекційна робота в умовах післявоєнної відбудови країни</a:t>
            </a:r>
          </a:p>
        </p:txBody>
      </p:sp>
      <p:sp>
        <p:nvSpPr>
          <p:cNvPr id="4" name="Freeform 4"/>
          <p:cNvSpPr/>
          <p:nvPr/>
        </p:nvSpPr>
        <p:spPr>
          <a:xfrm>
            <a:off x="339298" y="1028700"/>
            <a:ext cx="4564933" cy="4114800"/>
          </a:xfrm>
          <a:custGeom>
            <a:avLst/>
            <a:gdLst/>
            <a:ahLst/>
            <a:cxnLst/>
            <a:rect l="l" t="t" r="r" b="b"/>
            <a:pathLst>
              <a:path w="4564933" h="4114800">
                <a:moveTo>
                  <a:pt x="0" y="0"/>
                </a:moveTo>
                <a:lnTo>
                  <a:pt x="4564933" y="0"/>
                </a:lnTo>
                <a:lnTo>
                  <a:pt x="45649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097940" y="8346873"/>
            <a:ext cx="9147446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F8F8F8"/>
                </a:solidFill>
                <a:latin typeface="Public Sans"/>
              </a:rPr>
              <a:t>Ірина Кучерак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93969" y="417109"/>
            <a:ext cx="5010411" cy="4114800"/>
          </a:xfrm>
          <a:custGeom>
            <a:avLst/>
            <a:gdLst/>
            <a:ahLst/>
            <a:cxnLst/>
            <a:rect l="l" t="t" r="r" b="b"/>
            <a:pathLst>
              <a:path w="5010411" h="4114800">
                <a:moveTo>
                  <a:pt x="0" y="0"/>
                </a:moveTo>
                <a:lnTo>
                  <a:pt x="5010411" y="0"/>
                </a:lnTo>
                <a:lnTo>
                  <a:pt x="50104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306925" y="8106525"/>
            <a:ext cx="58078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8F8F8"/>
                </a:solidFill>
                <a:latin typeface="Public Sans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306925" y="89515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02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06925" y="75306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-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55959" y="1019175"/>
            <a:ext cx="1165209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F8F8F8"/>
                </a:solidFill>
                <a:latin typeface="Lazydog"/>
              </a:rPr>
              <a:t>про що цей курс?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4678564"/>
            <a:ext cx="18072943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8F8F8"/>
                </a:solidFill>
                <a:latin typeface="Open Sans"/>
              </a:rPr>
              <a:t>Які методики є ефективними у роботі із дітьми, що пережили травмівні події?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8F8F8"/>
                </a:solidFill>
                <a:latin typeface="Open Sans"/>
              </a:rPr>
              <a:t>Як проводити логокорекційні заняття із дітьми в ситуації ПТСР?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8F8F8"/>
                </a:solidFill>
                <a:latin typeface="Open Sans"/>
              </a:rPr>
              <a:t> Як надавати логопедичну допомогу колишніми військовими, що відчувать складнощі адаптації до мирного життя (як допомогти “повернутися із війни”)?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306925" y="8106525"/>
            <a:ext cx="58078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8F8F8"/>
                </a:solidFill>
                <a:latin typeface="Public Sans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306925" y="89515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02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06925" y="75306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-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523C05-6697-3053-C28D-12F3FE38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72" y="1332968"/>
            <a:ext cx="16880656" cy="762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306925" y="8106525"/>
            <a:ext cx="58078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8F8F8"/>
                </a:solidFill>
                <a:latin typeface="Public Sans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306925" y="89515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02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06925" y="75306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-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2B7D41-FE08-B055-03DC-6E2DCA04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09" y="0"/>
            <a:ext cx="1265818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3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306925" y="8106525"/>
            <a:ext cx="58078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8F8F8"/>
                </a:solidFill>
                <a:latin typeface="Public Sans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306925" y="89515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02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06925" y="75306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-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CC76C4-3A42-AB0B-418F-609D44C2C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569" y="3819340"/>
            <a:ext cx="12974861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</Words>
  <Application>Microsoft Office PowerPoint</Application>
  <PresentationFormat>Довільний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1" baseType="lpstr">
      <vt:lpstr>Open Sans</vt:lpstr>
      <vt:lpstr>Arial</vt:lpstr>
      <vt:lpstr>Calibri</vt:lpstr>
      <vt:lpstr>Lazydog</vt:lpstr>
      <vt:lpstr>Public Sans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Діагностика та корекція порушень мовлення у дітей раннього віку</dc:title>
  <cp:lastModifiedBy>Iryna Kucherak</cp:lastModifiedBy>
  <cp:revision>2</cp:revision>
  <dcterms:created xsi:type="dcterms:W3CDTF">2006-08-16T00:00:00Z</dcterms:created>
  <dcterms:modified xsi:type="dcterms:W3CDTF">2025-10-31T18:39:57Z</dcterms:modified>
  <dc:identifier>DAF2ZMnZ31E</dc:identifier>
</cp:coreProperties>
</file>