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362" r:id="rId2"/>
    <p:sldId id="363" r:id="rId3"/>
    <p:sldId id="364" r:id="rId4"/>
    <p:sldId id="375" r:id="rId5"/>
    <p:sldId id="376" r:id="rId6"/>
    <p:sldId id="377" r:id="rId7"/>
    <p:sldId id="378" r:id="rId8"/>
    <p:sldId id="379" r:id="rId9"/>
    <p:sldId id="385" r:id="rId10"/>
    <p:sldId id="365" r:id="rId11"/>
    <p:sldId id="366" r:id="rId12"/>
    <p:sldId id="361" r:id="rId13"/>
    <p:sldId id="334" r:id="rId14"/>
    <p:sldId id="335" r:id="rId15"/>
    <p:sldId id="336" r:id="rId16"/>
    <p:sldId id="33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/>
    <p:restoredTop sz="94679"/>
  </p:normalViewPr>
  <p:slideViewPr>
    <p:cSldViewPr snapToGrid="0" snapToObjects="1">
      <p:cViewPr>
        <p:scale>
          <a:sx n="76" d="100"/>
          <a:sy n="76" d="100"/>
        </p:scale>
        <p:origin x="-54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46BD-D8AF-0D48-9673-E8DB50851C7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69B-197D-F14B-BFAB-9BE939449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9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7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9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2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9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4D39-C637-B54A-B504-9D72BE7F2125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8F05-BF21-E346-97B7-610683BC9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1DFFD7-3743-7345-9FAE-D2819C0D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55BF0D-9C2D-DE40-8148-C3E98D72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8CD9A9-5821-584B-81FF-032A3ADD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6E85DE-BE33-904C-9C6C-49A6A264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D837B3-703C-2B49-A686-6929C4B1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1B73D2-042A-2F4C-861B-9B55DA50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065"/>
            <a:ext cx="12192000" cy="74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B84F6E-E8B7-B54B-905C-E9689A81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724"/>
            <a:ext cx="12192000" cy="74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C6219B-A67D-E24F-96B2-50F87F18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4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817414-6343-334A-BC1D-1774AB10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DB5E31-D912-A849-A322-80D6EBEB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1990C2-1578-A34F-B644-6C4B2531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2D408A-FDA3-A647-A3B7-D664166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8A17EC-281C-DF47-9C83-51844A44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DE1DFC-0311-F740-920B-F9C78A97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CACB07-3BD6-DB42-8ADC-5097F839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D09448-F362-F54F-B259-73FFCAE5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asus</cp:lastModifiedBy>
  <cp:revision>23</cp:revision>
  <dcterms:created xsi:type="dcterms:W3CDTF">2019-10-21T19:59:12Z</dcterms:created>
  <dcterms:modified xsi:type="dcterms:W3CDTF">2023-10-22T20:15:50Z</dcterms:modified>
</cp:coreProperties>
</file>