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29"/>
  </p:notesMasterIdLst>
  <p:sldIdLst>
    <p:sldId id="256" r:id="rId2"/>
    <p:sldId id="289" r:id="rId3"/>
    <p:sldId id="315" r:id="rId4"/>
    <p:sldId id="302" r:id="rId5"/>
    <p:sldId id="290" r:id="rId6"/>
    <p:sldId id="303" r:id="rId7"/>
    <p:sldId id="301" r:id="rId8"/>
    <p:sldId id="304" r:id="rId9"/>
    <p:sldId id="277" r:id="rId10"/>
    <p:sldId id="276" r:id="rId11"/>
    <p:sldId id="291" r:id="rId12"/>
    <p:sldId id="292" r:id="rId13"/>
    <p:sldId id="293" r:id="rId14"/>
    <p:sldId id="313" r:id="rId15"/>
    <p:sldId id="300" r:id="rId16"/>
    <p:sldId id="294" r:id="rId17"/>
    <p:sldId id="295" r:id="rId18"/>
    <p:sldId id="305" r:id="rId19"/>
    <p:sldId id="306" r:id="rId20"/>
    <p:sldId id="296" r:id="rId21"/>
    <p:sldId id="297" r:id="rId22"/>
    <p:sldId id="308" r:id="rId23"/>
    <p:sldId id="314" r:id="rId24"/>
    <p:sldId id="298" r:id="rId25"/>
    <p:sldId id="299" r:id="rId26"/>
    <p:sldId id="309" r:id="rId27"/>
    <p:sldId id="31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D94AC3-F19D-4AC5-A644-475345C7062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E3FD96DB-5954-4F9D-8454-0440C45CA6B2}">
      <dgm:prSet phldrT="[Текст]"/>
      <dgm:spPr/>
      <dgm:t>
        <a:bodyPr/>
        <a:lstStyle/>
        <a:p>
          <a:r>
            <a:rPr lang="uk-UA" dirty="0"/>
            <a:t>Форми мінливості</a:t>
          </a:r>
          <a:endParaRPr lang="x-none" dirty="0"/>
        </a:p>
      </dgm:t>
    </dgm:pt>
    <dgm:pt modelId="{F9B90390-3CFE-4105-82B6-FBEBDA25CB89}" type="parTrans" cxnId="{ED244CD3-5203-47A9-907A-6A6E931ED186}">
      <dgm:prSet/>
      <dgm:spPr/>
      <dgm:t>
        <a:bodyPr/>
        <a:lstStyle/>
        <a:p>
          <a:endParaRPr lang="x-none"/>
        </a:p>
      </dgm:t>
    </dgm:pt>
    <dgm:pt modelId="{B2D42D82-09D1-4098-B038-7123C48C5F88}" type="sibTrans" cxnId="{ED244CD3-5203-47A9-907A-6A6E931ED186}">
      <dgm:prSet/>
      <dgm:spPr/>
      <dgm:t>
        <a:bodyPr/>
        <a:lstStyle/>
        <a:p>
          <a:endParaRPr lang="x-none"/>
        </a:p>
      </dgm:t>
    </dgm:pt>
    <dgm:pt modelId="{E4A87684-7C3E-4799-83F8-3508E987EDC9}">
      <dgm:prSet phldrT="[Текст]"/>
      <dgm:spPr/>
      <dgm:t>
        <a:bodyPr/>
        <a:lstStyle/>
        <a:p>
          <a:r>
            <a:rPr lang="uk-UA" dirty="0"/>
            <a:t>Спадкова</a:t>
          </a:r>
          <a:endParaRPr lang="x-none" dirty="0"/>
        </a:p>
      </dgm:t>
    </dgm:pt>
    <dgm:pt modelId="{E0F375B4-E863-40E2-B9FF-4BD51E621F0E}" type="parTrans" cxnId="{0DED5C77-0145-47B1-9775-763089328ED5}">
      <dgm:prSet/>
      <dgm:spPr/>
      <dgm:t>
        <a:bodyPr/>
        <a:lstStyle/>
        <a:p>
          <a:endParaRPr lang="x-none"/>
        </a:p>
      </dgm:t>
    </dgm:pt>
    <dgm:pt modelId="{1E0FEEBD-2F51-4C2B-BEB9-C641BE9A01C1}" type="sibTrans" cxnId="{0DED5C77-0145-47B1-9775-763089328ED5}">
      <dgm:prSet/>
      <dgm:spPr/>
      <dgm:t>
        <a:bodyPr/>
        <a:lstStyle/>
        <a:p>
          <a:endParaRPr lang="x-none"/>
        </a:p>
      </dgm:t>
    </dgm:pt>
    <dgm:pt modelId="{04DBC5D8-15C1-4563-A392-F040C8E0E81D}">
      <dgm:prSet phldrT="[Текст]"/>
      <dgm:spPr/>
      <dgm:t>
        <a:bodyPr/>
        <a:lstStyle/>
        <a:p>
          <a:r>
            <a:rPr lang="uk-UA" dirty="0"/>
            <a:t>Мутаційна</a:t>
          </a:r>
          <a:endParaRPr lang="x-none" dirty="0"/>
        </a:p>
      </dgm:t>
    </dgm:pt>
    <dgm:pt modelId="{D76B801B-7E35-4991-B179-663B0EC45C22}" type="parTrans" cxnId="{FE0F29F2-08F4-48A7-842A-2B52B28A0E56}">
      <dgm:prSet/>
      <dgm:spPr/>
      <dgm:t>
        <a:bodyPr/>
        <a:lstStyle/>
        <a:p>
          <a:endParaRPr lang="x-none"/>
        </a:p>
      </dgm:t>
    </dgm:pt>
    <dgm:pt modelId="{25190908-BA40-407A-98B7-80171A50058C}" type="sibTrans" cxnId="{FE0F29F2-08F4-48A7-842A-2B52B28A0E56}">
      <dgm:prSet/>
      <dgm:spPr/>
      <dgm:t>
        <a:bodyPr/>
        <a:lstStyle/>
        <a:p>
          <a:endParaRPr lang="x-none"/>
        </a:p>
      </dgm:t>
    </dgm:pt>
    <dgm:pt modelId="{04DF0A98-0FDD-444C-82CD-1834291143BD}">
      <dgm:prSet phldrT="[Текст]"/>
      <dgm:spPr/>
      <dgm:t>
        <a:bodyPr/>
        <a:lstStyle/>
        <a:p>
          <a:r>
            <a:rPr lang="uk-UA" dirty="0" err="1"/>
            <a:t>Комбінативна</a:t>
          </a:r>
          <a:endParaRPr lang="x-none" dirty="0"/>
        </a:p>
      </dgm:t>
    </dgm:pt>
    <dgm:pt modelId="{6470D3D6-A7EC-45C4-A5AC-B610E4CB8D39}" type="parTrans" cxnId="{20E6E2CE-2367-4BD1-9F41-A1BD911A9E48}">
      <dgm:prSet/>
      <dgm:spPr/>
      <dgm:t>
        <a:bodyPr/>
        <a:lstStyle/>
        <a:p>
          <a:endParaRPr lang="x-none"/>
        </a:p>
      </dgm:t>
    </dgm:pt>
    <dgm:pt modelId="{FDB919DA-0501-4286-BF47-7630AE34F3A5}" type="sibTrans" cxnId="{20E6E2CE-2367-4BD1-9F41-A1BD911A9E48}">
      <dgm:prSet/>
      <dgm:spPr/>
      <dgm:t>
        <a:bodyPr/>
        <a:lstStyle/>
        <a:p>
          <a:endParaRPr lang="x-none"/>
        </a:p>
      </dgm:t>
    </dgm:pt>
    <dgm:pt modelId="{BF561837-9537-4D1A-B542-A332076ECC3C}">
      <dgm:prSet phldrT="[Текст]"/>
      <dgm:spPr/>
      <dgm:t>
        <a:bodyPr/>
        <a:lstStyle/>
        <a:p>
          <a:r>
            <a:rPr lang="uk-UA" dirty="0"/>
            <a:t>Неспадкова</a:t>
          </a:r>
          <a:endParaRPr lang="x-none" dirty="0"/>
        </a:p>
      </dgm:t>
    </dgm:pt>
    <dgm:pt modelId="{31A36E8D-A9BC-4A6C-89B5-D18215929B98}" type="parTrans" cxnId="{01049BDC-8B93-41B5-AD04-72B32374181A}">
      <dgm:prSet/>
      <dgm:spPr/>
      <dgm:t>
        <a:bodyPr/>
        <a:lstStyle/>
        <a:p>
          <a:endParaRPr lang="x-none"/>
        </a:p>
      </dgm:t>
    </dgm:pt>
    <dgm:pt modelId="{23A45026-4275-4D3D-B657-88B3BDCE531A}" type="sibTrans" cxnId="{01049BDC-8B93-41B5-AD04-72B32374181A}">
      <dgm:prSet/>
      <dgm:spPr/>
      <dgm:t>
        <a:bodyPr/>
        <a:lstStyle/>
        <a:p>
          <a:endParaRPr lang="x-none"/>
        </a:p>
      </dgm:t>
    </dgm:pt>
    <dgm:pt modelId="{DA646F4B-E504-4F19-A3A2-FC2B08A4F458}">
      <dgm:prSet phldrT="[Текст]"/>
      <dgm:spPr/>
      <dgm:t>
        <a:bodyPr/>
        <a:lstStyle/>
        <a:p>
          <a:r>
            <a:rPr lang="uk-UA" dirty="0"/>
            <a:t>Модифікаційна</a:t>
          </a:r>
          <a:endParaRPr lang="x-none" dirty="0"/>
        </a:p>
      </dgm:t>
    </dgm:pt>
    <dgm:pt modelId="{0EE4F1D3-2192-42B9-B09D-C62DF33D264E}" type="parTrans" cxnId="{D980FB48-CB53-4B7F-9183-FDDD5C17F4C1}">
      <dgm:prSet/>
      <dgm:spPr/>
      <dgm:t>
        <a:bodyPr/>
        <a:lstStyle/>
        <a:p>
          <a:endParaRPr lang="x-none"/>
        </a:p>
      </dgm:t>
    </dgm:pt>
    <dgm:pt modelId="{503E1461-7E00-4F15-AAC4-28704F98F71B}" type="sibTrans" cxnId="{D980FB48-CB53-4B7F-9183-FDDD5C17F4C1}">
      <dgm:prSet/>
      <dgm:spPr/>
      <dgm:t>
        <a:bodyPr/>
        <a:lstStyle/>
        <a:p>
          <a:endParaRPr lang="x-none"/>
        </a:p>
      </dgm:t>
    </dgm:pt>
    <dgm:pt modelId="{222B0DC8-3A83-4A90-9D19-4BB6779BA966}" type="pres">
      <dgm:prSet presAssocID="{95D94AC3-F19D-4AC5-A644-475345C7062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C8B225-A3A4-43F7-AD0F-03F4ADCCBEEA}" type="pres">
      <dgm:prSet presAssocID="{E3FD96DB-5954-4F9D-8454-0440C45CA6B2}" presName="root1" presStyleCnt="0"/>
      <dgm:spPr/>
    </dgm:pt>
    <dgm:pt modelId="{8E4C0089-80D7-43A6-83EB-7565A543E83D}" type="pres">
      <dgm:prSet presAssocID="{E3FD96DB-5954-4F9D-8454-0440C45CA6B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CD1D23-8611-4019-83D0-5429FEE71E1C}" type="pres">
      <dgm:prSet presAssocID="{E3FD96DB-5954-4F9D-8454-0440C45CA6B2}" presName="level2hierChild" presStyleCnt="0"/>
      <dgm:spPr/>
    </dgm:pt>
    <dgm:pt modelId="{CF52E3AB-0DE6-4EAB-8280-FAA36BEED405}" type="pres">
      <dgm:prSet presAssocID="{E0F375B4-E863-40E2-B9FF-4BD51E621F0E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DE1CFD76-1A0C-4170-B9B8-81C37C661D20}" type="pres">
      <dgm:prSet presAssocID="{E0F375B4-E863-40E2-B9FF-4BD51E621F0E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8DAEBF5-3B61-4A6D-B053-311695CC54B4}" type="pres">
      <dgm:prSet presAssocID="{E4A87684-7C3E-4799-83F8-3508E987EDC9}" presName="root2" presStyleCnt="0"/>
      <dgm:spPr/>
    </dgm:pt>
    <dgm:pt modelId="{52EDA858-5B5C-4191-ACBE-9159FB22DFA0}" type="pres">
      <dgm:prSet presAssocID="{E4A87684-7C3E-4799-83F8-3508E987EDC9}" presName="LevelTwoTextNode" presStyleLbl="node2" presStyleIdx="0" presStyleCnt="2" custLinFactNeighborX="-17783" custLinFactNeighborY="148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D7A58A-C248-49DD-975C-047392725608}" type="pres">
      <dgm:prSet presAssocID="{E4A87684-7C3E-4799-83F8-3508E987EDC9}" presName="level3hierChild" presStyleCnt="0"/>
      <dgm:spPr/>
    </dgm:pt>
    <dgm:pt modelId="{E06088AB-DE07-4515-A54E-09438F781F0E}" type="pres">
      <dgm:prSet presAssocID="{D76B801B-7E35-4991-B179-663B0EC45C22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F61373E5-767D-43BA-9D89-EED8EAB4A8F4}" type="pres">
      <dgm:prSet presAssocID="{D76B801B-7E35-4991-B179-663B0EC45C22}" presName="connTx" presStyleLbl="parChTrans1D3" presStyleIdx="0" presStyleCnt="3"/>
      <dgm:spPr/>
      <dgm:t>
        <a:bodyPr/>
        <a:lstStyle/>
        <a:p>
          <a:endParaRPr lang="ru-RU"/>
        </a:p>
      </dgm:t>
    </dgm:pt>
    <dgm:pt modelId="{D81ED90A-1E4B-4080-B15A-D1CBEFA18F3A}" type="pres">
      <dgm:prSet presAssocID="{04DBC5D8-15C1-4563-A392-F040C8E0E81D}" presName="root2" presStyleCnt="0"/>
      <dgm:spPr/>
    </dgm:pt>
    <dgm:pt modelId="{231719F4-7DEA-4E59-B4CD-29E7F497491B}" type="pres">
      <dgm:prSet presAssocID="{04DBC5D8-15C1-4563-A392-F040C8E0E81D}" presName="LevelTwoTextNode" presStyleLbl="node3" presStyleIdx="0" presStyleCnt="3" custLinFactNeighborX="-37284" custLinFactNeighborY="-14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EBE0E7-19F7-45DC-AB71-C8674A719AAC}" type="pres">
      <dgm:prSet presAssocID="{04DBC5D8-15C1-4563-A392-F040C8E0E81D}" presName="level3hierChild" presStyleCnt="0"/>
      <dgm:spPr/>
    </dgm:pt>
    <dgm:pt modelId="{2A8985DE-75D2-4C56-AC03-ED52F388B600}" type="pres">
      <dgm:prSet presAssocID="{6470D3D6-A7EC-45C4-A5AC-B610E4CB8D39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E06329F1-7542-4678-B746-7D93EEF149B5}" type="pres">
      <dgm:prSet presAssocID="{6470D3D6-A7EC-45C4-A5AC-B610E4CB8D39}" presName="connTx" presStyleLbl="parChTrans1D3" presStyleIdx="1" presStyleCnt="3"/>
      <dgm:spPr/>
      <dgm:t>
        <a:bodyPr/>
        <a:lstStyle/>
        <a:p>
          <a:endParaRPr lang="ru-RU"/>
        </a:p>
      </dgm:t>
    </dgm:pt>
    <dgm:pt modelId="{8DBBA7AA-D579-4469-AAAB-8B451E535B80}" type="pres">
      <dgm:prSet presAssocID="{04DF0A98-0FDD-444C-82CD-1834291143BD}" presName="root2" presStyleCnt="0"/>
      <dgm:spPr/>
    </dgm:pt>
    <dgm:pt modelId="{7EFF78F5-18A2-4798-9A40-C9B5FFA9AB1E}" type="pres">
      <dgm:prSet presAssocID="{04DF0A98-0FDD-444C-82CD-1834291143BD}" presName="LevelTwoTextNode" presStyleLbl="node3" presStyleIdx="1" presStyleCnt="3" custLinFactNeighborX="-37284" custLinFactNeighborY="-4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16666D-41DE-4D77-A31D-B3448C4FEDAC}" type="pres">
      <dgm:prSet presAssocID="{04DF0A98-0FDD-444C-82CD-1834291143BD}" presName="level3hierChild" presStyleCnt="0"/>
      <dgm:spPr/>
    </dgm:pt>
    <dgm:pt modelId="{62424033-623F-4C0F-91F3-6F023AE6E230}" type="pres">
      <dgm:prSet presAssocID="{31A36E8D-A9BC-4A6C-89B5-D18215929B98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3B84FD69-1ACD-4EC0-981F-2F53D3D61E92}" type="pres">
      <dgm:prSet presAssocID="{31A36E8D-A9BC-4A6C-89B5-D18215929B98}" presName="connTx" presStyleLbl="parChTrans1D2" presStyleIdx="1" presStyleCnt="2"/>
      <dgm:spPr/>
      <dgm:t>
        <a:bodyPr/>
        <a:lstStyle/>
        <a:p>
          <a:endParaRPr lang="ru-RU"/>
        </a:p>
      </dgm:t>
    </dgm:pt>
    <dgm:pt modelId="{AC2680E4-87D8-459D-B669-2BAD54E60E9C}" type="pres">
      <dgm:prSet presAssocID="{BF561837-9537-4D1A-B542-A332076ECC3C}" presName="root2" presStyleCnt="0"/>
      <dgm:spPr/>
    </dgm:pt>
    <dgm:pt modelId="{7424E3E8-9053-45FA-B5FF-9F02FE88891F}" type="pres">
      <dgm:prSet presAssocID="{BF561837-9537-4D1A-B542-A332076ECC3C}" presName="LevelTwoTextNode" presStyleLbl="node2" presStyleIdx="1" presStyleCnt="2" custLinFactNeighborX="-14227" custLinFactNeighborY="-12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B1383D-CA8E-48AE-B1FA-C83C393C716A}" type="pres">
      <dgm:prSet presAssocID="{BF561837-9537-4D1A-B542-A332076ECC3C}" presName="level3hierChild" presStyleCnt="0"/>
      <dgm:spPr/>
    </dgm:pt>
    <dgm:pt modelId="{E9DE72FF-CE57-4BD8-ACC4-AD5B1BD9DDAF}" type="pres">
      <dgm:prSet presAssocID="{0EE4F1D3-2192-42B9-B09D-C62DF33D264E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AA20F330-63B3-47A0-8CB9-5D6EF432D640}" type="pres">
      <dgm:prSet presAssocID="{0EE4F1D3-2192-42B9-B09D-C62DF33D264E}" presName="connTx" presStyleLbl="parChTrans1D3" presStyleIdx="2" presStyleCnt="3"/>
      <dgm:spPr/>
      <dgm:t>
        <a:bodyPr/>
        <a:lstStyle/>
        <a:p>
          <a:endParaRPr lang="ru-RU"/>
        </a:p>
      </dgm:t>
    </dgm:pt>
    <dgm:pt modelId="{98FD64E0-A6C5-47C7-8D15-01D9DBD981CF}" type="pres">
      <dgm:prSet presAssocID="{DA646F4B-E504-4F19-A3A2-FC2B08A4F458}" presName="root2" presStyleCnt="0"/>
      <dgm:spPr/>
    </dgm:pt>
    <dgm:pt modelId="{22E16DCA-04E4-4D1A-A06E-CBF7E353D790}" type="pres">
      <dgm:prSet presAssocID="{DA646F4B-E504-4F19-A3A2-FC2B08A4F458}" presName="LevelTwoTextNode" presStyleLbl="node3" presStyleIdx="2" presStyleCnt="3" custLinFactNeighborX="-37284" custLinFactNeighborY="-128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B8D488-1881-487E-8ECD-DC7B48100B3F}" type="pres">
      <dgm:prSet presAssocID="{DA646F4B-E504-4F19-A3A2-FC2B08A4F458}" presName="level3hierChild" presStyleCnt="0"/>
      <dgm:spPr/>
    </dgm:pt>
  </dgm:ptLst>
  <dgm:cxnLst>
    <dgm:cxn modelId="{71EA2200-E007-4A40-95A0-587100CD0D70}" type="presOf" srcId="{6470D3D6-A7EC-45C4-A5AC-B610E4CB8D39}" destId="{2A8985DE-75D2-4C56-AC03-ED52F388B600}" srcOrd="0" destOrd="0" presId="urn:microsoft.com/office/officeart/2005/8/layout/hierarchy2"/>
    <dgm:cxn modelId="{ED244CD3-5203-47A9-907A-6A6E931ED186}" srcId="{95D94AC3-F19D-4AC5-A644-475345C70625}" destId="{E3FD96DB-5954-4F9D-8454-0440C45CA6B2}" srcOrd="0" destOrd="0" parTransId="{F9B90390-3CFE-4105-82B6-FBEBDA25CB89}" sibTransId="{B2D42D82-09D1-4098-B038-7123C48C5F88}"/>
    <dgm:cxn modelId="{A0E8BF5B-13FD-4E03-A340-56B45DBF45A0}" type="presOf" srcId="{E4A87684-7C3E-4799-83F8-3508E987EDC9}" destId="{52EDA858-5B5C-4191-ACBE-9159FB22DFA0}" srcOrd="0" destOrd="0" presId="urn:microsoft.com/office/officeart/2005/8/layout/hierarchy2"/>
    <dgm:cxn modelId="{F6B8301A-B9D3-4DFE-AB65-584C6C2136CA}" type="presOf" srcId="{E0F375B4-E863-40E2-B9FF-4BD51E621F0E}" destId="{DE1CFD76-1A0C-4170-B9B8-81C37C661D20}" srcOrd="1" destOrd="0" presId="urn:microsoft.com/office/officeart/2005/8/layout/hierarchy2"/>
    <dgm:cxn modelId="{BBF5FD18-A5E9-463F-8D63-BF309E678129}" type="presOf" srcId="{0EE4F1D3-2192-42B9-B09D-C62DF33D264E}" destId="{E9DE72FF-CE57-4BD8-ACC4-AD5B1BD9DDAF}" srcOrd="0" destOrd="0" presId="urn:microsoft.com/office/officeart/2005/8/layout/hierarchy2"/>
    <dgm:cxn modelId="{FF2FBE31-3F40-445D-9963-042B8E91ADB0}" type="presOf" srcId="{04DF0A98-0FDD-444C-82CD-1834291143BD}" destId="{7EFF78F5-18A2-4798-9A40-C9B5FFA9AB1E}" srcOrd="0" destOrd="0" presId="urn:microsoft.com/office/officeart/2005/8/layout/hierarchy2"/>
    <dgm:cxn modelId="{B994580E-8672-47F4-B3CA-605B43CEC64F}" type="presOf" srcId="{04DBC5D8-15C1-4563-A392-F040C8E0E81D}" destId="{231719F4-7DEA-4E59-B4CD-29E7F497491B}" srcOrd="0" destOrd="0" presId="urn:microsoft.com/office/officeart/2005/8/layout/hierarchy2"/>
    <dgm:cxn modelId="{2E44EBC0-0B12-4034-944E-958ADD1BA759}" type="presOf" srcId="{D76B801B-7E35-4991-B179-663B0EC45C22}" destId="{E06088AB-DE07-4515-A54E-09438F781F0E}" srcOrd="0" destOrd="0" presId="urn:microsoft.com/office/officeart/2005/8/layout/hierarchy2"/>
    <dgm:cxn modelId="{FE0F29F2-08F4-48A7-842A-2B52B28A0E56}" srcId="{E4A87684-7C3E-4799-83F8-3508E987EDC9}" destId="{04DBC5D8-15C1-4563-A392-F040C8E0E81D}" srcOrd="0" destOrd="0" parTransId="{D76B801B-7E35-4991-B179-663B0EC45C22}" sibTransId="{25190908-BA40-407A-98B7-80171A50058C}"/>
    <dgm:cxn modelId="{20E6E2CE-2367-4BD1-9F41-A1BD911A9E48}" srcId="{E4A87684-7C3E-4799-83F8-3508E987EDC9}" destId="{04DF0A98-0FDD-444C-82CD-1834291143BD}" srcOrd="1" destOrd="0" parTransId="{6470D3D6-A7EC-45C4-A5AC-B610E4CB8D39}" sibTransId="{FDB919DA-0501-4286-BF47-7630AE34F3A5}"/>
    <dgm:cxn modelId="{CEA5359D-54FD-431A-AACD-61CA6195C84C}" type="presOf" srcId="{0EE4F1D3-2192-42B9-B09D-C62DF33D264E}" destId="{AA20F330-63B3-47A0-8CB9-5D6EF432D640}" srcOrd="1" destOrd="0" presId="urn:microsoft.com/office/officeart/2005/8/layout/hierarchy2"/>
    <dgm:cxn modelId="{64FD6D74-4DA7-4869-A994-697A68C1DC5F}" type="presOf" srcId="{D76B801B-7E35-4991-B179-663B0EC45C22}" destId="{F61373E5-767D-43BA-9D89-EED8EAB4A8F4}" srcOrd="1" destOrd="0" presId="urn:microsoft.com/office/officeart/2005/8/layout/hierarchy2"/>
    <dgm:cxn modelId="{114CE0F9-5448-4349-8D98-4C97EA5F49BA}" type="presOf" srcId="{E3FD96DB-5954-4F9D-8454-0440C45CA6B2}" destId="{8E4C0089-80D7-43A6-83EB-7565A543E83D}" srcOrd="0" destOrd="0" presId="urn:microsoft.com/office/officeart/2005/8/layout/hierarchy2"/>
    <dgm:cxn modelId="{6DEB9549-858E-4135-9BCD-A243E23F1E55}" type="presOf" srcId="{31A36E8D-A9BC-4A6C-89B5-D18215929B98}" destId="{3B84FD69-1ACD-4EC0-981F-2F53D3D61E92}" srcOrd="1" destOrd="0" presId="urn:microsoft.com/office/officeart/2005/8/layout/hierarchy2"/>
    <dgm:cxn modelId="{242F3266-BD18-4DB3-AAC9-724660674BEB}" type="presOf" srcId="{E0F375B4-E863-40E2-B9FF-4BD51E621F0E}" destId="{CF52E3AB-0DE6-4EAB-8280-FAA36BEED405}" srcOrd="0" destOrd="0" presId="urn:microsoft.com/office/officeart/2005/8/layout/hierarchy2"/>
    <dgm:cxn modelId="{0DED5C77-0145-47B1-9775-763089328ED5}" srcId="{E3FD96DB-5954-4F9D-8454-0440C45CA6B2}" destId="{E4A87684-7C3E-4799-83F8-3508E987EDC9}" srcOrd="0" destOrd="0" parTransId="{E0F375B4-E863-40E2-B9FF-4BD51E621F0E}" sibTransId="{1E0FEEBD-2F51-4C2B-BEB9-C641BE9A01C1}"/>
    <dgm:cxn modelId="{65C55AA2-A526-4317-9446-5EDC8F9F5724}" type="presOf" srcId="{BF561837-9537-4D1A-B542-A332076ECC3C}" destId="{7424E3E8-9053-45FA-B5FF-9F02FE88891F}" srcOrd="0" destOrd="0" presId="urn:microsoft.com/office/officeart/2005/8/layout/hierarchy2"/>
    <dgm:cxn modelId="{02418958-C60D-4009-B263-70FC6205CF8D}" type="presOf" srcId="{DA646F4B-E504-4F19-A3A2-FC2B08A4F458}" destId="{22E16DCA-04E4-4D1A-A06E-CBF7E353D790}" srcOrd="0" destOrd="0" presId="urn:microsoft.com/office/officeart/2005/8/layout/hierarchy2"/>
    <dgm:cxn modelId="{D980FB48-CB53-4B7F-9183-FDDD5C17F4C1}" srcId="{BF561837-9537-4D1A-B542-A332076ECC3C}" destId="{DA646F4B-E504-4F19-A3A2-FC2B08A4F458}" srcOrd="0" destOrd="0" parTransId="{0EE4F1D3-2192-42B9-B09D-C62DF33D264E}" sibTransId="{503E1461-7E00-4F15-AAC4-28704F98F71B}"/>
    <dgm:cxn modelId="{4B3398B7-0FAE-484E-9640-8BB74F6A6561}" type="presOf" srcId="{31A36E8D-A9BC-4A6C-89B5-D18215929B98}" destId="{62424033-623F-4C0F-91F3-6F023AE6E230}" srcOrd="0" destOrd="0" presId="urn:microsoft.com/office/officeart/2005/8/layout/hierarchy2"/>
    <dgm:cxn modelId="{3C640DE9-3EBE-4CBC-9C7E-BDD73D5103A7}" type="presOf" srcId="{6470D3D6-A7EC-45C4-A5AC-B610E4CB8D39}" destId="{E06329F1-7542-4678-B746-7D93EEF149B5}" srcOrd="1" destOrd="0" presId="urn:microsoft.com/office/officeart/2005/8/layout/hierarchy2"/>
    <dgm:cxn modelId="{3AC63121-2FAD-4AF7-AEF6-20B066F019F6}" type="presOf" srcId="{95D94AC3-F19D-4AC5-A644-475345C70625}" destId="{222B0DC8-3A83-4A90-9D19-4BB6779BA966}" srcOrd="0" destOrd="0" presId="urn:microsoft.com/office/officeart/2005/8/layout/hierarchy2"/>
    <dgm:cxn modelId="{01049BDC-8B93-41B5-AD04-72B32374181A}" srcId="{E3FD96DB-5954-4F9D-8454-0440C45CA6B2}" destId="{BF561837-9537-4D1A-B542-A332076ECC3C}" srcOrd="1" destOrd="0" parTransId="{31A36E8D-A9BC-4A6C-89B5-D18215929B98}" sibTransId="{23A45026-4275-4D3D-B657-88B3BDCE531A}"/>
    <dgm:cxn modelId="{C0B89D46-3AD1-46CE-B31E-AD71B6250683}" type="presParOf" srcId="{222B0DC8-3A83-4A90-9D19-4BB6779BA966}" destId="{A3C8B225-A3A4-43F7-AD0F-03F4ADCCBEEA}" srcOrd="0" destOrd="0" presId="urn:microsoft.com/office/officeart/2005/8/layout/hierarchy2"/>
    <dgm:cxn modelId="{56C0F60B-337C-40AC-9EEF-2999F583658B}" type="presParOf" srcId="{A3C8B225-A3A4-43F7-AD0F-03F4ADCCBEEA}" destId="{8E4C0089-80D7-43A6-83EB-7565A543E83D}" srcOrd="0" destOrd="0" presId="urn:microsoft.com/office/officeart/2005/8/layout/hierarchy2"/>
    <dgm:cxn modelId="{2E0DAA35-B22A-4E87-BCD8-0189E4E5D5EF}" type="presParOf" srcId="{A3C8B225-A3A4-43F7-AD0F-03F4ADCCBEEA}" destId="{E2CD1D23-8611-4019-83D0-5429FEE71E1C}" srcOrd="1" destOrd="0" presId="urn:microsoft.com/office/officeart/2005/8/layout/hierarchy2"/>
    <dgm:cxn modelId="{36473307-D828-403C-B27E-B74E70B13F80}" type="presParOf" srcId="{E2CD1D23-8611-4019-83D0-5429FEE71E1C}" destId="{CF52E3AB-0DE6-4EAB-8280-FAA36BEED405}" srcOrd="0" destOrd="0" presId="urn:microsoft.com/office/officeart/2005/8/layout/hierarchy2"/>
    <dgm:cxn modelId="{432F381E-FC43-4EF1-98D4-7559CB3782EA}" type="presParOf" srcId="{CF52E3AB-0DE6-4EAB-8280-FAA36BEED405}" destId="{DE1CFD76-1A0C-4170-B9B8-81C37C661D20}" srcOrd="0" destOrd="0" presId="urn:microsoft.com/office/officeart/2005/8/layout/hierarchy2"/>
    <dgm:cxn modelId="{E084AAFA-C7C2-4F00-805B-D36D820452EA}" type="presParOf" srcId="{E2CD1D23-8611-4019-83D0-5429FEE71E1C}" destId="{58DAEBF5-3B61-4A6D-B053-311695CC54B4}" srcOrd="1" destOrd="0" presId="urn:microsoft.com/office/officeart/2005/8/layout/hierarchy2"/>
    <dgm:cxn modelId="{F7586323-08F9-4B92-A659-5F94380805A2}" type="presParOf" srcId="{58DAEBF5-3B61-4A6D-B053-311695CC54B4}" destId="{52EDA858-5B5C-4191-ACBE-9159FB22DFA0}" srcOrd="0" destOrd="0" presId="urn:microsoft.com/office/officeart/2005/8/layout/hierarchy2"/>
    <dgm:cxn modelId="{6CDC9A11-6C78-4C5A-8F02-375B9988C733}" type="presParOf" srcId="{58DAEBF5-3B61-4A6D-B053-311695CC54B4}" destId="{37D7A58A-C248-49DD-975C-047392725608}" srcOrd="1" destOrd="0" presId="urn:microsoft.com/office/officeart/2005/8/layout/hierarchy2"/>
    <dgm:cxn modelId="{0A74FE37-837B-4C03-867E-587C6AAE049B}" type="presParOf" srcId="{37D7A58A-C248-49DD-975C-047392725608}" destId="{E06088AB-DE07-4515-A54E-09438F781F0E}" srcOrd="0" destOrd="0" presId="urn:microsoft.com/office/officeart/2005/8/layout/hierarchy2"/>
    <dgm:cxn modelId="{D047F36C-F716-4A8C-A1BF-6D6D0596A6E5}" type="presParOf" srcId="{E06088AB-DE07-4515-A54E-09438F781F0E}" destId="{F61373E5-767D-43BA-9D89-EED8EAB4A8F4}" srcOrd="0" destOrd="0" presId="urn:microsoft.com/office/officeart/2005/8/layout/hierarchy2"/>
    <dgm:cxn modelId="{17A31CC2-3E6A-4FCC-91DF-DF8A8ABAA765}" type="presParOf" srcId="{37D7A58A-C248-49DD-975C-047392725608}" destId="{D81ED90A-1E4B-4080-B15A-D1CBEFA18F3A}" srcOrd="1" destOrd="0" presId="urn:microsoft.com/office/officeart/2005/8/layout/hierarchy2"/>
    <dgm:cxn modelId="{A41EA321-47DA-4752-9425-E10E9DF481BC}" type="presParOf" srcId="{D81ED90A-1E4B-4080-B15A-D1CBEFA18F3A}" destId="{231719F4-7DEA-4E59-B4CD-29E7F497491B}" srcOrd="0" destOrd="0" presId="urn:microsoft.com/office/officeart/2005/8/layout/hierarchy2"/>
    <dgm:cxn modelId="{BF29EEB5-D4A6-4DCB-8846-E66CDB5E02E6}" type="presParOf" srcId="{D81ED90A-1E4B-4080-B15A-D1CBEFA18F3A}" destId="{56EBE0E7-19F7-45DC-AB71-C8674A719AAC}" srcOrd="1" destOrd="0" presId="urn:microsoft.com/office/officeart/2005/8/layout/hierarchy2"/>
    <dgm:cxn modelId="{B39EBD12-F2DA-47D3-B3DF-D83489419EC7}" type="presParOf" srcId="{37D7A58A-C248-49DD-975C-047392725608}" destId="{2A8985DE-75D2-4C56-AC03-ED52F388B600}" srcOrd="2" destOrd="0" presId="urn:microsoft.com/office/officeart/2005/8/layout/hierarchy2"/>
    <dgm:cxn modelId="{0A9B7CB1-6847-4EBD-B28D-3963981E1F60}" type="presParOf" srcId="{2A8985DE-75D2-4C56-AC03-ED52F388B600}" destId="{E06329F1-7542-4678-B746-7D93EEF149B5}" srcOrd="0" destOrd="0" presId="urn:microsoft.com/office/officeart/2005/8/layout/hierarchy2"/>
    <dgm:cxn modelId="{20AC44AB-685B-4490-9F52-35C0382D01D0}" type="presParOf" srcId="{37D7A58A-C248-49DD-975C-047392725608}" destId="{8DBBA7AA-D579-4469-AAAB-8B451E535B80}" srcOrd="3" destOrd="0" presId="urn:microsoft.com/office/officeart/2005/8/layout/hierarchy2"/>
    <dgm:cxn modelId="{730EBE5C-6413-459F-8E5E-435B0F31D78F}" type="presParOf" srcId="{8DBBA7AA-D579-4469-AAAB-8B451E535B80}" destId="{7EFF78F5-18A2-4798-9A40-C9B5FFA9AB1E}" srcOrd="0" destOrd="0" presId="urn:microsoft.com/office/officeart/2005/8/layout/hierarchy2"/>
    <dgm:cxn modelId="{EC57DF1E-550B-46FB-B699-5033DFCC67E6}" type="presParOf" srcId="{8DBBA7AA-D579-4469-AAAB-8B451E535B80}" destId="{3116666D-41DE-4D77-A31D-B3448C4FEDAC}" srcOrd="1" destOrd="0" presId="urn:microsoft.com/office/officeart/2005/8/layout/hierarchy2"/>
    <dgm:cxn modelId="{5D4B835B-A5C0-4E46-A90B-C054DB700ED7}" type="presParOf" srcId="{E2CD1D23-8611-4019-83D0-5429FEE71E1C}" destId="{62424033-623F-4C0F-91F3-6F023AE6E230}" srcOrd="2" destOrd="0" presId="urn:microsoft.com/office/officeart/2005/8/layout/hierarchy2"/>
    <dgm:cxn modelId="{40C0D614-1FBE-4CE1-AB0C-4FD34A2010F6}" type="presParOf" srcId="{62424033-623F-4C0F-91F3-6F023AE6E230}" destId="{3B84FD69-1ACD-4EC0-981F-2F53D3D61E92}" srcOrd="0" destOrd="0" presId="urn:microsoft.com/office/officeart/2005/8/layout/hierarchy2"/>
    <dgm:cxn modelId="{3D9A5550-DBF7-4131-9F34-9E5734E07E52}" type="presParOf" srcId="{E2CD1D23-8611-4019-83D0-5429FEE71E1C}" destId="{AC2680E4-87D8-459D-B669-2BAD54E60E9C}" srcOrd="3" destOrd="0" presId="urn:microsoft.com/office/officeart/2005/8/layout/hierarchy2"/>
    <dgm:cxn modelId="{2792A824-DAF9-4546-BD92-00E51BA1E487}" type="presParOf" srcId="{AC2680E4-87D8-459D-B669-2BAD54E60E9C}" destId="{7424E3E8-9053-45FA-B5FF-9F02FE88891F}" srcOrd="0" destOrd="0" presId="urn:microsoft.com/office/officeart/2005/8/layout/hierarchy2"/>
    <dgm:cxn modelId="{B2F9486F-1592-42D6-824E-2A0606BC1503}" type="presParOf" srcId="{AC2680E4-87D8-459D-B669-2BAD54E60E9C}" destId="{C7B1383D-CA8E-48AE-B1FA-C83C393C716A}" srcOrd="1" destOrd="0" presId="urn:microsoft.com/office/officeart/2005/8/layout/hierarchy2"/>
    <dgm:cxn modelId="{AAE92FD8-81A7-4A76-8584-D3919BCA58DC}" type="presParOf" srcId="{C7B1383D-CA8E-48AE-B1FA-C83C393C716A}" destId="{E9DE72FF-CE57-4BD8-ACC4-AD5B1BD9DDAF}" srcOrd="0" destOrd="0" presId="urn:microsoft.com/office/officeart/2005/8/layout/hierarchy2"/>
    <dgm:cxn modelId="{FDF09108-D0A3-4202-8B1C-53AA4963A109}" type="presParOf" srcId="{E9DE72FF-CE57-4BD8-ACC4-AD5B1BD9DDAF}" destId="{AA20F330-63B3-47A0-8CB9-5D6EF432D640}" srcOrd="0" destOrd="0" presId="urn:microsoft.com/office/officeart/2005/8/layout/hierarchy2"/>
    <dgm:cxn modelId="{416D8160-4352-48F1-BACC-3352D7A5D5C2}" type="presParOf" srcId="{C7B1383D-CA8E-48AE-B1FA-C83C393C716A}" destId="{98FD64E0-A6C5-47C7-8D15-01D9DBD981CF}" srcOrd="1" destOrd="0" presId="urn:microsoft.com/office/officeart/2005/8/layout/hierarchy2"/>
    <dgm:cxn modelId="{9315AE75-8FF5-4D8E-A8E5-805B5AE8556C}" type="presParOf" srcId="{98FD64E0-A6C5-47C7-8D15-01D9DBD981CF}" destId="{22E16DCA-04E4-4D1A-A06E-CBF7E353D790}" srcOrd="0" destOrd="0" presId="urn:microsoft.com/office/officeart/2005/8/layout/hierarchy2"/>
    <dgm:cxn modelId="{F97B2021-9739-4943-A73D-DAE8A02F3670}" type="presParOf" srcId="{98FD64E0-A6C5-47C7-8D15-01D9DBD981CF}" destId="{3CB8D488-1881-487E-8ECD-DC7B48100B3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69263-3E77-4123-851B-B4B77D720AB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69A4AB10-E33F-4F76-86BF-6139DFD5B24F}">
      <dgm:prSet phldrT="[Текст]"/>
      <dgm:spPr/>
      <dgm:t>
        <a:bodyPr/>
        <a:lstStyle/>
        <a:p>
          <a:r>
            <a:rPr lang="uk-UA" dirty="0"/>
            <a:t>Мутації</a:t>
          </a:r>
          <a:endParaRPr lang="x-none" dirty="0"/>
        </a:p>
      </dgm:t>
    </dgm:pt>
    <dgm:pt modelId="{21CFD8FD-81E9-4077-BFCB-4409ACF6F568}" type="parTrans" cxnId="{047D703B-7FC6-4AD3-B7F1-325DE0BD2B50}">
      <dgm:prSet/>
      <dgm:spPr/>
      <dgm:t>
        <a:bodyPr/>
        <a:lstStyle/>
        <a:p>
          <a:endParaRPr lang="x-none"/>
        </a:p>
      </dgm:t>
    </dgm:pt>
    <dgm:pt modelId="{F2A1E876-FF1B-4F7E-9828-D5A7878671F8}" type="sibTrans" cxnId="{047D703B-7FC6-4AD3-B7F1-325DE0BD2B50}">
      <dgm:prSet/>
      <dgm:spPr/>
      <dgm:t>
        <a:bodyPr/>
        <a:lstStyle/>
        <a:p>
          <a:endParaRPr lang="x-none"/>
        </a:p>
      </dgm:t>
    </dgm:pt>
    <dgm:pt modelId="{D8221F4C-29EA-45BF-8166-AA476BF5928E}">
      <dgm:prSet phldrT="[Текст]"/>
      <dgm:spPr/>
      <dgm:t>
        <a:bodyPr/>
        <a:lstStyle/>
        <a:p>
          <a:r>
            <a:rPr lang="uk-UA" dirty="0"/>
            <a:t>Летальні</a:t>
          </a:r>
          <a:endParaRPr lang="x-none" dirty="0"/>
        </a:p>
      </dgm:t>
    </dgm:pt>
    <dgm:pt modelId="{6AEE541C-042F-41B1-9148-5531D47AE326}" type="parTrans" cxnId="{DF49AD7D-ADB7-43CD-A0B2-54CC66672F35}">
      <dgm:prSet/>
      <dgm:spPr/>
      <dgm:t>
        <a:bodyPr/>
        <a:lstStyle/>
        <a:p>
          <a:endParaRPr lang="x-none"/>
        </a:p>
      </dgm:t>
    </dgm:pt>
    <dgm:pt modelId="{123D1B35-F64F-42DB-931A-439F348D8607}" type="sibTrans" cxnId="{DF49AD7D-ADB7-43CD-A0B2-54CC66672F35}">
      <dgm:prSet/>
      <dgm:spPr/>
      <dgm:t>
        <a:bodyPr/>
        <a:lstStyle/>
        <a:p>
          <a:endParaRPr lang="x-none"/>
        </a:p>
      </dgm:t>
    </dgm:pt>
    <dgm:pt modelId="{D6F0FFD9-47DF-453B-A7D4-5FDED6204FF3}">
      <dgm:prSet phldrT="[Текст]"/>
      <dgm:spPr/>
      <dgm:t>
        <a:bodyPr/>
        <a:lstStyle/>
        <a:p>
          <a:r>
            <a:rPr lang="uk-UA" dirty="0"/>
            <a:t>Нейтральні</a:t>
          </a:r>
          <a:endParaRPr lang="x-none" dirty="0"/>
        </a:p>
      </dgm:t>
    </dgm:pt>
    <dgm:pt modelId="{365AC7C7-3E01-4272-ACC5-36C003565D92}" type="parTrans" cxnId="{47F0DD3C-D92E-4EED-8757-4B0F68BCBD02}">
      <dgm:prSet/>
      <dgm:spPr/>
      <dgm:t>
        <a:bodyPr/>
        <a:lstStyle/>
        <a:p>
          <a:endParaRPr lang="x-none"/>
        </a:p>
      </dgm:t>
    </dgm:pt>
    <dgm:pt modelId="{95D2AE7A-B5FC-4F41-87F0-4154A8F6E9C7}" type="sibTrans" cxnId="{47F0DD3C-D92E-4EED-8757-4B0F68BCBD02}">
      <dgm:prSet/>
      <dgm:spPr/>
      <dgm:t>
        <a:bodyPr/>
        <a:lstStyle/>
        <a:p>
          <a:endParaRPr lang="x-none"/>
        </a:p>
      </dgm:t>
    </dgm:pt>
    <dgm:pt modelId="{D64BE413-1F51-4BAA-B59F-79D34D930DA1}">
      <dgm:prSet phldrT="[Текст]"/>
      <dgm:spPr/>
      <dgm:t>
        <a:bodyPr/>
        <a:lstStyle/>
        <a:p>
          <a:r>
            <a:rPr lang="uk-UA" dirty="0" err="1"/>
            <a:t>Сублетальні</a:t>
          </a:r>
          <a:endParaRPr lang="x-none" dirty="0"/>
        </a:p>
      </dgm:t>
    </dgm:pt>
    <dgm:pt modelId="{98212492-AF9A-445A-817E-576BFAAF8828}" type="parTrans" cxnId="{C991558B-3B53-49A2-97B7-D29784E463E1}">
      <dgm:prSet/>
      <dgm:spPr/>
      <dgm:t>
        <a:bodyPr/>
        <a:lstStyle/>
        <a:p>
          <a:endParaRPr lang="x-none"/>
        </a:p>
      </dgm:t>
    </dgm:pt>
    <dgm:pt modelId="{90243CE3-A2B5-4A0A-A30E-AC2936359320}" type="sibTrans" cxnId="{C991558B-3B53-49A2-97B7-D29784E463E1}">
      <dgm:prSet/>
      <dgm:spPr/>
      <dgm:t>
        <a:bodyPr/>
        <a:lstStyle/>
        <a:p>
          <a:endParaRPr lang="x-none"/>
        </a:p>
      </dgm:t>
    </dgm:pt>
    <dgm:pt modelId="{F229783B-61B0-46A9-84BA-E2448A05D186}" type="pres">
      <dgm:prSet presAssocID="{DEC69263-3E77-4123-851B-B4B77D720AB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E2E7D1-1DF0-4C5C-8E7D-76ED60555EAE}" type="pres">
      <dgm:prSet presAssocID="{69A4AB10-E33F-4F76-86BF-6139DFD5B24F}" presName="root1" presStyleCnt="0"/>
      <dgm:spPr/>
    </dgm:pt>
    <dgm:pt modelId="{21D89215-4243-4E6F-AF84-030F42247BB8}" type="pres">
      <dgm:prSet presAssocID="{69A4AB10-E33F-4F76-86BF-6139DFD5B24F}" presName="LevelOneTextNode" presStyleLbl="node0" presStyleIdx="0" presStyleCnt="1" custAng="5400000" custLinFactX="100000" custLinFactNeighborX="181745" custLinFactNeighborY="-353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E8EB91-39B9-42F4-BEF6-00AA64E08280}" type="pres">
      <dgm:prSet presAssocID="{69A4AB10-E33F-4F76-86BF-6139DFD5B24F}" presName="level2hierChild" presStyleCnt="0"/>
      <dgm:spPr/>
    </dgm:pt>
    <dgm:pt modelId="{64319BDD-9201-4066-BC64-55A7E693145C}" type="pres">
      <dgm:prSet presAssocID="{6AEE541C-042F-41B1-9148-5531D47AE32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9CD46D89-7D6B-4425-8354-B7102FC99475}" type="pres">
      <dgm:prSet presAssocID="{6AEE541C-042F-41B1-9148-5531D47AE32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9A7C78F-6D2D-4AED-811E-2CA1407F036C}" type="pres">
      <dgm:prSet presAssocID="{D8221F4C-29EA-45BF-8166-AA476BF5928E}" presName="root2" presStyleCnt="0"/>
      <dgm:spPr/>
    </dgm:pt>
    <dgm:pt modelId="{D14298F5-540F-4C1C-980A-32CFA0575F58}" type="pres">
      <dgm:prSet presAssocID="{D8221F4C-29EA-45BF-8166-AA476BF5928E}" presName="LevelTwoTextNode" presStyleLbl="node2" presStyleIdx="0" presStyleCnt="3" custLinFactX="-82530" custLinFactNeighborX="-100000" custLinFactNeighborY="840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E37181-B71B-46F2-9A1D-D25B7D5981EB}" type="pres">
      <dgm:prSet presAssocID="{D8221F4C-29EA-45BF-8166-AA476BF5928E}" presName="level3hierChild" presStyleCnt="0"/>
      <dgm:spPr/>
    </dgm:pt>
    <dgm:pt modelId="{A1F90573-8F4D-4BBA-A0B3-1A452C42D69B}" type="pres">
      <dgm:prSet presAssocID="{365AC7C7-3E01-4272-ACC5-36C003565D9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7857DD6A-D0A4-4864-9C47-4DB4D6F320EB}" type="pres">
      <dgm:prSet presAssocID="{365AC7C7-3E01-4272-ACC5-36C003565D9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B7AF4AC-4F30-416C-93A1-8B0293359BD6}" type="pres">
      <dgm:prSet presAssocID="{D6F0FFD9-47DF-453B-A7D4-5FDED6204FF3}" presName="root2" presStyleCnt="0"/>
      <dgm:spPr/>
    </dgm:pt>
    <dgm:pt modelId="{ECA3485B-E648-4CB3-8842-2F125BB603D4}" type="pres">
      <dgm:prSet presAssocID="{D6F0FFD9-47DF-453B-A7D4-5FDED6204FF3}" presName="LevelTwoTextNode" presStyleLbl="node2" presStyleIdx="1" presStyleCnt="3" custLinFactNeighborX="6782" custLinFactNeighborY="-235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2F408E-BCE4-43E6-B319-DE2737ADB358}" type="pres">
      <dgm:prSet presAssocID="{D6F0FFD9-47DF-453B-A7D4-5FDED6204FF3}" presName="level3hierChild" presStyleCnt="0"/>
      <dgm:spPr/>
    </dgm:pt>
    <dgm:pt modelId="{1A974231-4E67-4E09-90EC-9C7889FA74D3}" type="pres">
      <dgm:prSet presAssocID="{98212492-AF9A-445A-817E-576BFAAF8828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ADD0896E-46A7-4CA4-9B6C-4D6C0586CE29}" type="pres">
      <dgm:prSet presAssocID="{98212492-AF9A-445A-817E-576BFAAF8828}" presName="connTx" presStyleLbl="parChTrans1D2" presStyleIdx="2" presStyleCnt="3"/>
      <dgm:spPr/>
      <dgm:t>
        <a:bodyPr/>
        <a:lstStyle/>
        <a:p>
          <a:endParaRPr lang="ru-RU"/>
        </a:p>
      </dgm:t>
    </dgm:pt>
    <dgm:pt modelId="{75FD3F99-6F7C-433C-A449-B7B223ED503F}" type="pres">
      <dgm:prSet presAssocID="{D64BE413-1F51-4BAA-B59F-79D34D930DA1}" presName="root2" presStyleCnt="0"/>
      <dgm:spPr/>
    </dgm:pt>
    <dgm:pt modelId="{75E96D0D-5CAF-4D1A-9EF0-C34BA8012968}" type="pres">
      <dgm:prSet presAssocID="{D64BE413-1F51-4BAA-B59F-79D34D930DA1}" presName="LevelTwoTextNode" presStyleLbl="node2" presStyleIdx="2" presStyleCnt="3" custLinFactX="99027" custLinFactY="-55270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ED3A2-B655-464C-BC91-F086113AC808}" type="pres">
      <dgm:prSet presAssocID="{D64BE413-1F51-4BAA-B59F-79D34D930DA1}" presName="level3hierChild" presStyleCnt="0"/>
      <dgm:spPr/>
    </dgm:pt>
  </dgm:ptLst>
  <dgm:cxnLst>
    <dgm:cxn modelId="{E03C465A-DF3D-43D6-A9B8-268C5EE859E3}" type="presOf" srcId="{D8221F4C-29EA-45BF-8166-AA476BF5928E}" destId="{D14298F5-540F-4C1C-980A-32CFA0575F58}" srcOrd="0" destOrd="0" presId="urn:microsoft.com/office/officeart/2008/layout/HorizontalMultiLevelHierarchy"/>
    <dgm:cxn modelId="{50683B21-F3D0-4EE8-8FDC-E943891670F3}" type="presOf" srcId="{365AC7C7-3E01-4272-ACC5-36C003565D92}" destId="{A1F90573-8F4D-4BBA-A0B3-1A452C42D69B}" srcOrd="0" destOrd="0" presId="urn:microsoft.com/office/officeart/2008/layout/HorizontalMultiLevelHierarchy"/>
    <dgm:cxn modelId="{7FA0AE9D-FFAD-4B44-84AF-30448C01E08F}" type="presOf" srcId="{6AEE541C-042F-41B1-9148-5531D47AE326}" destId="{9CD46D89-7D6B-4425-8354-B7102FC99475}" srcOrd="1" destOrd="0" presId="urn:microsoft.com/office/officeart/2008/layout/HorizontalMultiLevelHierarchy"/>
    <dgm:cxn modelId="{047D703B-7FC6-4AD3-B7F1-325DE0BD2B50}" srcId="{DEC69263-3E77-4123-851B-B4B77D720AB6}" destId="{69A4AB10-E33F-4F76-86BF-6139DFD5B24F}" srcOrd="0" destOrd="0" parTransId="{21CFD8FD-81E9-4077-BFCB-4409ACF6F568}" sibTransId="{F2A1E876-FF1B-4F7E-9828-D5A7878671F8}"/>
    <dgm:cxn modelId="{C991558B-3B53-49A2-97B7-D29784E463E1}" srcId="{69A4AB10-E33F-4F76-86BF-6139DFD5B24F}" destId="{D64BE413-1F51-4BAA-B59F-79D34D930DA1}" srcOrd="2" destOrd="0" parTransId="{98212492-AF9A-445A-817E-576BFAAF8828}" sibTransId="{90243CE3-A2B5-4A0A-A30E-AC2936359320}"/>
    <dgm:cxn modelId="{2158A9E4-D0EC-477F-90B2-04F0F81ED959}" type="presOf" srcId="{98212492-AF9A-445A-817E-576BFAAF8828}" destId="{ADD0896E-46A7-4CA4-9B6C-4D6C0586CE29}" srcOrd="1" destOrd="0" presId="urn:microsoft.com/office/officeart/2008/layout/HorizontalMultiLevelHierarchy"/>
    <dgm:cxn modelId="{C13AD96A-FA6E-4FD9-AF2F-5CA9910D3524}" type="presOf" srcId="{98212492-AF9A-445A-817E-576BFAAF8828}" destId="{1A974231-4E67-4E09-90EC-9C7889FA74D3}" srcOrd="0" destOrd="0" presId="urn:microsoft.com/office/officeart/2008/layout/HorizontalMultiLevelHierarchy"/>
    <dgm:cxn modelId="{DF49AD7D-ADB7-43CD-A0B2-54CC66672F35}" srcId="{69A4AB10-E33F-4F76-86BF-6139DFD5B24F}" destId="{D8221F4C-29EA-45BF-8166-AA476BF5928E}" srcOrd="0" destOrd="0" parTransId="{6AEE541C-042F-41B1-9148-5531D47AE326}" sibTransId="{123D1B35-F64F-42DB-931A-439F348D8607}"/>
    <dgm:cxn modelId="{2CD6B622-A900-4006-A29D-42C529A44EDF}" type="presOf" srcId="{D6F0FFD9-47DF-453B-A7D4-5FDED6204FF3}" destId="{ECA3485B-E648-4CB3-8842-2F125BB603D4}" srcOrd="0" destOrd="0" presId="urn:microsoft.com/office/officeart/2008/layout/HorizontalMultiLevelHierarchy"/>
    <dgm:cxn modelId="{47F0DD3C-D92E-4EED-8757-4B0F68BCBD02}" srcId="{69A4AB10-E33F-4F76-86BF-6139DFD5B24F}" destId="{D6F0FFD9-47DF-453B-A7D4-5FDED6204FF3}" srcOrd="1" destOrd="0" parTransId="{365AC7C7-3E01-4272-ACC5-36C003565D92}" sibTransId="{95D2AE7A-B5FC-4F41-87F0-4154A8F6E9C7}"/>
    <dgm:cxn modelId="{AD68A3BC-B594-4D4F-9EA8-89C895DA5DC2}" type="presOf" srcId="{6AEE541C-042F-41B1-9148-5531D47AE326}" destId="{64319BDD-9201-4066-BC64-55A7E693145C}" srcOrd="0" destOrd="0" presId="urn:microsoft.com/office/officeart/2008/layout/HorizontalMultiLevelHierarchy"/>
    <dgm:cxn modelId="{3B032A29-792E-4758-8D8D-CDB06EF309B4}" type="presOf" srcId="{69A4AB10-E33F-4F76-86BF-6139DFD5B24F}" destId="{21D89215-4243-4E6F-AF84-030F42247BB8}" srcOrd="0" destOrd="0" presId="urn:microsoft.com/office/officeart/2008/layout/HorizontalMultiLevelHierarchy"/>
    <dgm:cxn modelId="{354F1E51-B67C-4556-9B48-74275AB26D7A}" type="presOf" srcId="{D64BE413-1F51-4BAA-B59F-79D34D930DA1}" destId="{75E96D0D-5CAF-4D1A-9EF0-C34BA8012968}" srcOrd="0" destOrd="0" presId="urn:microsoft.com/office/officeart/2008/layout/HorizontalMultiLevelHierarchy"/>
    <dgm:cxn modelId="{3EC311C7-5FC5-457D-88F7-5534CEC90A2B}" type="presOf" srcId="{DEC69263-3E77-4123-851B-B4B77D720AB6}" destId="{F229783B-61B0-46A9-84BA-E2448A05D186}" srcOrd="0" destOrd="0" presId="urn:microsoft.com/office/officeart/2008/layout/HorizontalMultiLevelHierarchy"/>
    <dgm:cxn modelId="{7E6E3A0A-BF67-4784-B7D6-B1139D2AEAD6}" type="presOf" srcId="{365AC7C7-3E01-4272-ACC5-36C003565D92}" destId="{7857DD6A-D0A4-4864-9C47-4DB4D6F320EB}" srcOrd="1" destOrd="0" presId="urn:microsoft.com/office/officeart/2008/layout/HorizontalMultiLevelHierarchy"/>
    <dgm:cxn modelId="{ED4DECCD-A136-4AC8-B68A-6320F02AF2A4}" type="presParOf" srcId="{F229783B-61B0-46A9-84BA-E2448A05D186}" destId="{EBE2E7D1-1DF0-4C5C-8E7D-76ED60555EAE}" srcOrd="0" destOrd="0" presId="urn:microsoft.com/office/officeart/2008/layout/HorizontalMultiLevelHierarchy"/>
    <dgm:cxn modelId="{2B6E0364-35FE-4334-9349-5BBEFEC7E6F5}" type="presParOf" srcId="{EBE2E7D1-1DF0-4C5C-8E7D-76ED60555EAE}" destId="{21D89215-4243-4E6F-AF84-030F42247BB8}" srcOrd="0" destOrd="0" presId="urn:microsoft.com/office/officeart/2008/layout/HorizontalMultiLevelHierarchy"/>
    <dgm:cxn modelId="{1C56C248-BEE1-48B0-B603-0543A6C0AE61}" type="presParOf" srcId="{EBE2E7D1-1DF0-4C5C-8E7D-76ED60555EAE}" destId="{2CE8EB91-39B9-42F4-BEF6-00AA64E08280}" srcOrd="1" destOrd="0" presId="urn:microsoft.com/office/officeart/2008/layout/HorizontalMultiLevelHierarchy"/>
    <dgm:cxn modelId="{5A3F7763-286B-474A-88C7-71FCDA0E33CA}" type="presParOf" srcId="{2CE8EB91-39B9-42F4-BEF6-00AA64E08280}" destId="{64319BDD-9201-4066-BC64-55A7E693145C}" srcOrd="0" destOrd="0" presId="urn:microsoft.com/office/officeart/2008/layout/HorizontalMultiLevelHierarchy"/>
    <dgm:cxn modelId="{AA8E0D32-C01B-427B-98F9-F0F4B42301D2}" type="presParOf" srcId="{64319BDD-9201-4066-BC64-55A7E693145C}" destId="{9CD46D89-7D6B-4425-8354-B7102FC99475}" srcOrd="0" destOrd="0" presId="urn:microsoft.com/office/officeart/2008/layout/HorizontalMultiLevelHierarchy"/>
    <dgm:cxn modelId="{79A1E451-AA13-4BEC-8751-DEBD40FFC357}" type="presParOf" srcId="{2CE8EB91-39B9-42F4-BEF6-00AA64E08280}" destId="{49A7C78F-6D2D-4AED-811E-2CA1407F036C}" srcOrd="1" destOrd="0" presId="urn:microsoft.com/office/officeart/2008/layout/HorizontalMultiLevelHierarchy"/>
    <dgm:cxn modelId="{270567F6-9AE5-4B44-95E8-B0ACDA0B5A8D}" type="presParOf" srcId="{49A7C78F-6D2D-4AED-811E-2CA1407F036C}" destId="{D14298F5-540F-4C1C-980A-32CFA0575F58}" srcOrd="0" destOrd="0" presId="urn:microsoft.com/office/officeart/2008/layout/HorizontalMultiLevelHierarchy"/>
    <dgm:cxn modelId="{F8FE573C-3792-41DE-90CC-F5400E90C275}" type="presParOf" srcId="{49A7C78F-6D2D-4AED-811E-2CA1407F036C}" destId="{3CE37181-B71B-46F2-9A1D-D25B7D5981EB}" srcOrd="1" destOrd="0" presId="urn:microsoft.com/office/officeart/2008/layout/HorizontalMultiLevelHierarchy"/>
    <dgm:cxn modelId="{F5396B79-A96B-420D-BBFE-C2952985F1DC}" type="presParOf" srcId="{2CE8EB91-39B9-42F4-BEF6-00AA64E08280}" destId="{A1F90573-8F4D-4BBA-A0B3-1A452C42D69B}" srcOrd="2" destOrd="0" presId="urn:microsoft.com/office/officeart/2008/layout/HorizontalMultiLevelHierarchy"/>
    <dgm:cxn modelId="{3C917B50-05EB-4410-9BC1-908636A12366}" type="presParOf" srcId="{A1F90573-8F4D-4BBA-A0B3-1A452C42D69B}" destId="{7857DD6A-D0A4-4864-9C47-4DB4D6F320EB}" srcOrd="0" destOrd="0" presId="urn:microsoft.com/office/officeart/2008/layout/HorizontalMultiLevelHierarchy"/>
    <dgm:cxn modelId="{C54EF164-1310-4A12-B790-8EC6B7DDE538}" type="presParOf" srcId="{2CE8EB91-39B9-42F4-BEF6-00AA64E08280}" destId="{DB7AF4AC-4F30-416C-93A1-8B0293359BD6}" srcOrd="3" destOrd="0" presId="urn:microsoft.com/office/officeart/2008/layout/HorizontalMultiLevelHierarchy"/>
    <dgm:cxn modelId="{5AB82530-3E58-4117-B9B2-632E51EF25EF}" type="presParOf" srcId="{DB7AF4AC-4F30-416C-93A1-8B0293359BD6}" destId="{ECA3485B-E648-4CB3-8842-2F125BB603D4}" srcOrd="0" destOrd="0" presId="urn:microsoft.com/office/officeart/2008/layout/HorizontalMultiLevelHierarchy"/>
    <dgm:cxn modelId="{FB89BAB6-D9D6-4460-89D3-A7DE2E54C0C1}" type="presParOf" srcId="{DB7AF4AC-4F30-416C-93A1-8B0293359BD6}" destId="{C32F408E-BCE4-43E6-B319-DE2737ADB358}" srcOrd="1" destOrd="0" presId="urn:microsoft.com/office/officeart/2008/layout/HorizontalMultiLevelHierarchy"/>
    <dgm:cxn modelId="{48B05BE8-64FC-4994-A6CD-CC17DCDBAF4B}" type="presParOf" srcId="{2CE8EB91-39B9-42F4-BEF6-00AA64E08280}" destId="{1A974231-4E67-4E09-90EC-9C7889FA74D3}" srcOrd="4" destOrd="0" presId="urn:microsoft.com/office/officeart/2008/layout/HorizontalMultiLevelHierarchy"/>
    <dgm:cxn modelId="{1CA2517F-FBB9-4ABA-A147-49B73AC47E86}" type="presParOf" srcId="{1A974231-4E67-4E09-90EC-9C7889FA74D3}" destId="{ADD0896E-46A7-4CA4-9B6C-4D6C0586CE29}" srcOrd="0" destOrd="0" presId="urn:microsoft.com/office/officeart/2008/layout/HorizontalMultiLevelHierarchy"/>
    <dgm:cxn modelId="{E3412BCC-D556-4600-9D76-3A682644EEB1}" type="presParOf" srcId="{2CE8EB91-39B9-42F4-BEF6-00AA64E08280}" destId="{75FD3F99-6F7C-433C-A449-B7B223ED503F}" srcOrd="5" destOrd="0" presId="urn:microsoft.com/office/officeart/2008/layout/HorizontalMultiLevelHierarchy"/>
    <dgm:cxn modelId="{66D9C5D9-DA37-4F88-BD8E-573E7A0814B8}" type="presParOf" srcId="{75FD3F99-6F7C-433C-A449-B7B223ED503F}" destId="{75E96D0D-5CAF-4D1A-9EF0-C34BA8012968}" srcOrd="0" destOrd="0" presId="urn:microsoft.com/office/officeart/2008/layout/HorizontalMultiLevelHierarchy"/>
    <dgm:cxn modelId="{6BFCB3BD-81F7-456D-B691-3431A53D3F00}" type="presParOf" srcId="{75FD3F99-6F7C-433C-A449-B7B223ED503F}" destId="{819ED3A2-B655-464C-BC91-F086113AC80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A2659-AECA-4DD6-AD8D-DEA482EAB9A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F8AD47BD-0E62-4ABD-B20D-6441C7D99124}">
      <dgm:prSet phldrT="[Текст]"/>
      <dgm:spPr/>
      <dgm:t>
        <a:bodyPr/>
        <a:lstStyle/>
        <a:p>
          <a:r>
            <a:rPr lang="uk-UA" dirty="0"/>
            <a:t>Хімічні</a:t>
          </a:r>
          <a:endParaRPr lang="x-none" dirty="0"/>
        </a:p>
      </dgm:t>
    </dgm:pt>
    <dgm:pt modelId="{904A07D4-ADC4-476A-988F-335D2069E863}" type="parTrans" cxnId="{A6B6419C-024A-4FCD-A610-954345A61A56}">
      <dgm:prSet/>
      <dgm:spPr/>
      <dgm:t>
        <a:bodyPr/>
        <a:lstStyle/>
        <a:p>
          <a:endParaRPr lang="x-none"/>
        </a:p>
      </dgm:t>
    </dgm:pt>
    <dgm:pt modelId="{ECA8E179-1082-45EE-BD11-23E862A12879}" type="sibTrans" cxnId="{A6B6419C-024A-4FCD-A610-954345A61A56}">
      <dgm:prSet/>
      <dgm:spPr/>
      <dgm:t>
        <a:bodyPr/>
        <a:lstStyle/>
        <a:p>
          <a:endParaRPr lang="x-none"/>
        </a:p>
      </dgm:t>
    </dgm:pt>
    <dgm:pt modelId="{1286A608-8770-4F69-A1C0-1793F27DD154}">
      <dgm:prSet phldrT="[Текст]"/>
      <dgm:spPr/>
      <dgm:t>
        <a:bodyPr/>
        <a:lstStyle/>
        <a:p>
          <a:r>
            <a:rPr lang="uk-UA" dirty="0"/>
            <a:t>Азотистий </a:t>
          </a:r>
          <a:r>
            <a:rPr lang="uk-UA" dirty="0" err="1"/>
            <a:t>іприд</a:t>
          </a:r>
          <a:endParaRPr lang="x-none" dirty="0"/>
        </a:p>
      </dgm:t>
    </dgm:pt>
    <dgm:pt modelId="{7A657096-3326-4C54-B06C-6903CEAFE919}" type="parTrans" cxnId="{4ED2EF7D-2142-44F2-B449-96B5CC672648}">
      <dgm:prSet/>
      <dgm:spPr/>
      <dgm:t>
        <a:bodyPr/>
        <a:lstStyle/>
        <a:p>
          <a:endParaRPr lang="x-none"/>
        </a:p>
      </dgm:t>
    </dgm:pt>
    <dgm:pt modelId="{B20C1EE4-6FFD-493F-99BD-1BAC3B0EDE3B}" type="sibTrans" cxnId="{4ED2EF7D-2142-44F2-B449-96B5CC672648}">
      <dgm:prSet/>
      <dgm:spPr/>
      <dgm:t>
        <a:bodyPr/>
        <a:lstStyle/>
        <a:p>
          <a:endParaRPr lang="x-none"/>
        </a:p>
      </dgm:t>
    </dgm:pt>
    <dgm:pt modelId="{7775E17C-286C-4939-93DD-03F6DC6FEBBC}">
      <dgm:prSet phldrT="[Текст]"/>
      <dgm:spPr/>
      <dgm:t>
        <a:bodyPr/>
        <a:lstStyle/>
        <a:p>
          <a:r>
            <a:rPr lang="uk-UA" dirty="0" err="1"/>
            <a:t>Нітрофурани</a:t>
          </a:r>
          <a:endParaRPr lang="x-none" dirty="0"/>
        </a:p>
      </dgm:t>
    </dgm:pt>
    <dgm:pt modelId="{F6B22F5B-45DC-4E56-AD80-4584D5192859}" type="parTrans" cxnId="{1476888B-0B73-449F-890D-E6E3A5F7CD8E}">
      <dgm:prSet/>
      <dgm:spPr/>
      <dgm:t>
        <a:bodyPr/>
        <a:lstStyle/>
        <a:p>
          <a:endParaRPr lang="x-none"/>
        </a:p>
      </dgm:t>
    </dgm:pt>
    <dgm:pt modelId="{74E6F3D3-E1C7-4946-9CB1-0D4C49ECCEAD}" type="sibTrans" cxnId="{1476888B-0B73-449F-890D-E6E3A5F7CD8E}">
      <dgm:prSet/>
      <dgm:spPr/>
      <dgm:t>
        <a:bodyPr/>
        <a:lstStyle/>
        <a:p>
          <a:endParaRPr lang="x-none"/>
        </a:p>
      </dgm:t>
    </dgm:pt>
    <dgm:pt modelId="{DD714E02-B3C4-4D95-AFD0-AB87B0D6BC60}">
      <dgm:prSet phldrT="[Текст]"/>
      <dgm:spPr/>
      <dgm:t>
        <a:bodyPr/>
        <a:lstStyle/>
        <a:p>
          <a:r>
            <a:rPr lang="uk-UA" dirty="0"/>
            <a:t>Фізичні</a:t>
          </a:r>
          <a:endParaRPr lang="x-none" dirty="0"/>
        </a:p>
      </dgm:t>
    </dgm:pt>
    <dgm:pt modelId="{F62E756F-D30B-4791-B0BF-20C490C35B54}" type="parTrans" cxnId="{9CFFB6B7-D8A3-454F-8E7D-96B6A796FCAC}">
      <dgm:prSet/>
      <dgm:spPr/>
      <dgm:t>
        <a:bodyPr/>
        <a:lstStyle/>
        <a:p>
          <a:endParaRPr lang="x-none"/>
        </a:p>
      </dgm:t>
    </dgm:pt>
    <dgm:pt modelId="{02C2BD27-CDC1-4558-BA6B-5BB554DE607F}" type="sibTrans" cxnId="{9CFFB6B7-D8A3-454F-8E7D-96B6A796FCAC}">
      <dgm:prSet/>
      <dgm:spPr/>
      <dgm:t>
        <a:bodyPr/>
        <a:lstStyle/>
        <a:p>
          <a:endParaRPr lang="x-none"/>
        </a:p>
      </dgm:t>
    </dgm:pt>
    <dgm:pt modelId="{FAEA49E4-4A63-42D8-9568-9F480D0F2089}">
      <dgm:prSet phldrT="[Текст]"/>
      <dgm:spPr/>
      <dgm:t>
        <a:bodyPr/>
        <a:lstStyle/>
        <a:p>
          <a:r>
            <a:rPr lang="uk-UA" dirty="0"/>
            <a:t>Іонізуюче випромінювання</a:t>
          </a:r>
          <a:endParaRPr lang="x-none" dirty="0"/>
        </a:p>
      </dgm:t>
    </dgm:pt>
    <dgm:pt modelId="{C6E43D89-FC7E-4649-A5C5-98478AAC42D7}" type="parTrans" cxnId="{086BE4EB-5ED0-4C34-9068-EA72D5C6540D}">
      <dgm:prSet/>
      <dgm:spPr/>
      <dgm:t>
        <a:bodyPr/>
        <a:lstStyle/>
        <a:p>
          <a:endParaRPr lang="x-none"/>
        </a:p>
      </dgm:t>
    </dgm:pt>
    <dgm:pt modelId="{CDAA9B26-CF6A-49AC-BA4E-E4B129A36326}" type="sibTrans" cxnId="{086BE4EB-5ED0-4C34-9068-EA72D5C6540D}">
      <dgm:prSet/>
      <dgm:spPr/>
      <dgm:t>
        <a:bodyPr/>
        <a:lstStyle/>
        <a:p>
          <a:endParaRPr lang="x-none"/>
        </a:p>
      </dgm:t>
    </dgm:pt>
    <dgm:pt modelId="{67A1D91B-45A9-4100-A187-A1D1EB7C0792}">
      <dgm:prSet phldrT="[Текст]"/>
      <dgm:spPr/>
      <dgm:t>
        <a:bodyPr/>
        <a:lstStyle/>
        <a:p>
          <a:r>
            <a:rPr lang="uk-UA" dirty="0"/>
            <a:t>Ультрафіолет </a:t>
          </a:r>
          <a:endParaRPr lang="x-none" dirty="0"/>
        </a:p>
      </dgm:t>
    </dgm:pt>
    <dgm:pt modelId="{4EE9355D-301A-4551-9C48-CE694196001D}" type="parTrans" cxnId="{2E43D91F-935E-469E-BE6A-D927A6ACB32B}">
      <dgm:prSet/>
      <dgm:spPr/>
      <dgm:t>
        <a:bodyPr/>
        <a:lstStyle/>
        <a:p>
          <a:endParaRPr lang="x-none"/>
        </a:p>
      </dgm:t>
    </dgm:pt>
    <dgm:pt modelId="{80C5BBE7-2F88-4219-B36E-43C730B834CB}" type="sibTrans" cxnId="{2E43D91F-935E-469E-BE6A-D927A6ACB32B}">
      <dgm:prSet/>
      <dgm:spPr/>
      <dgm:t>
        <a:bodyPr/>
        <a:lstStyle/>
        <a:p>
          <a:endParaRPr lang="x-none"/>
        </a:p>
      </dgm:t>
    </dgm:pt>
    <dgm:pt modelId="{94811489-9B0A-4BFE-8A57-F8A6F24BC8EE}">
      <dgm:prSet phldrT="[Текст]"/>
      <dgm:spPr/>
      <dgm:t>
        <a:bodyPr/>
        <a:lstStyle/>
        <a:p>
          <a:r>
            <a:rPr lang="uk-UA" dirty="0"/>
            <a:t>Біологічні</a:t>
          </a:r>
          <a:endParaRPr lang="x-none" dirty="0"/>
        </a:p>
      </dgm:t>
    </dgm:pt>
    <dgm:pt modelId="{DAABD05A-1C10-4BE3-8B1F-8544AE6221BC}" type="parTrans" cxnId="{C2D1D4D8-E5A5-48D0-93C1-5295FCD563D7}">
      <dgm:prSet/>
      <dgm:spPr/>
      <dgm:t>
        <a:bodyPr/>
        <a:lstStyle/>
        <a:p>
          <a:endParaRPr lang="x-none"/>
        </a:p>
      </dgm:t>
    </dgm:pt>
    <dgm:pt modelId="{D6CBD10E-E34D-42FD-BAD8-F925678A8844}" type="sibTrans" cxnId="{C2D1D4D8-E5A5-48D0-93C1-5295FCD563D7}">
      <dgm:prSet/>
      <dgm:spPr/>
      <dgm:t>
        <a:bodyPr/>
        <a:lstStyle/>
        <a:p>
          <a:endParaRPr lang="x-none"/>
        </a:p>
      </dgm:t>
    </dgm:pt>
    <dgm:pt modelId="{A73CB656-F484-4F92-BDA4-4F840C0B026E}">
      <dgm:prSet phldrT="[Текст]"/>
      <dgm:spPr/>
      <dgm:t>
        <a:bodyPr/>
        <a:lstStyle/>
        <a:p>
          <a:r>
            <a:rPr lang="uk-UA" dirty="0"/>
            <a:t>Віруси</a:t>
          </a:r>
          <a:endParaRPr lang="x-none" dirty="0"/>
        </a:p>
      </dgm:t>
    </dgm:pt>
    <dgm:pt modelId="{135B6B24-F5E2-41D3-8321-006BE44A87EC}" type="parTrans" cxnId="{05B51D71-96DC-4231-8ACB-C3CDBCDEBA80}">
      <dgm:prSet/>
      <dgm:spPr/>
      <dgm:t>
        <a:bodyPr/>
        <a:lstStyle/>
        <a:p>
          <a:endParaRPr lang="x-none"/>
        </a:p>
      </dgm:t>
    </dgm:pt>
    <dgm:pt modelId="{82D3C932-AEFA-4D2F-A12C-29C725C5D06E}" type="sibTrans" cxnId="{05B51D71-96DC-4231-8ACB-C3CDBCDEBA80}">
      <dgm:prSet/>
      <dgm:spPr/>
      <dgm:t>
        <a:bodyPr/>
        <a:lstStyle/>
        <a:p>
          <a:endParaRPr lang="x-none"/>
        </a:p>
      </dgm:t>
    </dgm:pt>
    <dgm:pt modelId="{BFE06D1D-EC1C-45EA-AAEC-81FCC891914E}">
      <dgm:prSet phldrT="[Текст]"/>
      <dgm:spPr/>
      <dgm:t>
        <a:bodyPr/>
        <a:lstStyle/>
        <a:p>
          <a:r>
            <a:rPr lang="uk-UA" dirty="0" err="1"/>
            <a:t>Етиленаміди</a:t>
          </a:r>
          <a:r>
            <a:rPr lang="uk-UA" dirty="0"/>
            <a:t> </a:t>
          </a:r>
          <a:endParaRPr lang="x-none" dirty="0"/>
        </a:p>
      </dgm:t>
    </dgm:pt>
    <dgm:pt modelId="{D6FDDC1A-C75E-48C4-B023-47B523ED1D97}" type="parTrans" cxnId="{4BC8AA15-7D3F-4E12-AED8-7A3A10768CDB}">
      <dgm:prSet/>
      <dgm:spPr/>
      <dgm:t>
        <a:bodyPr/>
        <a:lstStyle/>
        <a:p>
          <a:endParaRPr lang="x-none"/>
        </a:p>
      </dgm:t>
    </dgm:pt>
    <dgm:pt modelId="{84D29324-7CB9-4EAA-873B-EB5522F06BC7}" type="sibTrans" cxnId="{4BC8AA15-7D3F-4E12-AED8-7A3A10768CDB}">
      <dgm:prSet/>
      <dgm:spPr/>
      <dgm:t>
        <a:bodyPr/>
        <a:lstStyle/>
        <a:p>
          <a:endParaRPr lang="x-none"/>
        </a:p>
      </dgm:t>
    </dgm:pt>
    <dgm:pt modelId="{EF951D15-253D-4974-A222-D23AD2964A71}">
      <dgm:prSet phldrT="[Текст]"/>
      <dgm:spPr/>
      <dgm:t>
        <a:bodyPr/>
        <a:lstStyle/>
        <a:p>
          <a:r>
            <a:rPr lang="uk-UA" dirty="0"/>
            <a:t>Токсини </a:t>
          </a:r>
          <a:endParaRPr lang="x-none" dirty="0"/>
        </a:p>
      </dgm:t>
    </dgm:pt>
    <dgm:pt modelId="{E227F69A-7DFE-4339-9F3E-284FB3F44C86}" type="parTrans" cxnId="{CD1C6A41-80B2-4FF2-99F7-AB65F1DBAA0E}">
      <dgm:prSet/>
      <dgm:spPr/>
      <dgm:t>
        <a:bodyPr/>
        <a:lstStyle/>
        <a:p>
          <a:endParaRPr lang="x-none"/>
        </a:p>
      </dgm:t>
    </dgm:pt>
    <dgm:pt modelId="{522C9FC5-74B4-4BE1-8C6F-B1D92957E5B9}" type="sibTrans" cxnId="{CD1C6A41-80B2-4FF2-99F7-AB65F1DBAA0E}">
      <dgm:prSet/>
      <dgm:spPr/>
      <dgm:t>
        <a:bodyPr/>
        <a:lstStyle/>
        <a:p>
          <a:endParaRPr lang="x-none"/>
        </a:p>
      </dgm:t>
    </dgm:pt>
    <dgm:pt modelId="{761088FD-410A-47EF-9038-7F7CA3E61315}" type="pres">
      <dgm:prSet presAssocID="{859A2659-AECA-4DD6-AD8D-DEA482EAB9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CBF19D-98CA-4BCE-81D2-B89E135C38CD}" type="pres">
      <dgm:prSet presAssocID="{F8AD47BD-0E62-4ABD-B20D-6441C7D99124}" presName="composite" presStyleCnt="0"/>
      <dgm:spPr/>
    </dgm:pt>
    <dgm:pt modelId="{CDCA9E73-B46A-4E14-A00D-2FC10C3709F6}" type="pres">
      <dgm:prSet presAssocID="{F8AD47BD-0E62-4ABD-B20D-6441C7D99124}" presName="parTx" presStyleLbl="alignNode1" presStyleIdx="0" presStyleCnt="3" custLinFactY="-19655" custLinFactNeighborX="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EC82F-EBEF-4044-AF7A-1BC7EE43396B}" type="pres">
      <dgm:prSet presAssocID="{F8AD47BD-0E62-4ABD-B20D-6441C7D99124}" presName="desTx" presStyleLbl="alignAccFollowNode1" presStyleIdx="0" presStyleCnt="3" custScaleY="170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B28C43-6169-4AA9-A11F-DEBEB44631BD}" type="pres">
      <dgm:prSet presAssocID="{ECA8E179-1082-45EE-BD11-23E862A12879}" presName="space" presStyleCnt="0"/>
      <dgm:spPr/>
    </dgm:pt>
    <dgm:pt modelId="{E5AACF47-E60C-4C2A-B4B6-6F54CC93CFE7}" type="pres">
      <dgm:prSet presAssocID="{DD714E02-B3C4-4D95-AFD0-AB87B0D6BC60}" presName="composite" presStyleCnt="0"/>
      <dgm:spPr/>
    </dgm:pt>
    <dgm:pt modelId="{5AFD3BAD-7B77-45C6-B6B0-D258BFF110BE}" type="pres">
      <dgm:prSet presAssocID="{DD714E02-B3C4-4D95-AFD0-AB87B0D6BC60}" presName="parTx" presStyleLbl="alignNode1" presStyleIdx="1" presStyleCnt="3" custLinFactY="-7278" custLinFactNeighborX="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2FAF5-703A-4975-8AC1-5EB0E3D46203}" type="pres">
      <dgm:prSet presAssocID="{DD714E02-B3C4-4D95-AFD0-AB87B0D6BC60}" presName="desTx" presStyleLbl="alignAccFollowNode1" presStyleIdx="1" presStyleCnt="3" custScaleY="181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DDB68-1A04-457D-9B19-7025B34C2D40}" type="pres">
      <dgm:prSet presAssocID="{02C2BD27-CDC1-4558-BA6B-5BB554DE607F}" presName="space" presStyleCnt="0"/>
      <dgm:spPr/>
    </dgm:pt>
    <dgm:pt modelId="{515D60D1-EC8B-4661-9D5D-A2BB84223625}" type="pres">
      <dgm:prSet presAssocID="{94811489-9B0A-4BFE-8A57-F8A6F24BC8EE}" presName="composite" presStyleCnt="0"/>
      <dgm:spPr/>
    </dgm:pt>
    <dgm:pt modelId="{DFE26E11-EB20-4BFF-8823-A782535AA57F}" type="pres">
      <dgm:prSet presAssocID="{94811489-9B0A-4BFE-8A57-F8A6F24BC8EE}" presName="parTx" presStyleLbl="alignNode1" presStyleIdx="2" presStyleCnt="3" custLinFactY="-7278" custLinFactNeighborX="-89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0A0665-57A4-4DA9-B5EA-EA92D1A447E8}" type="pres">
      <dgm:prSet presAssocID="{94811489-9B0A-4BFE-8A57-F8A6F24BC8EE}" presName="desTx" presStyleLbl="alignAccFollowNode1" presStyleIdx="2" presStyleCnt="3" custScaleY="171626" custLinFactNeighborX="-1343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FB2A25-01FD-429C-8956-09F7345126A0}" type="presOf" srcId="{BFE06D1D-EC1C-45EA-AAEC-81FCC891914E}" destId="{EAEEC82F-EBEF-4044-AF7A-1BC7EE43396B}" srcOrd="0" destOrd="2" presId="urn:microsoft.com/office/officeart/2005/8/layout/hList1"/>
    <dgm:cxn modelId="{C40F3DD1-00D0-4477-8D3C-BEB973E240A4}" type="presOf" srcId="{F8AD47BD-0E62-4ABD-B20D-6441C7D99124}" destId="{CDCA9E73-B46A-4E14-A00D-2FC10C3709F6}" srcOrd="0" destOrd="0" presId="urn:microsoft.com/office/officeart/2005/8/layout/hList1"/>
    <dgm:cxn modelId="{2E43D91F-935E-469E-BE6A-D927A6ACB32B}" srcId="{DD714E02-B3C4-4D95-AFD0-AB87B0D6BC60}" destId="{67A1D91B-45A9-4100-A187-A1D1EB7C0792}" srcOrd="1" destOrd="0" parTransId="{4EE9355D-301A-4551-9C48-CE694196001D}" sibTransId="{80C5BBE7-2F88-4219-B36E-43C730B834CB}"/>
    <dgm:cxn modelId="{4BC8AA15-7D3F-4E12-AED8-7A3A10768CDB}" srcId="{F8AD47BD-0E62-4ABD-B20D-6441C7D99124}" destId="{BFE06D1D-EC1C-45EA-AAEC-81FCC891914E}" srcOrd="2" destOrd="0" parTransId="{D6FDDC1A-C75E-48C4-B023-47B523ED1D97}" sibTransId="{84D29324-7CB9-4EAA-873B-EB5522F06BC7}"/>
    <dgm:cxn modelId="{2623C6BD-3710-4195-B17A-FFE896BF743A}" type="presOf" srcId="{1286A608-8770-4F69-A1C0-1793F27DD154}" destId="{EAEEC82F-EBEF-4044-AF7A-1BC7EE43396B}" srcOrd="0" destOrd="0" presId="urn:microsoft.com/office/officeart/2005/8/layout/hList1"/>
    <dgm:cxn modelId="{D3AF0F34-AD68-4FCD-99D5-DEAF02E59824}" type="presOf" srcId="{67A1D91B-45A9-4100-A187-A1D1EB7C0792}" destId="{06C2FAF5-703A-4975-8AC1-5EB0E3D46203}" srcOrd="0" destOrd="1" presId="urn:microsoft.com/office/officeart/2005/8/layout/hList1"/>
    <dgm:cxn modelId="{1476888B-0B73-449F-890D-E6E3A5F7CD8E}" srcId="{F8AD47BD-0E62-4ABD-B20D-6441C7D99124}" destId="{7775E17C-286C-4939-93DD-03F6DC6FEBBC}" srcOrd="1" destOrd="0" parTransId="{F6B22F5B-45DC-4E56-AD80-4584D5192859}" sibTransId="{74E6F3D3-E1C7-4946-9CB1-0D4C49ECCEAD}"/>
    <dgm:cxn modelId="{94A686F0-579E-4675-AEEF-3D8FC2C00740}" type="presOf" srcId="{EF951D15-253D-4974-A222-D23AD2964A71}" destId="{3A0A0665-57A4-4DA9-B5EA-EA92D1A447E8}" srcOrd="0" destOrd="1" presId="urn:microsoft.com/office/officeart/2005/8/layout/hList1"/>
    <dgm:cxn modelId="{05B51D71-96DC-4231-8ACB-C3CDBCDEBA80}" srcId="{94811489-9B0A-4BFE-8A57-F8A6F24BC8EE}" destId="{A73CB656-F484-4F92-BDA4-4F840C0B026E}" srcOrd="0" destOrd="0" parTransId="{135B6B24-F5E2-41D3-8321-006BE44A87EC}" sibTransId="{82D3C932-AEFA-4D2F-A12C-29C725C5D06E}"/>
    <dgm:cxn modelId="{A6B6419C-024A-4FCD-A610-954345A61A56}" srcId="{859A2659-AECA-4DD6-AD8D-DEA482EAB9A4}" destId="{F8AD47BD-0E62-4ABD-B20D-6441C7D99124}" srcOrd="0" destOrd="0" parTransId="{904A07D4-ADC4-476A-988F-335D2069E863}" sibTransId="{ECA8E179-1082-45EE-BD11-23E862A12879}"/>
    <dgm:cxn modelId="{98EFF53A-FFC4-4D82-92A8-4ED002E1173A}" type="presOf" srcId="{859A2659-AECA-4DD6-AD8D-DEA482EAB9A4}" destId="{761088FD-410A-47EF-9038-7F7CA3E61315}" srcOrd="0" destOrd="0" presId="urn:microsoft.com/office/officeart/2005/8/layout/hList1"/>
    <dgm:cxn modelId="{45327D02-A188-4EB7-A5BC-F6A99782B414}" type="presOf" srcId="{DD714E02-B3C4-4D95-AFD0-AB87B0D6BC60}" destId="{5AFD3BAD-7B77-45C6-B6B0-D258BFF110BE}" srcOrd="0" destOrd="0" presId="urn:microsoft.com/office/officeart/2005/8/layout/hList1"/>
    <dgm:cxn modelId="{086BE4EB-5ED0-4C34-9068-EA72D5C6540D}" srcId="{DD714E02-B3C4-4D95-AFD0-AB87B0D6BC60}" destId="{FAEA49E4-4A63-42D8-9568-9F480D0F2089}" srcOrd="0" destOrd="0" parTransId="{C6E43D89-FC7E-4649-A5C5-98478AAC42D7}" sibTransId="{CDAA9B26-CF6A-49AC-BA4E-E4B129A36326}"/>
    <dgm:cxn modelId="{C2D1D4D8-E5A5-48D0-93C1-5295FCD563D7}" srcId="{859A2659-AECA-4DD6-AD8D-DEA482EAB9A4}" destId="{94811489-9B0A-4BFE-8A57-F8A6F24BC8EE}" srcOrd="2" destOrd="0" parTransId="{DAABD05A-1C10-4BE3-8B1F-8544AE6221BC}" sibTransId="{D6CBD10E-E34D-42FD-BAD8-F925678A8844}"/>
    <dgm:cxn modelId="{7C57FE7B-09AA-48D7-AF65-A5AF9B2EE6CC}" type="presOf" srcId="{7775E17C-286C-4939-93DD-03F6DC6FEBBC}" destId="{EAEEC82F-EBEF-4044-AF7A-1BC7EE43396B}" srcOrd="0" destOrd="1" presId="urn:microsoft.com/office/officeart/2005/8/layout/hList1"/>
    <dgm:cxn modelId="{DECBE64B-168A-4799-AFC3-25FA76C5035D}" type="presOf" srcId="{FAEA49E4-4A63-42D8-9568-9F480D0F2089}" destId="{06C2FAF5-703A-4975-8AC1-5EB0E3D46203}" srcOrd="0" destOrd="0" presId="urn:microsoft.com/office/officeart/2005/8/layout/hList1"/>
    <dgm:cxn modelId="{9CFFB6B7-D8A3-454F-8E7D-96B6A796FCAC}" srcId="{859A2659-AECA-4DD6-AD8D-DEA482EAB9A4}" destId="{DD714E02-B3C4-4D95-AFD0-AB87B0D6BC60}" srcOrd="1" destOrd="0" parTransId="{F62E756F-D30B-4791-B0BF-20C490C35B54}" sibTransId="{02C2BD27-CDC1-4558-BA6B-5BB554DE607F}"/>
    <dgm:cxn modelId="{CD1C6A41-80B2-4FF2-99F7-AB65F1DBAA0E}" srcId="{94811489-9B0A-4BFE-8A57-F8A6F24BC8EE}" destId="{EF951D15-253D-4974-A222-D23AD2964A71}" srcOrd="1" destOrd="0" parTransId="{E227F69A-7DFE-4339-9F3E-284FB3F44C86}" sibTransId="{522C9FC5-74B4-4BE1-8C6F-B1D92957E5B9}"/>
    <dgm:cxn modelId="{AF14F579-85DA-4539-ABE7-7F6BE47CFC92}" type="presOf" srcId="{94811489-9B0A-4BFE-8A57-F8A6F24BC8EE}" destId="{DFE26E11-EB20-4BFF-8823-A782535AA57F}" srcOrd="0" destOrd="0" presId="urn:microsoft.com/office/officeart/2005/8/layout/hList1"/>
    <dgm:cxn modelId="{C8707ECB-9908-4AE5-9B5B-375A4F80D9D3}" type="presOf" srcId="{A73CB656-F484-4F92-BDA4-4F840C0B026E}" destId="{3A0A0665-57A4-4DA9-B5EA-EA92D1A447E8}" srcOrd="0" destOrd="0" presId="urn:microsoft.com/office/officeart/2005/8/layout/hList1"/>
    <dgm:cxn modelId="{4ED2EF7D-2142-44F2-B449-96B5CC672648}" srcId="{F8AD47BD-0E62-4ABD-B20D-6441C7D99124}" destId="{1286A608-8770-4F69-A1C0-1793F27DD154}" srcOrd="0" destOrd="0" parTransId="{7A657096-3326-4C54-B06C-6903CEAFE919}" sibTransId="{B20C1EE4-6FFD-493F-99BD-1BAC3B0EDE3B}"/>
    <dgm:cxn modelId="{A0E457FD-8D35-4BEB-B70B-461D2EF17978}" type="presParOf" srcId="{761088FD-410A-47EF-9038-7F7CA3E61315}" destId="{4DCBF19D-98CA-4BCE-81D2-B89E135C38CD}" srcOrd="0" destOrd="0" presId="urn:microsoft.com/office/officeart/2005/8/layout/hList1"/>
    <dgm:cxn modelId="{CFC8BE84-706B-4BE6-861B-1CB993ADF307}" type="presParOf" srcId="{4DCBF19D-98CA-4BCE-81D2-B89E135C38CD}" destId="{CDCA9E73-B46A-4E14-A00D-2FC10C3709F6}" srcOrd="0" destOrd="0" presId="urn:microsoft.com/office/officeart/2005/8/layout/hList1"/>
    <dgm:cxn modelId="{9F757D79-826F-455E-8BEB-A3446029FC25}" type="presParOf" srcId="{4DCBF19D-98CA-4BCE-81D2-B89E135C38CD}" destId="{EAEEC82F-EBEF-4044-AF7A-1BC7EE43396B}" srcOrd="1" destOrd="0" presId="urn:microsoft.com/office/officeart/2005/8/layout/hList1"/>
    <dgm:cxn modelId="{CB4B2954-A290-4418-8C5E-F48A35EE3C8F}" type="presParOf" srcId="{761088FD-410A-47EF-9038-7F7CA3E61315}" destId="{9EB28C43-6169-4AA9-A11F-DEBEB44631BD}" srcOrd="1" destOrd="0" presId="urn:microsoft.com/office/officeart/2005/8/layout/hList1"/>
    <dgm:cxn modelId="{7ADD2943-7212-4DD9-A323-6B14622F6BCE}" type="presParOf" srcId="{761088FD-410A-47EF-9038-7F7CA3E61315}" destId="{E5AACF47-E60C-4C2A-B4B6-6F54CC93CFE7}" srcOrd="2" destOrd="0" presId="urn:microsoft.com/office/officeart/2005/8/layout/hList1"/>
    <dgm:cxn modelId="{076FA00B-F9E2-4CB4-8C0C-1E9581EB4F61}" type="presParOf" srcId="{E5AACF47-E60C-4C2A-B4B6-6F54CC93CFE7}" destId="{5AFD3BAD-7B77-45C6-B6B0-D258BFF110BE}" srcOrd="0" destOrd="0" presId="urn:microsoft.com/office/officeart/2005/8/layout/hList1"/>
    <dgm:cxn modelId="{D14F6FFE-BA3F-450E-B4B2-2936ABF27403}" type="presParOf" srcId="{E5AACF47-E60C-4C2A-B4B6-6F54CC93CFE7}" destId="{06C2FAF5-703A-4975-8AC1-5EB0E3D46203}" srcOrd="1" destOrd="0" presId="urn:microsoft.com/office/officeart/2005/8/layout/hList1"/>
    <dgm:cxn modelId="{979B9C98-27BD-4289-A7F1-D7C7F7C8731A}" type="presParOf" srcId="{761088FD-410A-47EF-9038-7F7CA3E61315}" destId="{0E1DDB68-1A04-457D-9B19-7025B34C2D40}" srcOrd="3" destOrd="0" presId="urn:microsoft.com/office/officeart/2005/8/layout/hList1"/>
    <dgm:cxn modelId="{52F9F8FC-70BC-4CFE-A1BA-735C472F3B6C}" type="presParOf" srcId="{761088FD-410A-47EF-9038-7F7CA3E61315}" destId="{515D60D1-EC8B-4661-9D5D-A2BB84223625}" srcOrd="4" destOrd="0" presId="urn:microsoft.com/office/officeart/2005/8/layout/hList1"/>
    <dgm:cxn modelId="{2AE63E6E-E9AF-40E3-98C7-CFC66AB22C86}" type="presParOf" srcId="{515D60D1-EC8B-4661-9D5D-A2BB84223625}" destId="{DFE26E11-EB20-4BFF-8823-A782535AA57F}" srcOrd="0" destOrd="0" presId="urn:microsoft.com/office/officeart/2005/8/layout/hList1"/>
    <dgm:cxn modelId="{CFB93A8B-DFC4-4A1F-9556-76ED0A2AA23A}" type="presParOf" srcId="{515D60D1-EC8B-4661-9D5D-A2BB84223625}" destId="{3A0A0665-57A4-4DA9-B5EA-EA92D1A447E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4C0089-80D7-43A6-83EB-7565A543E83D}">
      <dsp:nvSpPr>
        <dsp:cNvPr id="0" name=""/>
        <dsp:cNvSpPr/>
      </dsp:nvSpPr>
      <dsp:spPr>
        <a:xfrm>
          <a:off x="4804" y="1855992"/>
          <a:ext cx="2255237" cy="1127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Форми мінливості</a:t>
          </a:r>
          <a:endParaRPr lang="x-none" sz="2400" kern="1200" dirty="0"/>
        </a:p>
      </dsp:txBody>
      <dsp:txXfrm>
        <a:off x="4804" y="1855992"/>
        <a:ext cx="2255237" cy="1127618"/>
      </dsp:txXfrm>
    </dsp:sp>
    <dsp:sp modelId="{CF52E3AB-0DE6-4EAB-8280-FAA36BEED405}">
      <dsp:nvSpPr>
        <dsp:cNvPr id="0" name=""/>
        <dsp:cNvSpPr/>
      </dsp:nvSpPr>
      <dsp:spPr>
        <a:xfrm rot="18113486">
          <a:off x="2036369" y="1992971"/>
          <a:ext cx="948391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948391" y="2421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500" kern="1200"/>
        </a:p>
      </dsp:txBody>
      <dsp:txXfrm rot="18113486">
        <a:off x="2486855" y="1993475"/>
        <a:ext cx="47419" cy="47419"/>
      </dsp:txXfrm>
    </dsp:sp>
    <dsp:sp modelId="{52EDA858-5B5C-4191-ACBE-9159FB22DFA0}">
      <dsp:nvSpPr>
        <dsp:cNvPr id="0" name=""/>
        <dsp:cNvSpPr/>
      </dsp:nvSpPr>
      <dsp:spPr>
        <a:xfrm>
          <a:off x="2761088" y="1050759"/>
          <a:ext cx="2255237" cy="1127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Спадкова</a:t>
          </a:r>
          <a:endParaRPr lang="x-none" sz="2400" kern="1200" dirty="0"/>
        </a:p>
      </dsp:txBody>
      <dsp:txXfrm>
        <a:off x="2761088" y="1050759"/>
        <a:ext cx="2255237" cy="1127618"/>
      </dsp:txXfrm>
    </dsp:sp>
    <dsp:sp modelId="{E06088AB-DE07-4515-A54E-09438F781F0E}">
      <dsp:nvSpPr>
        <dsp:cNvPr id="0" name=""/>
        <dsp:cNvSpPr/>
      </dsp:nvSpPr>
      <dsp:spPr>
        <a:xfrm rot="17943937">
          <a:off x="4771672" y="1174472"/>
          <a:ext cx="951607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951607" y="2421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500" kern="1200"/>
        </a:p>
      </dsp:txBody>
      <dsp:txXfrm rot="17943937">
        <a:off x="5223686" y="1174895"/>
        <a:ext cx="47580" cy="47580"/>
      </dsp:txXfrm>
    </dsp:sp>
    <dsp:sp modelId="{231719F4-7DEA-4E59-B4CD-29E7F497491B}">
      <dsp:nvSpPr>
        <dsp:cNvPr id="0" name=""/>
        <dsp:cNvSpPr/>
      </dsp:nvSpPr>
      <dsp:spPr>
        <a:xfrm>
          <a:off x="5478627" y="218993"/>
          <a:ext cx="2255237" cy="1127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Мутаційна</a:t>
          </a:r>
          <a:endParaRPr lang="x-none" sz="2400" kern="1200" dirty="0"/>
        </a:p>
      </dsp:txBody>
      <dsp:txXfrm>
        <a:off x="5478627" y="218993"/>
        <a:ext cx="2255237" cy="1127618"/>
      </dsp:txXfrm>
    </dsp:sp>
    <dsp:sp modelId="{2A8985DE-75D2-4C56-AC03-ED52F388B600}">
      <dsp:nvSpPr>
        <dsp:cNvPr id="0" name=""/>
        <dsp:cNvSpPr/>
      </dsp:nvSpPr>
      <dsp:spPr>
        <a:xfrm rot="2587195">
          <a:off x="4930799" y="1806812"/>
          <a:ext cx="633354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633354" y="2421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500" kern="1200"/>
        </a:p>
      </dsp:txBody>
      <dsp:txXfrm rot="2587195">
        <a:off x="5231642" y="1815192"/>
        <a:ext cx="31667" cy="31667"/>
      </dsp:txXfrm>
    </dsp:sp>
    <dsp:sp modelId="{7EFF78F5-18A2-4798-9A40-C9B5FFA9AB1E}">
      <dsp:nvSpPr>
        <dsp:cNvPr id="0" name=""/>
        <dsp:cNvSpPr/>
      </dsp:nvSpPr>
      <dsp:spPr>
        <a:xfrm>
          <a:off x="5478627" y="1483674"/>
          <a:ext cx="2255237" cy="1127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/>
            <a:t>Комбінативна</a:t>
          </a:r>
          <a:endParaRPr lang="x-none" sz="2400" kern="1200" dirty="0"/>
        </a:p>
      </dsp:txBody>
      <dsp:txXfrm>
        <a:off x="5478627" y="1483674"/>
        <a:ext cx="2255237" cy="1127618"/>
      </dsp:txXfrm>
    </dsp:sp>
    <dsp:sp modelId="{62424033-623F-4C0F-91F3-6F023AE6E230}">
      <dsp:nvSpPr>
        <dsp:cNvPr id="0" name=""/>
        <dsp:cNvSpPr/>
      </dsp:nvSpPr>
      <dsp:spPr>
        <a:xfrm rot="3296279">
          <a:off x="2044762" y="2809682"/>
          <a:ext cx="1011801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1011801" y="2421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500" kern="1200"/>
        </a:p>
      </dsp:txBody>
      <dsp:txXfrm rot="3296279">
        <a:off x="2525368" y="2808601"/>
        <a:ext cx="50590" cy="50590"/>
      </dsp:txXfrm>
    </dsp:sp>
    <dsp:sp modelId="{7424E3E8-9053-45FA-B5FF-9F02FE88891F}">
      <dsp:nvSpPr>
        <dsp:cNvPr id="0" name=""/>
        <dsp:cNvSpPr/>
      </dsp:nvSpPr>
      <dsp:spPr>
        <a:xfrm>
          <a:off x="2841284" y="2684182"/>
          <a:ext cx="2255237" cy="1127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Неспадкова</a:t>
          </a:r>
          <a:endParaRPr lang="x-none" sz="2400" kern="1200" dirty="0"/>
        </a:p>
      </dsp:txBody>
      <dsp:txXfrm>
        <a:off x="2841284" y="2684182"/>
        <a:ext cx="2255237" cy="1127618"/>
      </dsp:txXfrm>
    </dsp:sp>
    <dsp:sp modelId="{E9DE72FF-CE57-4BD8-ACC4-AD5B1BD9DDAF}">
      <dsp:nvSpPr>
        <dsp:cNvPr id="0" name=""/>
        <dsp:cNvSpPr/>
      </dsp:nvSpPr>
      <dsp:spPr>
        <a:xfrm>
          <a:off x="5096522" y="3223778"/>
          <a:ext cx="382104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382104" y="2421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500" kern="1200"/>
        </a:p>
      </dsp:txBody>
      <dsp:txXfrm>
        <a:off x="5278021" y="3238439"/>
        <a:ext cx="19105" cy="19105"/>
      </dsp:txXfrm>
    </dsp:sp>
    <dsp:sp modelId="{22E16DCA-04E4-4D1A-A06E-CBF7E353D790}">
      <dsp:nvSpPr>
        <dsp:cNvPr id="0" name=""/>
        <dsp:cNvSpPr/>
      </dsp:nvSpPr>
      <dsp:spPr>
        <a:xfrm>
          <a:off x="5478627" y="2684182"/>
          <a:ext cx="2255237" cy="1127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Модифікаційна</a:t>
          </a:r>
          <a:endParaRPr lang="x-none" sz="2400" kern="1200" dirty="0"/>
        </a:p>
      </dsp:txBody>
      <dsp:txXfrm>
        <a:off x="5478627" y="2684182"/>
        <a:ext cx="2255237" cy="1127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974231-4E67-4E09-90EC-9C7889FA74D3}">
      <dsp:nvSpPr>
        <dsp:cNvPr id="0" name=""/>
        <dsp:cNvSpPr/>
      </dsp:nvSpPr>
      <dsp:spPr>
        <a:xfrm>
          <a:off x="6971923" y="501000"/>
          <a:ext cx="2834370" cy="1010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7185" y="0"/>
              </a:lnTo>
              <a:lnTo>
                <a:pt x="1417185" y="1010667"/>
              </a:lnTo>
              <a:lnTo>
                <a:pt x="2834370" y="101066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1100" kern="1200"/>
        </a:p>
      </dsp:txBody>
      <dsp:txXfrm>
        <a:off x="8313879" y="931105"/>
        <a:ext cx="150458" cy="150458"/>
      </dsp:txXfrm>
    </dsp:sp>
    <dsp:sp modelId="{A1F90573-8F4D-4BBA-A0B3-1A452C42D69B}">
      <dsp:nvSpPr>
        <dsp:cNvPr id="0" name=""/>
        <dsp:cNvSpPr/>
      </dsp:nvSpPr>
      <dsp:spPr>
        <a:xfrm>
          <a:off x="5713324" y="501000"/>
          <a:ext cx="1258599" cy="1054079"/>
        </a:xfrm>
        <a:custGeom>
          <a:avLst/>
          <a:gdLst/>
          <a:ahLst/>
          <a:cxnLst/>
          <a:rect l="0" t="0" r="0" b="0"/>
          <a:pathLst>
            <a:path>
              <a:moveTo>
                <a:pt x="1258599" y="0"/>
              </a:moveTo>
              <a:lnTo>
                <a:pt x="0" y="105407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600" kern="1200"/>
        </a:p>
      </dsp:txBody>
      <dsp:txXfrm>
        <a:off x="6301581" y="986997"/>
        <a:ext cx="82084" cy="82084"/>
      </dsp:txXfrm>
    </dsp:sp>
    <dsp:sp modelId="{64319BDD-9201-4066-BC64-55A7E693145C}">
      <dsp:nvSpPr>
        <dsp:cNvPr id="0" name=""/>
        <dsp:cNvSpPr/>
      </dsp:nvSpPr>
      <dsp:spPr>
        <a:xfrm>
          <a:off x="1682799" y="501000"/>
          <a:ext cx="5289124" cy="941208"/>
        </a:xfrm>
        <a:custGeom>
          <a:avLst/>
          <a:gdLst/>
          <a:ahLst/>
          <a:cxnLst/>
          <a:rect l="0" t="0" r="0" b="0"/>
          <a:pathLst>
            <a:path>
              <a:moveTo>
                <a:pt x="5289124" y="0"/>
              </a:moveTo>
              <a:lnTo>
                <a:pt x="0" y="94120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x-none" sz="2000" kern="1200"/>
        </a:p>
      </dsp:txBody>
      <dsp:txXfrm>
        <a:off x="4193056" y="837299"/>
        <a:ext cx="268610" cy="268610"/>
      </dsp:txXfrm>
    </dsp:sp>
    <dsp:sp modelId="{21D89215-4243-4E6F-AF84-030F42247BB8}">
      <dsp:nvSpPr>
        <dsp:cNvPr id="0" name=""/>
        <dsp:cNvSpPr/>
      </dsp:nvSpPr>
      <dsp:spPr>
        <a:xfrm>
          <a:off x="4939225" y="176451"/>
          <a:ext cx="3416300" cy="649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kern="1200" dirty="0"/>
            <a:t>Мутації</a:t>
          </a:r>
          <a:endParaRPr lang="x-none" sz="4500" kern="1200" dirty="0"/>
        </a:p>
      </dsp:txBody>
      <dsp:txXfrm>
        <a:off x="4939225" y="176451"/>
        <a:ext cx="3416300" cy="649097"/>
      </dsp:txXfrm>
    </dsp:sp>
    <dsp:sp modelId="{D14298F5-540F-4C1C-980A-32CFA0575F58}">
      <dsp:nvSpPr>
        <dsp:cNvPr id="0" name=""/>
        <dsp:cNvSpPr/>
      </dsp:nvSpPr>
      <dsp:spPr>
        <a:xfrm>
          <a:off x="1682799" y="1117659"/>
          <a:ext cx="2129038" cy="649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/>
            <a:t>Летальні</a:t>
          </a:r>
          <a:endParaRPr lang="x-none" sz="2800" kern="1200" dirty="0"/>
        </a:p>
      </dsp:txBody>
      <dsp:txXfrm>
        <a:off x="1682799" y="1117659"/>
        <a:ext cx="2129038" cy="649097"/>
      </dsp:txXfrm>
    </dsp:sp>
    <dsp:sp modelId="{ECA3485B-E648-4CB3-8842-2F125BB603D4}">
      <dsp:nvSpPr>
        <dsp:cNvPr id="0" name=""/>
        <dsp:cNvSpPr/>
      </dsp:nvSpPr>
      <dsp:spPr>
        <a:xfrm>
          <a:off x="5713324" y="1230531"/>
          <a:ext cx="2129038" cy="649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/>
            <a:t>Нейтральні</a:t>
          </a:r>
          <a:endParaRPr lang="x-none" sz="2800" kern="1200" dirty="0"/>
        </a:p>
      </dsp:txBody>
      <dsp:txXfrm>
        <a:off x="5713324" y="1230531"/>
        <a:ext cx="2129038" cy="649097"/>
      </dsp:txXfrm>
    </dsp:sp>
    <dsp:sp modelId="{75E96D0D-5CAF-4D1A-9EF0-C34BA8012968}">
      <dsp:nvSpPr>
        <dsp:cNvPr id="0" name=""/>
        <dsp:cNvSpPr/>
      </dsp:nvSpPr>
      <dsp:spPr>
        <a:xfrm>
          <a:off x="9806294" y="1187119"/>
          <a:ext cx="2129038" cy="649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/>
            <a:t>Сублетальні</a:t>
          </a:r>
          <a:endParaRPr lang="x-none" sz="2800" kern="1200" dirty="0"/>
        </a:p>
      </dsp:txBody>
      <dsp:txXfrm>
        <a:off x="9806294" y="1187119"/>
        <a:ext cx="2129038" cy="64909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CA9E73-B46A-4E14-A00D-2FC10C3709F6}">
      <dsp:nvSpPr>
        <dsp:cNvPr id="0" name=""/>
        <dsp:cNvSpPr/>
      </dsp:nvSpPr>
      <dsp:spPr>
        <a:xfrm>
          <a:off x="3674" y="0"/>
          <a:ext cx="358257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Хімічні</a:t>
          </a:r>
          <a:endParaRPr lang="x-none" sz="2900" kern="1200" dirty="0"/>
        </a:p>
      </dsp:txBody>
      <dsp:txXfrm>
        <a:off x="3674" y="0"/>
        <a:ext cx="3582575" cy="835200"/>
      </dsp:txXfrm>
    </dsp:sp>
    <dsp:sp modelId="{EAEEC82F-EBEF-4044-AF7A-1BC7EE43396B}">
      <dsp:nvSpPr>
        <dsp:cNvPr id="0" name=""/>
        <dsp:cNvSpPr/>
      </dsp:nvSpPr>
      <dsp:spPr>
        <a:xfrm>
          <a:off x="3674" y="1027394"/>
          <a:ext cx="3582575" cy="32449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/>
            <a:t>Азотистий </a:t>
          </a:r>
          <a:r>
            <a:rPr lang="uk-UA" sz="2900" kern="1200" dirty="0" err="1"/>
            <a:t>іприд</a:t>
          </a:r>
          <a:endParaRPr lang="x-none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 err="1"/>
            <a:t>Нітрофурани</a:t>
          </a:r>
          <a:endParaRPr lang="x-none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 err="1"/>
            <a:t>Етиленаміди</a:t>
          </a:r>
          <a:r>
            <a:rPr lang="uk-UA" sz="2900" kern="1200" dirty="0"/>
            <a:t> </a:t>
          </a:r>
          <a:endParaRPr lang="x-none" sz="2900" kern="1200" dirty="0"/>
        </a:p>
      </dsp:txBody>
      <dsp:txXfrm>
        <a:off x="3674" y="1027394"/>
        <a:ext cx="3582575" cy="3244978"/>
      </dsp:txXfrm>
    </dsp:sp>
    <dsp:sp modelId="{5AFD3BAD-7B77-45C6-B6B0-D258BFF110BE}">
      <dsp:nvSpPr>
        <dsp:cNvPr id="0" name=""/>
        <dsp:cNvSpPr/>
      </dsp:nvSpPr>
      <dsp:spPr>
        <a:xfrm>
          <a:off x="4087809" y="0"/>
          <a:ext cx="358257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Фізичні</a:t>
          </a:r>
          <a:endParaRPr lang="x-none" sz="2900" kern="1200" dirty="0"/>
        </a:p>
      </dsp:txBody>
      <dsp:txXfrm>
        <a:off x="4087809" y="0"/>
        <a:ext cx="3582575" cy="835200"/>
      </dsp:txXfrm>
    </dsp:sp>
    <dsp:sp modelId="{06C2FAF5-703A-4975-8AC1-5EB0E3D46203}">
      <dsp:nvSpPr>
        <dsp:cNvPr id="0" name=""/>
        <dsp:cNvSpPr/>
      </dsp:nvSpPr>
      <dsp:spPr>
        <a:xfrm>
          <a:off x="4087809" y="880605"/>
          <a:ext cx="3582575" cy="34406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/>
            <a:t>Іонізуюче випромінювання</a:t>
          </a:r>
          <a:endParaRPr lang="x-none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/>
            <a:t>Ультрафіолет </a:t>
          </a:r>
          <a:endParaRPr lang="x-none" sz="2900" kern="1200" dirty="0"/>
        </a:p>
      </dsp:txBody>
      <dsp:txXfrm>
        <a:off x="4087809" y="880605"/>
        <a:ext cx="3582575" cy="3440697"/>
      </dsp:txXfrm>
    </dsp:sp>
    <dsp:sp modelId="{DFE26E11-EB20-4BFF-8823-A782535AA57F}">
      <dsp:nvSpPr>
        <dsp:cNvPr id="0" name=""/>
        <dsp:cNvSpPr/>
      </dsp:nvSpPr>
      <dsp:spPr>
        <a:xfrm>
          <a:off x="8139845" y="0"/>
          <a:ext cx="3582575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/>
            <a:t>Біологічні</a:t>
          </a:r>
          <a:endParaRPr lang="x-none" sz="2900" kern="1200" dirty="0"/>
        </a:p>
      </dsp:txBody>
      <dsp:txXfrm>
        <a:off x="8139845" y="0"/>
        <a:ext cx="3582575" cy="835200"/>
      </dsp:txXfrm>
    </dsp:sp>
    <dsp:sp modelId="{3A0A0665-57A4-4DA9-B5EA-EA92D1A447E8}">
      <dsp:nvSpPr>
        <dsp:cNvPr id="0" name=""/>
        <dsp:cNvSpPr/>
      </dsp:nvSpPr>
      <dsp:spPr>
        <a:xfrm>
          <a:off x="8123831" y="1015696"/>
          <a:ext cx="3582575" cy="32605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/>
            <a:t>Віруси</a:t>
          </a:r>
          <a:endParaRPr lang="x-none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kern="1200" dirty="0"/>
            <a:t>Токсини </a:t>
          </a:r>
          <a:endParaRPr lang="x-none" sz="2900" kern="1200" dirty="0"/>
        </a:p>
      </dsp:txBody>
      <dsp:txXfrm>
        <a:off x="8123831" y="1015696"/>
        <a:ext cx="3582575" cy="3260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F61F-6484-46BB-945B-1D77028022A9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05D4B-059D-4F63-9466-123FDCC9C35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1179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05D4B-059D-4F63-9466-123FDCC9C35C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873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5241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65921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4892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0173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5762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97146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52658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6578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8494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84432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4001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2031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4574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283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2910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1859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2018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7688DC9-7F43-4795-9FEB-8D21ECF13423}" type="datetimeFigureOut">
              <a:rPr lang="x-none" smtClean="0"/>
              <a:pPr/>
              <a:t>28.08.2020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x-none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A48E704-04B7-4F14-94DB-C9BC71E3461D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9769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93F1B0-0BE3-452C-A3A9-583AC5A50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4606" y="2080620"/>
            <a:ext cx="9602787" cy="2262781"/>
          </a:xfrm>
        </p:spPr>
        <p:txBody>
          <a:bodyPr>
            <a:normAutofit/>
          </a:bodyPr>
          <a:lstStyle/>
          <a:p>
            <a:r>
              <a:rPr lang="uk-UA" sz="6600" dirty="0"/>
              <a:t>Мутаційна мінливість</a:t>
            </a:r>
            <a:endParaRPr lang="x-none" sz="6600" dirty="0"/>
          </a:p>
        </p:txBody>
      </p:sp>
    </p:spTree>
    <p:extLst>
      <p:ext uri="{BB962C8B-B14F-4D97-AF65-F5344CB8AC3E}">
        <p14:creationId xmlns:p14="http://schemas.microsoft.com/office/powerpoint/2010/main" xmlns="" val="113603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82A2BD-273D-4090-AB94-F4918C34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Дія фізичних мутагенів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41897E-941D-4252-8B1D-1BDC32313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520234-7A22-4ABF-B503-92ECEBEB32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239" t="12709" r="23422"/>
          <a:stretch/>
        </p:blipFill>
        <p:spPr>
          <a:xfrm>
            <a:off x="427425" y="2019969"/>
            <a:ext cx="3818020" cy="48688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8FE9DD-50F9-4881-97B9-6AB697CB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001" t="15660" r="13067" b="4951"/>
          <a:stretch/>
        </p:blipFill>
        <p:spPr>
          <a:xfrm>
            <a:off x="4462051" y="2806176"/>
            <a:ext cx="4259142" cy="32963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CDB9C1-AE35-49A6-9B12-F20BABED5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7172" t="3748" r="29386" b="10051"/>
          <a:stretch/>
        </p:blipFill>
        <p:spPr>
          <a:xfrm>
            <a:off x="8985926" y="2014983"/>
            <a:ext cx="3254201" cy="484301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73413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B1812C-FCC2-48B5-8814-6B0AB6DC1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Закон </a:t>
            </a:r>
            <a:r>
              <a:rPr lang="x-none" dirty="0" err="1"/>
              <a:t>гомологічних</a:t>
            </a:r>
            <a:r>
              <a:rPr lang="x-none" dirty="0"/>
              <a:t> </a:t>
            </a:r>
            <a:r>
              <a:rPr lang="x-none" dirty="0" err="1"/>
              <a:t>рядів</a:t>
            </a:r>
            <a:r>
              <a:rPr lang="x-none" dirty="0"/>
              <a:t> </a:t>
            </a:r>
            <a:r>
              <a:rPr lang="x-none" dirty="0" err="1"/>
              <a:t>спадкової</a:t>
            </a:r>
            <a:r>
              <a:rPr lang="x-none" dirty="0"/>
              <a:t> </a:t>
            </a:r>
            <a:r>
              <a:rPr lang="x-none" dirty="0" err="1"/>
              <a:t>мінливості</a:t>
            </a:r>
            <a:r>
              <a:rPr lang="x-none" dirty="0"/>
              <a:t>. </a:t>
            </a:r>
            <a:r>
              <a:rPr lang="x-none" dirty="0" err="1"/>
              <a:t>Мутаційна</a:t>
            </a:r>
            <a:r>
              <a:rPr lang="x-none" dirty="0"/>
              <a:t> </a:t>
            </a:r>
            <a:r>
              <a:rPr lang="x-none" dirty="0" err="1"/>
              <a:t>теорія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2E30CC-6891-4DCB-B20D-067E6968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01" y="2298700"/>
            <a:ext cx="8825659" cy="4559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400" dirty="0"/>
              <a:t>   </a:t>
            </a:r>
            <a:r>
              <a:rPr lang="x-none" sz="2400" dirty="0" err="1"/>
              <a:t>Вивчаючи</a:t>
            </a:r>
            <a:r>
              <a:rPr lang="x-none" sz="2400" dirty="0"/>
              <a:t> </a:t>
            </a:r>
            <a:r>
              <a:rPr lang="x-none" sz="2400" dirty="0" err="1"/>
              <a:t>мінливість</a:t>
            </a:r>
            <a:r>
              <a:rPr lang="x-none" sz="2400" dirty="0"/>
              <a:t> </a:t>
            </a:r>
            <a:r>
              <a:rPr lang="x-none" sz="2400" dirty="0" err="1"/>
              <a:t>ознак</a:t>
            </a:r>
            <a:r>
              <a:rPr lang="x-none" sz="2400" dirty="0"/>
              <a:t> у </a:t>
            </a:r>
            <a:r>
              <a:rPr lang="x-none" sz="2400" dirty="0" err="1"/>
              <a:t>злаків</a:t>
            </a:r>
            <a:r>
              <a:rPr lang="x-none" sz="2400" dirty="0"/>
              <a:t> та </a:t>
            </a:r>
            <a:r>
              <a:rPr lang="x-none" sz="2400" dirty="0" err="1"/>
              <a:t>інших</a:t>
            </a:r>
            <a:r>
              <a:rPr lang="x-none" sz="2400" dirty="0"/>
              <a:t> родин, М. І</a:t>
            </a:r>
            <a:r>
              <a:rPr lang="x-none" sz="2400"/>
              <a:t>. </a:t>
            </a:r>
            <a:r>
              <a:rPr lang="x-none" sz="2400" smtClean="0"/>
              <a:t>Вав</a:t>
            </a:r>
            <a:r>
              <a:rPr lang="uk-UA" sz="2400" dirty="0" smtClean="0"/>
              <a:t>і</a:t>
            </a:r>
            <a:r>
              <a:rPr lang="x-none" sz="2400" smtClean="0"/>
              <a:t>лов </a:t>
            </a:r>
            <a:r>
              <a:rPr lang="x-none" sz="2400" dirty="0" err="1"/>
              <a:t>виявив</a:t>
            </a:r>
            <a:r>
              <a:rPr lang="x-none" sz="2400" dirty="0"/>
              <a:t>, </a:t>
            </a:r>
            <a:r>
              <a:rPr lang="x-none" sz="2400" dirty="0" err="1"/>
              <a:t>що</a:t>
            </a:r>
            <a:r>
              <a:rPr lang="x-none" sz="2400" dirty="0"/>
              <a:t>:</a:t>
            </a:r>
          </a:p>
          <a:p>
            <a:pPr marL="0" indent="0">
              <a:buNone/>
            </a:pPr>
            <a:r>
              <a:rPr lang="x-none" sz="2400" dirty="0"/>
              <a:t>1. </a:t>
            </a:r>
            <a:r>
              <a:rPr lang="x-none" sz="2400" dirty="0" err="1"/>
              <a:t>Види</a:t>
            </a:r>
            <a:r>
              <a:rPr lang="x-none" sz="2400" dirty="0"/>
              <a:t> та роди, </a:t>
            </a:r>
            <a:r>
              <a:rPr lang="x-none" sz="2400" dirty="0" err="1"/>
              <a:t>генетично</a:t>
            </a:r>
            <a:r>
              <a:rPr lang="x-none" sz="2400" dirty="0"/>
              <a:t> </a:t>
            </a:r>
            <a:r>
              <a:rPr lang="x-none" sz="2400" dirty="0" err="1"/>
              <a:t>близькі</a:t>
            </a:r>
            <a:r>
              <a:rPr lang="x-none" sz="2400" dirty="0"/>
              <a:t> </a:t>
            </a:r>
            <a:r>
              <a:rPr lang="x-none" sz="2400" dirty="0" err="1"/>
              <a:t>між</a:t>
            </a:r>
            <a:r>
              <a:rPr lang="x-none" sz="2400" dirty="0"/>
              <a:t> собою, </a:t>
            </a:r>
            <a:r>
              <a:rPr lang="x-none" sz="2400" dirty="0" err="1"/>
              <a:t>характеризуються</a:t>
            </a:r>
            <a:r>
              <a:rPr lang="x-none" sz="2400" dirty="0"/>
              <a:t> </a:t>
            </a:r>
            <a:r>
              <a:rPr lang="x-none" sz="2400" dirty="0" err="1"/>
              <a:t>подібними</a:t>
            </a:r>
            <a:r>
              <a:rPr lang="x-none" sz="2400" dirty="0"/>
              <a:t> рядами </a:t>
            </a:r>
            <a:r>
              <a:rPr lang="x-none" sz="2400" dirty="0" err="1"/>
              <a:t>спадкової</a:t>
            </a:r>
            <a:r>
              <a:rPr lang="x-none" sz="2400" dirty="0"/>
              <a:t> </a:t>
            </a:r>
            <a:r>
              <a:rPr lang="x-none" sz="2400" dirty="0" err="1"/>
              <a:t>мінливості</a:t>
            </a:r>
            <a:r>
              <a:rPr lang="x-none" sz="2400" dirty="0"/>
              <a:t> з такою </a:t>
            </a:r>
            <a:r>
              <a:rPr lang="x-none" sz="2400" dirty="0" err="1"/>
              <a:t>правильністю</a:t>
            </a:r>
            <a:r>
              <a:rPr lang="x-none" sz="2400" dirty="0"/>
              <a:t>, </a:t>
            </a:r>
            <a:r>
              <a:rPr lang="x-none" sz="2400" dirty="0" err="1"/>
              <a:t>що</a:t>
            </a:r>
            <a:r>
              <a:rPr lang="x-none" sz="2400" dirty="0"/>
              <a:t>, </a:t>
            </a:r>
            <a:r>
              <a:rPr lang="x-none" sz="2400" dirty="0" err="1"/>
              <a:t>знаючи</a:t>
            </a:r>
            <a:r>
              <a:rPr lang="x-none" sz="2400" dirty="0"/>
              <a:t> ряд форм одного виду, </a:t>
            </a:r>
            <a:r>
              <a:rPr lang="x-none" sz="2400" dirty="0" err="1"/>
              <a:t>можна</a:t>
            </a:r>
            <a:r>
              <a:rPr lang="x-none" sz="2400" dirty="0"/>
              <a:t> </a:t>
            </a:r>
            <a:r>
              <a:rPr lang="x-none" sz="2400" dirty="0" err="1"/>
              <a:t>передбачити</a:t>
            </a:r>
            <a:r>
              <a:rPr lang="x-none" sz="2400" dirty="0"/>
              <a:t> </a:t>
            </a:r>
            <a:r>
              <a:rPr lang="x-none" sz="2400" dirty="0" err="1"/>
              <a:t>наявність</a:t>
            </a:r>
            <a:r>
              <a:rPr lang="x-none" sz="2400" dirty="0"/>
              <a:t> </a:t>
            </a:r>
            <a:r>
              <a:rPr lang="x-none" sz="2400" dirty="0" err="1"/>
              <a:t>подібних</a:t>
            </a:r>
            <a:r>
              <a:rPr lang="x-none" sz="2400" dirty="0"/>
              <a:t> форм в </a:t>
            </a:r>
            <a:r>
              <a:rPr lang="x-none" sz="2400" dirty="0" err="1"/>
              <a:t>інших</a:t>
            </a:r>
            <a:r>
              <a:rPr lang="x-none" sz="2400" dirty="0"/>
              <a:t> </a:t>
            </a:r>
            <a:r>
              <a:rPr lang="x-none" sz="2400" dirty="0" err="1"/>
              <a:t>близьких</a:t>
            </a:r>
            <a:r>
              <a:rPr lang="x-none" sz="2400" dirty="0"/>
              <a:t> </a:t>
            </a:r>
            <a:r>
              <a:rPr lang="x-none" sz="2400" dirty="0" err="1"/>
              <a:t>видів</a:t>
            </a:r>
            <a:r>
              <a:rPr lang="x-none" sz="2400" dirty="0"/>
              <a:t> та </a:t>
            </a:r>
            <a:r>
              <a:rPr lang="x-none" sz="2400" dirty="0" err="1"/>
              <a:t>родів</a:t>
            </a:r>
            <a:r>
              <a:rPr lang="x-none" sz="2400" dirty="0"/>
              <a:t>. Чим </a:t>
            </a:r>
            <a:r>
              <a:rPr lang="x-none" sz="2400" dirty="0" err="1"/>
              <a:t>ближче</a:t>
            </a:r>
            <a:r>
              <a:rPr lang="x-none" sz="2400" dirty="0"/>
              <a:t> </a:t>
            </a:r>
            <a:r>
              <a:rPr lang="x-none" sz="2400" dirty="0" err="1"/>
              <a:t>генетично</a:t>
            </a:r>
            <a:r>
              <a:rPr lang="x-none" sz="2400" dirty="0"/>
              <a:t> </a:t>
            </a:r>
            <a:r>
              <a:rPr lang="x-none" sz="2400" dirty="0" err="1"/>
              <a:t>розташовані</a:t>
            </a:r>
            <a:r>
              <a:rPr lang="x-none" sz="2400" dirty="0"/>
              <a:t> в </a:t>
            </a:r>
            <a:r>
              <a:rPr lang="x-none" sz="2400" dirty="0" err="1"/>
              <a:t>загальній</a:t>
            </a:r>
            <a:r>
              <a:rPr lang="x-none" sz="2400" dirty="0"/>
              <a:t> </a:t>
            </a:r>
            <a:r>
              <a:rPr lang="x-none" sz="2400" dirty="0" err="1"/>
              <a:t>системі</a:t>
            </a:r>
            <a:r>
              <a:rPr lang="x-none" sz="2400" dirty="0"/>
              <a:t> роди та </a:t>
            </a:r>
            <a:r>
              <a:rPr lang="x-none" sz="2400" dirty="0" err="1"/>
              <a:t>ліннеони</a:t>
            </a:r>
            <a:r>
              <a:rPr lang="x-none" sz="2400" dirty="0"/>
              <a:t>, </a:t>
            </a:r>
            <a:r>
              <a:rPr lang="x-none" sz="2400" dirty="0" err="1"/>
              <a:t>тим</a:t>
            </a:r>
            <a:r>
              <a:rPr lang="x-none" sz="2400" dirty="0"/>
              <a:t> </a:t>
            </a:r>
            <a:r>
              <a:rPr lang="x-none" sz="2400" dirty="0" err="1"/>
              <a:t>повніше</a:t>
            </a:r>
            <a:r>
              <a:rPr lang="x-none" sz="2400" dirty="0"/>
              <a:t> </a:t>
            </a:r>
            <a:r>
              <a:rPr lang="x-none" sz="2400" dirty="0" err="1"/>
              <a:t>тотожність</a:t>
            </a:r>
            <a:r>
              <a:rPr lang="x-none" sz="2400" dirty="0"/>
              <a:t> у рядах </a:t>
            </a:r>
            <a:r>
              <a:rPr lang="x-none" sz="2400" dirty="0" err="1"/>
              <a:t>їхньої</a:t>
            </a:r>
            <a:r>
              <a:rPr lang="x-none" sz="2400" dirty="0"/>
              <a:t> </a:t>
            </a:r>
            <a:r>
              <a:rPr lang="x-none" sz="2400" dirty="0" err="1"/>
              <a:t>мінливості</a:t>
            </a:r>
            <a:r>
              <a:rPr lang="x-none" sz="2400" dirty="0"/>
              <a:t>.</a:t>
            </a:r>
          </a:p>
          <a:p>
            <a:pPr marL="0" indent="0">
              <a:buNone/>
            </a:pPr>
            <a:r>
              <a:rPr lang="x-none" sz="2400" dirty="0"/>
              <a:t>2. </a:t>
            </a:r>
            <a:r>
              <a:rPr lang="x-none" sz="2400" dirty="0" err="1"/>
              <a:t>Цілі</a:t>
            </a:r>
            <a:r>
              <a:rPr lang="x-none" sz="2400" dirty="0"/>
              <a:t> </a:t>
            </a:r>
            <a:r>
              <a:rPr lang="x-none" sz="2400" dirty="0" err="1"/>
              <a:t>родини</a:t>
            </a:r>
            <a:r>
              <a:rPr lang="x-none" sz="2400" dirty="0"/>
              <a:t> </a:t>
            </a:r>
            <a:r>
              <a:rPr lang="x-none" sz="2400" dirty="0" err="1"/>
              <a:t>рослин</a:t>
            </a:r>
            <a:r>
              <a:rPr lang="x-none" sz="2400" dirty="0"/>
              <a:t> </a:t>
            </a:r>
            <a:r>
              <a:rPr lang="x-none" sz="2400" dirty="0" err="1"/>
              <a:t>характеризуються</a:t>
            </a:r>
            <a:r>
              <a:rPr lang="x-none" sz="2400" dirty="0"/>
              <a:t> </a:t>
            </a:r>
            <a:r>
              <a:rPr lang="x-none" sz="2400" dirty="0" err="1"/>
              <a:t>певним</a:t>
            </a:r>
            <a:r>
              <a:rPr lang="x-none" sz="2400" dirty="0"/>
              <a:t> циклом </a:t>
            </a:r>
            <a:r>
              <a:rPr lang="x-none" sz="2400" dirty="0" err="1"/>
              <a:t>мінливості</a:t>
            </a:r>
            <a:r>
              <a:rPr lang="x-none" sz="2400" dirty="0"/>
              <a:t>, </a:t>
            </a:r>
            <a:r>
              <a:rPr lang="x-none" sz="2400" dirty="0" err="1"/>
              <a:t>що</a:t>
            </a:r>
            <a:r>
              <a:rPr lang="x-none" sz="2400" dirty="0"/>
              <a:t> </a:t>
            </a:r>
            <a:r>
              <a:rPr lang="x-none" sz="2400" dirty="0" err="1"/>
              <a:t>відбувається</a:t>
            </a:r>
            <a:r>
              <a:rPr lang="x-none" sz="2400" dirty="0"/>
              <a:t> через </a:t>
            </a:r>
            <a:r>
              <a:rPr lang="x-none" sz="2400" dirty="0" err="1"/>
              <a:t>усі</a:t>
            </a:r>
            <a:r>
              <a:rPr lang="x-none" sz="2400" dirty="0"/>
              <a:t> роди, </a:t>
            </a:r>
            <a:r>
              <a:rPr lang="x-none" sz="2400" dirty="0" err="1"/>
              <a:t>які</a:t>
            </a:r>
            <a:r>
              <a:rPr lang="x-none" sz="2400" dirty="0"/>
              <a:t> </a:t>
            </a:r>
            <a:r>
              <a:rPr lang="x-none" sz="2400" dirty="0" err="1"/>
              <a:t>утворюють</a:t>
            </a:r>
            <a:r>
              <a:rPr lang="x-none" sz="2400" dirty="0"/>
              <a:t> родину.</a:t>
            </a:r>
          </a:p>
          <a:p>
            <a:pPr marL="0" indent="0">
              <a:buNone/>
            </a:pPr>
            <a:r>
              <a:rPr lang="uk-UA" sz="2400" dirty="0"/>
              <a:t>   </a:t>
            </a:r>
            <a:r>
              <a:rPr lang="x-none" sz="2400" dirty="0" err="1"/>
              <a:t>Хоча</a:t>
            </a:r>
            <a:r>
              <a:rPr lang="x-none" sz="2400" dirty="0"/>
              <a:t> </a:t>
            </a:r>
            <a:r>
              <a:rPr lang="x-none" sz="2400" dirty="0" err="1"/>
              <a:t>спочатку</a:t>
            </a:r>
            <a:r>
              <a:rPr lang="x-none" sz="2400" dirty="0"/>
              <a:t> закон </a:t>
            </a:r>
            <a:r>
              <a:rPr lang="x-none" sz="2400" dirty="0" err="1"/>
              <a:t>стосувався</a:t>
            </a:r>
            <a:r>
              <a:rPr lang="x-none" sz="2400" dirty="0"/>
              <a:t> </a:t>
            </a:r>
            <a:r>
              <a:rPr lang="x-none" sz="2400" dirty="0" err="1"/>
              <a:t>мінливості</a:t>
            </a:r>
            <a:r>
              <a:rPr lang="x-none" sz="2400" dirty="0"/>
              <a:t> в </a:t>
            </a:r>
            <a:r>
              <a:rPr lang="x-none" sz="2400" dirty="0" err="1"/>
              <a:t>рослин</a:t>
            </a:r>
            <a:r>
              <a:rPr lang="x-none" sz="2400" dirty="0"/>
              <a:t>, М. І. Вавилов указав на </a:t>
            </a:r>
            <a:r>
              <a:rPr lang="x-none" sz="2400" dirty="0" err="1"/>
              <a:t>можливість</a:t>
            </a:r>
            <a:r>
              <a:rPr lang="x-none" sz="2400" dirty="0"/>
              <a:t> </a:t>
            </a:r>
            <a:r>
              <a:rPr lang="x-none" sz="2400" dirty="0" err="1"/>
              <a:t>застосування</a:t>
            </a:r>
            <a:r>
              <a:rPr lang="x-none" sz="2400" dirty="0"/>
              <a:t> </a:t>
            </a:r>
            <a:r>
              <a:rPr lang="x-none" sz="2400" dirty="0" err="1"/>
              <a:t>його</a:t>
            </a:r>
            <a:r>
              <a:rPr lang="x-none" sz="2400" dirty="0"/>
              <a:t> до </a:t>
            </a:r>
            <a:r>
              <a:rPr lang="x-none" sz="2400" dirty="0" err="1"/>
              <a:t>тварин</a:t>
            </a:r>
            <a:r>
              <a:rPr lang="x-none" sz="2400" dirty="0"/>
              <a:t>.</a:t>
            </a:r>
          </a:p>
          <a:p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418C4F-CDBF-4892-9FC7-8BA478AF08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9960" y="2562498"/>
            <a:ext cx="3222040" cy="429550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68122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54034E-C049-4B2B-AB87-69174A3A5F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2506" y="245310"/>
            <a:ext cx="11887199" cy="37652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500" dirty="0"/>
              <a:t>   </a:t>
            </a:r>
            <a:r>
              <a:rPr lang="x-none" sz="2500" dirty="0" err="1"/>
              <a:t>Згідно</a:t>
            </a:r>
            <a:r>
              <a:rPr lang="x-none" sz="2500" dirty="0"/>
              <a:t> </a:t>
            </a:r>
            <a:r>
              <a:rPr lang="x-none" sz="2500" dirty="0" err="1"/>
              <a:t>із</a:t>
            </a:r>
            <a:r>
              <a:rPr lang="x-none" sz="2500" dirty="0"/>
              <a:t> законом М. І</a:t>
            </a:r>
            <a:r>
              <a:rPr lang="x-none" sz="2500"/>
              <a:t>. </a:t>
            </a:r>
            <a:r>
              <a:rPr lang="x-none" sz="2500" smtClean="0"/>
              <a:t>Вав</a:t>
            </a:r>
            <a:r>
              <a:rPr lang="uk-UA" sz="2500" dirty="0" smtClean="0"/>
              <a:t>і</a:t>
            </a:r>
            <a:r>
              <a:rPr lang="x-none" sz="2500" smtClean="0"/>
              <a:t>лова</a:t>
            </a:r>
            <a:r>
              <a:rPr lang="x-none" sz="2500" dirty="0"/>
              <a:t>, у </a:t>
            </a:r>
            <a:r>
              <a:rPr lang="x-none" sz="2500" dirty="0" err="1"/>
              <a:t>тварин</a:t>
            </a:r>
            <a:r>
              <a:rPr lang="x-none" sz="2500" dirty="0"/>
              <a:t> </a:t>
            </a:r>
            <a:r>
              <a:rPr lang="x-none" sz="2500" dirty="0" err="1"/>
              <a:t>мають</a:t>
            </a:r>
            <a:r>
              <a:rPr lang="x-none" sz="2500" dirty="0"/>
              <a:t> </a:t>
            </a:r>
            <a:r>
              <a:rPr lang="x-none" sz="2500" dirty="0" err="1"/>
              <a:t>траплятися</a:t>
            </a:r>
            <a:r>
              <a:rPr lang="x-none" sz="2500" dirty="0"/>
              <a:t> </a:t>
            </a:r>
            <a:r>
              <a:rPr lang="uk-UA" sz="2500" dirty="0"/>
              <a:t>                </a:t>
            </a:r>
            <a:r>
              <a:rPr lang="x-none" sz="2500" dirty="0" err="1"/>
              <a:t>фенотипи</a:t>
            </a:r>
            <a:r>
              <a:rPr lang="x-none" sz="2500" dirty="0"/>
              <a:t>, </a:t>
            </a:r>
            <a:r>
              <a:rPr lang="x-none" sz="2500" dirty="0" err="1"/>
              <a:t>що</a:t>
            </a:r>
            <a:r>
              <a:rPr lang="x-none" sz="2500" dirty="0"/>
              <a:t> </a:t>
            </a:r>
            <a:r>
              <a:rPr lang="x-none" sz="2500" dirty="0" err="1"/>
              <a:t>аналогічні</a:t>
            </a:r>
            <a:r>
              <a:rPr lang="x-none" sz="2500" dirty="0"/>
              <a:t> </a:t>
            </a:r>
            <a:r>
              <a:rPr lang="x-none" sz="2500" dirty="0" err="1"/>
              <a:t>спадковим</a:t>
            </a:r>
            <a:r>
              <a:rPr lang="x-none" sz="2500" dirty="0"/>
              <a:t> хворобам </a:t>
            </a:r>
            <a:r>
              <a:rPr lang="x-none" sz="2500" dirty="0" err="1"/>
              <a:t>людини</a:t>
            </a:r>
            <a:r>
              <a:rPr lang="x-none" sz="2500" dirty="0"/>
              <a:t>. </a:t>
            </a:r>
            <a:r>
              <a:rPr lang="x-none" sz="2500" dirty="0" err="1"/>
              <a:t>Дійсно</a:t>
            </a:r>
            <a:r>
              <a:rPr lang="x-none" sz="2500" dirty="0"/>
              <a:t>, </a:t>
            </a:r>
            <a:r>
              <a:rPr lang="uk-UA" sz="2500" dirty="0"/>
              <a:t>                </a:t>
            </a:r>
            <a:r>
              <a:rPr lang="x-none" sz="2500" dirty="0" err="1"/>
              <a:t>багато</a:t>
            </a:r>
            <a:r>
              <a:rPr lang="x-none" sz="2500" dirty="0"/>
              <a:t> </a:t>
            </a:r>
            <a:r>
              <a:rPr lang="x-none" sz="2500" dirty="0" err="1"/>
              <a:t>патологічних</a:t>
            </a:r>
            <a:r>
              <a:rPr lang="x-none" sz="2500" dirty="0"/>
              <a:t> </a:t>
            </a:r>
            <a:r>
              <a:rPr lang="x-none" sz="2500" dirty="0" err="1"/>
              <a:t>станів</a:t>
            </a:r>
            <a:r>
              <a:rPr lang="x-none" sz="2500" dirty="0"/>
              <a:t>, </a:t>
            </a:r>
            <a:r>
              <a:rPr lang="x-none" sz="2500" dirty="0" err="1"/>
              <a:t>що</a:t>
            </a:r>
            <a:r>
              <a:rPr lang="x-none" sz="2500" dirty="0"/>
              <a:t> </a:t>
            </a:r>
            <a:r>
              <a:rPr lang="x-none" sz="2500" dirty="0" err="1"/>
              <a:t>виявлені</a:t>
            </a:r>
            <a:r>
              <a:rPr lang="x-none" sz="2500" dirty="0"/>
              <a:t> у </a:t>
            </a:r>
            <a:r>
              <a:rPr lang="x-none" sz="2500" dirty="0" err="1"/>
              <a:t>тварин</a:t>
            </a:r>
            <a:r>
              <a:rPr lang="x-none" sz="2500" dirty="0"/>
              <a:t>, </a:t>
            </a:r>
            <a:r>
              <a:rPr lang="x-none" sz="2500" dirty="0" err="1"/>
              <a:t>можуть</a:t>
            </a:r>
            <a:r>
              <a:rPr lang="x-none" sz="2500" dirty="0"/>
              <a:t> бути </a:t>
            </a:r>
            <a:r>
              <a:rPr lang="uk-UA" sz="2500" dirty="0"/>
              <a:t>              </a:t>
            </a:r>
            <a:r>
              <a:rPr lang="x-none" sz="2500" dirty="0"/>
              <a:t>моделями </a:t>
            </a:r>
            <a:r>
              <a:rPr lang="x-none" sz="2500" dirty="0" err="1"/>
              <a:t>спадкових</a:t>
            </a:r>
            <a:r>
              <a:rPr lang="x-none" sz="2500" dirty="0"/>
              <a:t> хвороб </a:t>
            </a:r>
            <a:r>
              <a:rPr lang="x-none" sz="2500" dirty="0" err="1"/>
              <a:t>людини</a:t>
            </a:r>
            <a:r>
              <a:rPr lang="x-none" sz="2500" dirty="0"/>
              <a:t>. Так, у собак </a:t>
            </a:r>
            <a:r>
              <a:rPr lang="x-none" sz="2500" dirty="0" err="1"/>
              <a:t>спостерігається</a:t>
            </a:r>
            <a:r>
              <a:rPr lang="x-none" sz="2500" dirty="0"/>
              <a:t> </a:t>
            </a:r>
            <a:r>
              <a:rPr lang="x-none" sz="2500" dirty="0" err="1"/>
              <a:t>гемофілія</a:t>
            </a:r>
            <a:r>
              <a:rPr lang="x-none" sz="2500" dirty="0"/>
              <a:t>, яка </a:t>
            </a:r>
            <a:r>
              <a:rPr lang="x-none" sz="2500" dirty="0" err="1"/>
              <a:t>зчеплена</a:t>
            </a:r>
            <a:r>
              <a:rPr lang="x-none" sz="2500" dirty="0"/>
              <a:t> </a:t>
            </a:r>
            <a:r>
              <a:rPr lang="x-none" sz="2500" dirty="0" err="1"/>
              <a:t>зі</a:t>
            </a:r>
            <a:r>
              <a:rPr lang="x-none" sz="2500" dirty="0"/>
              <a:t> </a:t>
            </a:r>
            <a:r>
              <a:rPr lang="x-none" sz="2500" dirty="0" err="1"/>
              <a:t>статтю</a:t>
            </a:r>
            <a:r>
              <a:rPr lang="x-none" sz="2500" dirty="0"/>
              <a:t>. </a:t>
            </a:r>
            <a:r>
              <a:rPr lang="x-none" sz="2500" dirty="0" err="1"/>
              <a:t>Альбінізм</a:t>
            </a:r>
            <a:r>
              <a:rPr lang="x-none" sz="2500" dirty="0"/>
              <a:t> </a:t>
            </a:r>
            <a:r>
              <a:rPr lang="x-none" sz="2500" dirty="0" err="1"/>
              <a:t>виявили</a:t>
            </a:r>
            <a:r>
              <a:rPr lang="x-none" sz="2500" dirty="0"/>
              <a:t> у </a:t>
            </a:r>
            <a:r>
              <a:rPr lang="x-none" sz="2500" dirty="0" err="1"/>
              <a:t>багатьох</a:t>
            </a:r>
            <a:r>
              <a:rPr lang="x-none" sz="2500" dirty="0"/>
              <a:t> </a:t>
            </a:r>
            <a:r>
              <a:rPr lang="x-none" sz="2500" dirty="0" err="1"/>
              <a:t>видів</a:t>
            </a:r>
            <a:r>
              <a:rPr lang="x-none" sz="2500" dirty="0"/>
              <a:t> </a:t>
            </a:r>
            <a:r>
              <a:rPr lang="x-none" sz="2500" dirty="0" err="1"/>
              <a:t>гризунів</a:t>
            </a:r>
            <a:r>
              <a:rPr lang="x-none" sz="2500" dirty="0"/>
              <a:t>, </a:t>
            </a:r>
            <a:r>
              <a:rPr lang="x-none" sz="2500" dirty="0" err="1"/>
              <a:t>кішок</a:t>
            </a:r>
            <a:r>
              <a:rPr lang="x-none" sz="2500" dirty="0"/>
              <a:t>, собак, </a:t>
            </a:r>
            <a:r>
              <a:rPr lang="x-none" sz="2500" dirty="0" err="1"/>
              <a:t>птахів</a:t>
            </a:r>
            <a:r>
              <a:rPr lang="x-none" sz="2500" dirty="0"/>
              <a:t> і </a:t>
            </a:r>
            <a:r>
              <a:rPr lang="x-none" sz="2500" dirty="0" err="1"/>
              <a:t>плазунів</a:t>
            </a:r>
            <a:r>
              <a:rPr lang="x-none" sz="2500" dirty="0"/>
              <a:t>. Для </a:t>
            </a:r>
            <a:r>
              <a:rPr lang="x-none" sz="2500" dirty="0" err="1"/>
              <a:t>вивчення</a:t>
            </a:r>
            <a:r>
              <a:rPr lang="x-none" sz="2500" dirty="0"/>
              <a:t> </a:t>
            </a:r>
            <a:r>
              <a:rPr lang="x-none" sz="2500" dirty="0" err="1"/>
              <a:t>м’язової</a:t>
            </a:r>
            <a:r>
              <a:rPr lang="x-none" sz="2500" dirty="0"/>
              <a:t> </a:t>
            </a:r>
            <a:r>
              <a:rPr lang="x-none" sz="2500" dirty="0" err="1"/>
              <a:t>дистрофії</a:t>
            </a:r>
            <a:r>
              <a:rPr lang="x-none" sz="2500" dirty="0"/>
              <a:t> </a:t>
            </a:r>
            <a:r>
              <a:rPr lang="x-none" sz="2500" dirty="0" err="1"/>
              <a:t>використовують</a:t>
            </a:r>
            <a:r>
              <a:rPr lang="x-none" sz="2500" dirty="0"/>
              <a:t> </a:t>
            </a:r>
            <a:r>
              <a:rPr lang="x-none" sz="2500" dirty="0" err="1"/>
              <a:t>мишей</a:t>
            </a:r>
            <a:r>
              <a:rPr lang="x-none" sz="2500" dirty="0"/>
              <a:t>, велику </a:t>
            </a:r>
            <a:r>
              <a:rPr lang="x-none" sz="2500" dirty="0" err="1"/>
              <a:t>рогату</a:t>
            </a:r>
            <a:r>
              <a:rPr lang="x-none" sz="2500" dirty="0"/>
              <a:t> худобу, коней; </a:t>
            </a:r>
            <a:r>
              <a:rPr lang="x-none" sz="2500" dirty="0" err="1"/>
              <a:t>епілепсії</a:t>
            </a:r>
            <a:r>
              <a:rPr lang="x-none" sz="2500" dirty="0"/>
              <a:t> — кролей, </a:t>
            </a:r>
            <a:r>
              <a:rPr lang="x-none" sz="2500" dirty="0" err="1"/>
              <a:t>пацюків</a:t>
            </a:r>
            <a:r>
              <a:rPr lang="x-none" sz="2500" dirty="0"/>
              <a:t>, </a:t>
            </a:r>
            <a:r>
              <a:rPr lang="x-none" sz="2500" dirty="0" err="1"/>
              <a:t>мишей</a:t>
            </a:r>
            <a:r>
              <a:rPr lang="x-none" sz="2500" dirty="0"/>
              <a:t>; </a:t>
            </a:r>
            <a:r>
              <a:rPr lang="x-none" sz="2500" dirty="0" err="1"/>
              <a:t>аномалій</a:t>
            </a:r>
            <a:r>
              <a:rPr lang="x-none" sz="2500" dirty="0"/>
              <a:t> у </a:t>
            </a:r>
            <a:r>
              <a:rPr lang="x-none" sz="2500" dirty="0" err="1"/>
              <a:t>будові</a:t>
            </a:r>
            <a:r>
              <a:rPr lang="x-none" sz="2500" dirty="0"/>
              <a:t> ока — </a:t>
            </a:r>
            <a:r>
              <a:rPr lang="x-none" sz="2500" dirty="0" err="1"/>
              <a:t>гризунів</a:t>
            </a:r>
            <a:r>
              <a:rPr lang="x-none" sz="2500" dirty="0"/>
              <a:t>, собак, свиней та </a:t>
            </a:r>
            <a:r>
              <a:rPr lang="x-none" sz="2500" dirty="0" err="1"/>
              <a:t>інших</a:t>
            </a:r>
            <a:r>
              <a:rPr lang="x-none" sz="2500" dirty="0"/>
              <a:t> </a:t>
            </a:r>
            <a:r>
              <a:rPr lang="x-none" sz="2500" dirty="0" err="1"/>
              <a:t>тварин</a:t>
            </a:r>
            <a:r>
              <a:rPr lang="x-none" sz="2500" dirty="0"/>
              <a:t>. </a:t>
            </a:r>
            <a:r>
              <a:rPr lang="x-none" sz="2500" dirty="0" err="1"/>
              <a:t>Спадкова</a:t>
            </a:r>
            <a:r>
              <a:rPr lang="x-none" sz="2500" dirty="0"/>
              <a:t> глухота </a:t>
            </a:r>
            <a:r>
              <a:rPr lang="x-none" sz="2500" dirty="0" err="1"/>
              <a:t>існує</a:t>
            </a:r>
            <a:r>
              <a:rPr lang="x-none" sz="2500" dirty="0"/>
              <a:t> у </a:t>
            </a:r>
            <a:r>
              <a:rPr lang="x-none" sz="2500" dirty="0" err="1"/>
              <a:t>гвінейських</a:t>
            </a:r>
            <a:r>
              <a:rPr lang="x-none" sz="2500" dirty="0"/>
              <a:t> свинок, </a:t>
            </a:r>
            <a:r>
              <a:rPr lang="x-none" sz="2500" dirty="0" err="1"/>
              <a:t>мишей</a:t>
            </a:r>
            <a:r>
              <a:rPr lang="x-none" sz="2500" dirty="0"/>
              <a:t> і собак. Вади </a:t>
            </a:r>
            <a:r>
              <a:rPr lang="x-none" sz="2500" dirty="0" err="1"/>
              <a:t>будови</a:t>
            </a:r>
            <a:r>
              <a:rPr lang="x-none" sz="2500" dirty="0"/>
              <a:t> </a:t>
            </a:r>
            <a:r>
              <a:rPr lang="x-none" sz="2500" dirty="0" err="1"/>
              <a:t>обличчя</a:t>
            </a:r>
            <a:r>
              <a:rPr lang="x-none" sz="2500" dirty="0"/>
              <a:t> </a:t>
            </a:r>
            <a:r>
              <a:rPr lang="x-none" sz="2500" dirty="0" err="1"/>
              <a:t>людини</a:t>
            </a:r>
            <a:r>
              <a:rPr lang="x-none" sz="2500" dirty="0"/>
              <a:t>, </a:t>
            </a:r>
            <a:r>
              <a:rPr lang="x-none" sz="2500" dirty="0" err="1"/>
              <a:t>що</a:t>
            </a:r>
            <a:r>
              <a:rPr lang="x-none" sz="2500" dirty="0"/>
              <a:t> є гомологами </a:t>
            </a:r>
            <a:r>
              <a:rPr lang="x-none" sz="2500" dirty="0" err="1"/>
              <a:t>заячої</a:t>
            </a:r>
            <a:r>
              <a:rPr lang="x-none" sz="2500" dirty="0"/>
              <a:t> губи (</a:t>
            </a:r>
            <a:r>
              <a:rPr lang="x-none" sz="2500" dirty="0" err="1"/>
              <a:t>розщілини</a:t>
            </a:r>
            <a:r>
              <a:rPr lang="x-none" sz="2500" dirty="0"/>
              <a:t> </a:t>
            </a:r>
            <a:r>
              <a:rPr lang="x-none" sz="2500" dirty="0" err="1"/>
              <a:t>верхньої</a:t>
            </a:r>
            <a:r>
              <a:rPr lang="x-none" sz="2500" dirty="0"/>
              <a:t> губи) та </a:t>
            </a:r>
            <a:r>
              <a:rPr lang="x-none" sz="2500" dirty="0" err="1"/>
              <a:t>вовчої</a:t>
            </a:r>
            <a:r>
              <a:rPr lang="x-none" sz="2500" dirty="0"/>
              <a:t> </a:t>
            </a:r>
            <a:r>
              <a:rPr lang="x-none" sz="2500" dirty="0" err="1"/>
              <a:t>пащі</a:t>
            </a:r>
            <a:r>
              <a:rPr lang="x-none" sz="2500" dirty="0"/>
              <a:t> (</a:t>
            </a:r>
            <a:r>
              <a:rPr lang="x-none" sz="2500" dirty="0" err="1"/>
              <a:t>розщілини</a:t>
            </a:r>
            <a:r>
              <a:rPr lang="x-none" sz="2500" dirty="0"/>
              <a:t> </a:t>
            </a:r>
            <a:r>
              <a:rPr lang="x-none" sz="2500" dirty="0" err="1"/>
              <a:t>верхньої</a:t>
            </a:r>
            <a:r>
              <a:rPr lang="x-none" sz="2500" dirty="0"/>
              <a:t> </a:t>
            </a:r>
            <a:r>
              <a:rPr lang="x-none" sz="2500" dirty="0" err="1"/>
              <a:t>щелепи</a:t>
            </a:r>
            <a:r>
              <a:rPr lang="x-none" sz="2500" dirty="0"/>
              <a:t> і твердого </a:t>
            </a:r>
            <a:r>
              <a:rPr lang="x-none" sz="2500" dirty="0" err="1"/>
              <a:t>піднебіння</a:t>
            </a:r>
            <a:r>
              <a:rPr lang="x-none" sz="2500" dirty="0"/>
              <a:t>), </a:t>
            </a:r>
            <a:r>
              <a:rPr lang="x-none" sz="2500" dirty="0" err="1"/>
              <a:t>спостерігаються</a:t>
            </a:r>
            <a:r>
              <a:rPr lang="x-none" sz="2500" dirty="0"/>
              <a:t> у </a:t>
            </a:r>
            <a:r>
              <a:rPr lang="x-none" sz="2500" dirty="0" err="1"/>
              <a:t>лицьовому</a:t>
            </a:r>
            <a:r>
              <a:rPr lang="x-none" sz="2500" dirty="0"/>
              <a:t> </a:t>
            </a:r>
            <a:r>
              <a:rPr lang="x-none" sz="2500" dirty="0" err="1"/>
              <a:t>відділі</a:t>
            </a:r>
            <a:r>
              <a:rPr lang="x-none" sz="2500" dirty="0"/>
              <a:t> черепа </a:t>
            </a:r>
            <a:r>
              <a:rPr lang="x-none" sz="2500" dirty="0" err="1"/>
              <a:t>мишей</a:t>
            </a:r>
            <a:r>
              <a:rPr lang="x-none" sz="2500" dirty="0"/>
              <a:t>, собак, свиней. На </a:t>
            </a:r>
            <a:r>
              <a:rPr lang="x-none" sz="2500" dirty="0" err="1"/>
              <a:t>спадкові</a:t>
            </a:r>
            <a:r>
              <a:rPr lang="x-none" sz="2500" dirty="0"/>
              <a:t> </a:t>
            </a:r>
            <a:r>
              <a:rPr lang="x-none" sz="2500" dirty="0" err="1"/>
              <a:t>хвороби</a:t>
            </a:r>
            <a:r>
              <a:rPr lang="x-none" sz="2500" dirty="0"/>
              <a:t> </a:t>
            </a:r>
            <a:r>
              <a:rPr lang="x-none" sz="2500" dirty="0" err="1"/>
              <a:t>обміну</a:t>
            </a:r>
            <a:r>
              <a:rPr lang="x-none" sz="2500" dirty="0"/>
              <a:t> </a:t>
            </a:r>
            <a:r>
              <a:rPr lang="x-none" sz="2500" dirty="0" err="1"/>
              <a:t>речовин</a:t>
            </a:r>
            <a:r>
              <a:rPr lang="x-none" sz="2500" dirty="0"/>
              <a:t> в </a:t>
            </a:r>
            <a:r>
              <a:rPr lang="x-none" sz="2500" dirty="0" err="1"/>
              <a:t>організмі</a:t>
            </a:r>
            <a:r>
              <a:rPr lang="x-none" sz="2500" dirty="0"/>
              <a:t>, </a:t>
            </a:r>
            <a:r>
              <a:rPr lang="x-none" sz="2500" dirty="0" err="1"/>
              <a:t>наприклад</a:t>
            </a:r>
            <a:r>
              <a:rPr lang="x-none" sz="2500" dirty="0"/>
              <a:t> </a:t>
            </a:r>
            <a:r>
              <a:rPr lang="x-none" sz="2500" dirty="0" err="1"/>
              <a:t>ожиріння</a:t>
            </a:r>
            <a:r>
              <a:rPr lang="x-none" sz="2500" dirty="0"/>
              <a:t> й </a:t>
            </a:r>
            <a:r>
              <a:rPr lang="x-none" sz="2500" dirty="0" err="1"/>
              <a:t>цукровий</a:t>
            </a:r>
            <a:r>
              <a:rPr lang="x-none" sz="2500" dirty="0"/>
              <a:t> </a:t>
            </a:r>
            <a:r>
              <a:rPr lang="x-none" sz="2500" dirty="0" err="1"/>
              <a:t>діабет</a:t>
            </a:r>
            <a:r>
              <a:rPr lang="x-none" sz="2500" dirty="0"/>
              <a:t>, </a:t>
            </a:r>
            <a:r>
              <a:rPr lang="x-none" sz="2500" dirty="0" err="1"/>
              <a:t>хворіють</a:t>
            </a:r>
            <a:r>
              <a:rPr lang="x-none" sz="2500" dirty="0"/>
              <a:t> </a:t>
            </a:r>
            <a:r>
              <a:rPr lang="x-none" sz="2500" dirty="0" err="1"/>
              <a:t>також</a:t>
            </a:r>
            <a:r>
              <a:rPr lang="x-none" sz="2500" dirty="0"/>
              <a:t> </a:t>
            </a:r>
            <a:r>
              <a:rPr lang="x-none" sz="2500" dirty="0" err="1"/>
              <a:t>миші</a:t>
            </a:r>
            <a:r>
              <a:rPr lang="x-none" sz="2500" dirty="0"/>
              <a:t>.</a:t>
            </a:r>
          </a:p>
          <a:p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7ABB71-DB0D-4DA2-9AD2-8DC66B54C8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576" y="3890962"/>
            <a:ext cx="8477250" cy="29670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36310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5305E8-7385-4841-9E12-1D0C5B02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err="1"/>
              <a:t>Основні</a:t>
            </a:r>
            <a:r>
              <a:rPr lang="x-none" dirty="0"/>
              <a:t> </a:t>
            </a:r>
            <a:r>
              <a:rPr lang="x-none" dirty="0" err="1"/>
              <a:t>положення</a:t>
            </a:r>
            <a:r>
              <a:rPr lang="x-none" dirty="0"/>
              <a:t> </a:t>
            </a:r>
            <a:r>
              <a:rPr lang="x-none" dirty="0" err="1"/>
              <a:t>мутаційної</a:t>
            </a:r>
            <a:r>
              <a:rPr lang="x-none" dirty="0"/>
              <a:t> </a:t>
            </a:r>
            <a:r>
              <a:rPr lang="x-none" dirty="0" err="1"/>
              <a:t>теорії</a:t>
            </a:r>
            <a:r>
              <a:rPr lang="x-none" dirty="0"/>
              <a:t> Гуго де </a:t>
            </a:r>
            <a:r>
              <a:rPr lang="x-none" dirty="0" err="1"/>
              <a:t>Фріза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73FB47-F240-44CC-A95E-25E145AE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43" y="2330784"/>
            <a:ext cx="8825659" cy="4527216"/>
          </a:xfrm>
        </p:spPr>
        <p:txBody>
          <a:bodyPr>
            <a:normAutofit lnSpcReduction="10000"/>
          </a:bodyPr>
          <a:lstStyle/>
          <a:p>
            <a:pPr lvl="0"/>
            <a:r>
              <a:rPr lang="x-none" sz="2200" dirty="0" err="1"/>
              <a:t>мутації</a:t>
            </a:r>
            <a:r>
              <a:rPr lang="x-none" sz="2200" dirty="0"/>
              <a:t> </a:t>
            </a:r>
            <a:r>
              <a:rPr lang="x-none" sz="2200" dirty="0" err="1"/>
              <a:t>виникають</a:t>
            </a:r>
            <a:r>
              <a:rPr lang="x-none" sz="2200" dirty="0"/>
              <a:t> дискретно;</a:t>
            </a:r>
          </a:p>
          <a:p>
            <a:pPr lvl="0"/>
            <a:r>
              <a:rPr lang="x-none" sz="2200" dirty="0" err="1"/>
              <a:t>нові</a:t>
            </a:r>
            <a:r>
              <a:rPr lang="x-none" sz="2200" dirty="0"/>
              <a:t> </a:t>
            </a:r>
            <a:r>
              <a:rPr lang="x-none" sz="2200" dirty="0" err="1"/>
              <a:t>форми</a:t>
            </a:r>
            <a:r>
              <a:rPr lang="x-none" sz="2200" dirty="0"/>
              <a:t> є </a:t>
            </a:r>
            <a:r>
              <a:rPr lang="x-none" sz="2200" dirty="0" err="1"/>
              <a:t>константними</a:t>
            </a:r>
            <a:r>
              <a:rPr lang="x-none" sz="2200" dirty="0"/>
              <a:t>, </a:t>
            </a:r>
            <a:r>
              <a:rPr lang="x-none" sz="2200" dirty="0" err="1"/>
              <a:t>найчастіше</a:t>
            </a:r>
            <a:r>
              <a:rPr lang="x-none" sz="2200" dirty="0"/>
              <a:t> </a:t>
            </a:r>
            <a:r>
              <a:rPr lang="x-none" sz="2200" dirty="0" err="1"/>
              <a:t>рецесивними</a:t>
            </a:r>
            <a:r>
              <a:rPr lang="x-none" sz="2200" dirty="0"/>
              <a:t>;</a:t>
            </a:r>
          </a:p>
          <a:p>
            <a:pPr lvl="0"/>
            <a:r>
              <a:rPr lang="x-none" sz="2200" dirty="0" err="1"/>
              <a:t>мутація</a:t>
            </a:r>
            <a:r>
              <a:rPr lang="x-none" sz="2200" dirty="0"/>
              <a:t> — </a:t>
            </a:r>
            <a:r>
              <a:rPr lang="x-none" sz="2200" dirty="0" err="1"/>
              <a:t>це</a:t>
            </a:r>
            <a:r>
              <a:rPr lang="x-none" sz="2200" dirty="0"/>
              <a:t> </a:t>
            </a:r>
            <a:r>
              <a:rPr lang="x-none" sz="2200" dirty="0" err="1"/>
              <a:t>завжди</a:t>
            </a:r>
            <a:r>
              <a:rPr lang="x-none" sz="2200" dirty="0"/>
              <a:t> </a:t>
            </a:r>
            <a:r>
              <a:rPr lang="x-none" sz="2200" dirty="0" err="1"/>
              <a:t>якісні</a:t>
            </a:r>
            <a:r>
              <a:rPr lang="x-none" sz="2200" dirty="0"/>
              <a:t> </a:t>
            </a:r>
            <a:r>
              <a:rPr lang="x-none" sz="2200" dirty="0" err="1"/>
              <a:t>зміни</a:t>
            </a:r>
            <a:r>
              <a:rPr lang="x-none" sz="2200" dirty="0"/>
              <a:t>;</a:t>
            </a:r>
          </a:p>
          <a:p>
            <a:pPr lvl="0"/>
            <a:r>
              <a:rPr lang="x-none" sz="2200" dirty="0" err="1"/>
              <a:t>мутації</a:t>
            </a:r>
            <a:r>
              <a:rPr lang="x-none" sz="2200" dirty="0"/>
              <a:t> </a:t>
            </a:r>
            <a:r>
              <a:rPr lang="x-none" sz="2200" dirty="0" err="1"/>
              <a:t>різнонаправлені</a:t>
            </a:r>
            <a:r>
              <a:rPr lang="x-none" sz="2200" dirty="0"/>
              <a:t> (</a:t>
            </a:r>
            <a:r>
              <a:rPr lang="x-none" sz="2200" dirty="0" err="1"/>
              <a:t>можуть</a:t>
            </a:r>
            <a:r>
              <a:rPr lang="x-none" sz="2200" dirty="0"/>
              <a:t> бути </a:t>
            </a:r>
            <a:r>
              <a:rPr lang="x-none" sz="2200" dirty="0" err="1"/>
              <a:t>корисними</a:t>
            </a:r>
            <a:r>
              <a:rPr lang="x-none" sz="2200" dirty="0"/>
              <a:t>, </a:t>
            </a:r>
            <a:r>
              <a:rPr lang="x-none" sz="2200" dirty="0" err="1"/>
              <a:t>шкідливими</a:t>
            </a:r>
            <a:r>
              <a:rPr lang="x-none" sz="2200" dirty="0"/>
              <a:t> </a:t>
            </a:r>
            <a:r>
              <a:rPr lang="x-none" sz="2200" dirty="0" err="1"/>
              <a:t>або</a:t>
            </a:r>
            <a:r>
              <a:rPr lang="x-none" sz="2200" dirty="0"/>
              <a:t> </a:t>
            </a:r>
            <a:r>
              <a:rPr lang="x-none" sz="2200" dirty="0" err="1"/>
              <a:t>нейтральними</a:t>
            </a:r>
            <a:r>
              <a:rPr lang="x-none" sz="2200" dirty="0"/>
              <a:t>);</a:t>
            </a:r>
          </a:p>
          <a:p>
            <a:pPr lvl="0"/>
            <a:r>
              <a:rPr lang="x-none" sz="2200" dirty="0" err="1"/>
              <a:t>ступінь</a:t>
            </a:r>
            <a:r>
              <a:rPr lang="x-none" sz="2200" dirty="0"/>
              <a:t> </a:t>
            </a:r>
            <a:r>
              <a:rPr lang="x-none" sz="2200" dirty="0" err="1"/>
              <a:t>вияву</a:t>
            </a:r>
            <a:r>
              <a:rPr lang="x-none" sz="2200" dirty="0"/>
              <a:t> </a:t>
            </a:r>
            <a:r>
              <a:rPr lang="x-none" sz="2200" dirty="0" err="1"/>
              <a:t>мутацій</a:t>
            </a:r>
            <a:r>
              <a:rPr lang="x-none" sz="2200" dirty="0"/>
              <a:t> </a:t>
            </a:r>
            <a:r>
              <a:rPr lang="x-none" sz="2200" dirty="0" err="1"/>
              <a:t>залежить</a:t>
            </a:r>
            <a:r>
              <a:rPr lang="x-none" sz="2200" dirty="0"/>
              <a:t> </a:t>
            </a:r>
            <a:r>
              <a:rPr lang="x-none" sz="2200" dirty="0" err="1"/>
              <a:t>від</a:t>
            </a:r>
            <a:r>
              <a:rPr lang="x-none" sz="2200" dirty="0"/>
              <a:t> </a:t>
            </a:r>
            <a:r>
              <a:rPr lang="x-none" sz="2200" dirty="0" err="1"/>
              <a:t>величини</a:t>
            </a:r>
            <a:r>
              <a:rPr lang="x-none" sz="2200" dirty="0"/>
              <a:t> </a:t>
            </a:r>
            <a:r>
              <a:rPr lang="x-none" sz="2200" dirty="0" err="1"/>
              <a:t>вибірки</a:t>
            </a:r>
            <a:r>
              <a:rPr lang="x-none" sz="2200" dirty="0"/>
              <a:t> </a:t>
            </a:r>
            <a:r>
              <a:rPr lang="x-none" sz="2200" dirty="0" err="1"/>
              <a:t>організмів</a:t>
            </a:r>
            <a:r>
              <a:rPr lang="x-none" sz="2200" dirty="0"/>
              <a:t>, </a:t>
            </a:r>
            <a:r>
              <a:rPr lang="x-none" sz="2200" dirty="0" err="1"/>
              <a:t>що</a:t>
            </a:r>
            <a:r>
              <a:rPr lang="x-none" sz="2200" dirty="0"/>
              <a:t> </a:t>
            </a:r>
            <a:r>
              <a:rPr lang="x-none" sz="2200" dirty="0" err="1"/>
              <a:t>вивчаються</a:t>
            </a:r>
            <a:r>
              <a:rPr lang="x-none" sz="2200" dirty="0"/>
              <a:t>;</a:t>
            </a:r>
          </a:p>
          <a:p>
            <a:pPr lvl="0"/>
            <a:r>
              <a:rPr lang="x-none" sz="2200" dirty="0" err="1"/>
              <a:t>одні</a:t>
            </a:r>
            <a:r>
              <a:rPr lang="x-none" sz="2200" dirty="0"/>
              <a:t> й </a:t>
            </a:r>
            <a:r>
              <a:rPr lang="x-none" sz="2200" dirty="0" err="1"/>
              <a:t>ті</a:t>
            </a:r>
            <a:r>
              <a:rPr lang="x-none" sz="2200" dirty="0"/>
              <a:t> </a:t>
            </a:r>
            <a:r>
              <a:rPr lang="x-none" sz="2200" dirty="0" err="1"/>
              <a:t>самі</a:t>
            </a:r>
            <a:r>
              <a:rPr lang="x-none" sz="2200" dirty="0"/>
              <a:t> </a:t>
            </a:r>
            <a:r>
              <a:rPr lang="x-none" sz="2200" dirty="0" err="1"/>
              <a:t>мутації</a:t>
            </a:r>
            <a:r>
              <a:rPr lang="x-none" sz="2200" dirty="0"/>
              <a:t> </a:t>
            </a:r>
            <a:r>
              <a:rPr lang="x-none" sz="2200" dirty="0" err="1"/>
              <a:t>можуть</a:t>
            </a:r>
            <a:r>
              <a:rPr lang="x-none" sz="2200" dirty="0"/>
              <a:t> </a:t>
            </a:r>
            <a:r>
              <a:rPr lang="x-none" sz="2200" dirty="0" err="1"/>
              <a:t>виникати</a:t>
            </a:r>
            <a:r>
              <a:rPr lang="x-none" sz="2200" dirty="0"/>
              <a:t> повторно.</a:t>
            </a:r>
          </a:p>
          <a:p>
            <a:pPr marL="0" indent="0">
              <a:buNone/>
            </a:pPr>
            <a:r>
              <a:rPr lang="uk-UA" sz="2200" dirty="0"/>
              <a:t>   </a:t>
            </a:r>
            <a:r>
              <a:rPr lang="x-none" sz="2200" dirty="0" err="1"/>
              <a:t>Із</a:t>
            </a:r>
            <a:r>
              <a:rPr lang="x-none" sz="2200" dirty="0"/>
              <a:t> </a:t>
            </a:r>
            <a:r>
              <a:rPr lang="x-none" sz="2200" dirty="0" err="1"/>
              <a:t>мутаційною</a:t>
            </a:r>
            <a:r>
              <a:rPr lang="x-none" sz="2200" dirty="0"/>
              <a:t> </a:t>
            </a:r>
            <a:r>
              <a:rPr lang="x-none" sz="2200" dirty="0" err="1"/>
              <a:t>мінливістю</a:t>
            </a:r>
            <a:r>
              <a:rPr lang="x-none" sz="2200" dirty="0"/>
              <a:t> </a:t>
            </a:r>
            <a:r>
              <a:rPr lang="x-none" sz="2200" dirty="0" err="1"/>
              <a:t>пов’я­зана</a:t>
            </a:r>
            <a:r>
              <a:rPr lang="x-none" sz="2200" dirty="0"/>
              <a:t> </a:t>
            </a:r>
            <a:r>
              <a:rPr lang="x-none" sz="2200" dirty="0" err="1"/>
              <a:t>еволюція</a:t>
            </a:r>
            <a:r>
              <a:rPr lang="x-none" sz="2200" dirty="0"/>
              <a:t> — </a:t>
            </a:r>
            <a:r>
              <a:rPr lang="x-none" sz="2200" dirty="0" err="1"/>
              <a:t>процес</a:t>
            </a:r>
            <a:r>
              <a:rPr lang="x-none" sz="2200" dirty="0"/>
              <a:t> </a:t>
            </a:r>
            <a:r>
              <a:rPr lang="x-none" sz="2200" dirty="0" err="1"/>
              <a:t>утворення</a:t>
            </a:r>
            <a:r>
              <a:rPr lang="x-none" sz="2200" dirty="0"/>
              <a:t> </a:t>
            </a:r>
            <a:r>
              <a:rPr lang="x-none" sz="2200" dirty="0" err="1"/>
              <a:t>но­вих</a:t>
            </a:r>
            <a:r>
              <a:rPr lang="x-none" sz="2200" dirty="0"/>
              <a:t> </a:t>
            </a:r>
            <a:r>
              <a:rPr lang="x-none" sz="2200" dirty="0" err="1"/>
              <a:t>видів</a:t>
            </a:r>
            <a:r>
              <a:rPr lang="x-none" sz="2200" dirty="0"/>
              <a:t>, </a:t>
            </a:r>
            <a:r>
              <a:rPr lang="x-none" sz="2200" dirty="0" err="1"/>
              <a:t>сортів</a:t>
            </a:r>
            <a:r>
              <a:rPr lang="x-none" sz="2200" dirty="0"/>
              <a:t> і </a:t>
            </a:r>
            <a:r>
              <a:rPr lang="x-none" sz="2200" dirty="0" err="1"/>
              <a:t>порід</a:t>
            </a:r>
            <a:r>
              <a:rPr lang="x-none" sz="2200" dirty="0"/>
              <a:t>. </a:t>
            </a:r>
            <a:r>
              <a:rPr lang="x-none" sz="2200" dirty="0" err="1"/>
              <a:t>Мутаційна</a:t>
            </a:r>
            <a:r>
              <a:rPr lang="x-none" sz="2200" dirty="0"/>
              <a:t> </a:t>
            </a:r>
            <a:r>
              <a:rPr lang="x-none" sz="2200" dirty="0" err="1"/>
              <a:t>мінливість</a:t>
            </a:r>
            <a:r>
              <a:rPr lang="x-none" sz="2200" dirty="0"/>
              <a:t> </a:t>
            </a:r>
            <a:r>
              <a:rPr lang="x-none" sz="2200" dirty="0" err="1"/>
              <a:t>приймається</a:t>
            </a:r>
            <a:r>
              <a:rPr lang="x-none" sz="2200" dirty="0"/>
              <a:t> синтетичною </a:t>
            </a:r>
            <a:r>
              <a:rPr lang="x-none" sz="2200" dirty="0" err="1"/>
              <a:t>теорією</a:t>
            </a:r>
            <a:r>
              <a:rPr lang="x-none" sz="2200" dirty="0"/>
              <a:t> </a:t>
            </a:r>
            <a:r>
              <a:rPr lang="x-none" sz="2200" dirty="0" err="1"/>
              <a:t>еволюції</a:t>
            </a:r>
            <a:r>
              <a:rPr lang="x-none" sz="2200" dirty="0"/>
              <a:t> як основа природного добору.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05A96C-AFAA-4894-BBE2-2A82D5A7BC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8569" y="1680632"/>
            <a:ext cx="3593432" cy="518951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29796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DE1402-731B-4A52-88A4-4493D244B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dirty="0"/>
              <a:t>Мутаційні забарвлення шерсті у миші хатньої</a:t>
            </a:r>
            <a:endParaRPr lang="x-none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5BFBB5-FDA4-47B3-8909-FDAE95DA4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5622F3-373C-455B-AB76-29A8D2DE4E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0502" y="2110894"/>
            <a:ext cx="7894562" cy="47471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87028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1ED4C7-3089-41CD-BED3-A0D0389C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Типи мутацій</a:t>
            </a:r>
            <a:endParaRPr lang="x-none" sz="54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E8D9B54F-9472-4E1E-9229-FB3BCDA6AD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90794329"/>
              </p:ext>
            </p:extLst>
          </p:nvPr>
        </p:nvGraphicFramePr>
        <p:xfrm>
          <a:off x="272364" y="2278380"/>
          <a:ext cx="11647272" cy="457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818">
                  <a:extLst>
                    <a:ext uri="{9D8B030D-6E8A-4147-A177-3AD203B41FA5}">
                      <a16:colId xmlns:a16="http://schemas.microsoft.com/office/drawing/2014/main" xmlns="" val="4169472295"/>
                    </a:ext>
                  </a:extLst>
                </a:gridCol>
                <a:gridCol w="2911818">
                  <a:extLst>
                    <a:ext uri="{9D8B030D-6E8A-4147-A177-3AD203B41FA5}">
                      <a16:colId xmlns:a16="http://schemas.microsoft.com/office/drawing/2014/main" xmlns="" val="2518088682"/>
                    </a:ext>
                  </a:extLst>
                </a:gridCol>
                <a:gridCol w="2911818">
                  <a:extLst>
                    <a:ext uri="{9D8B030D-6E8A-4147-A177-3AD203B41FA5}">
                      <a16:colId xmlns:a16="http://schemas.microsoft.com/office/drawing/2014/main" xmlns="" val="3828123623"/>
                    </a:ext>
                  </a:extLst>
                </a:gridCol>
                <a:gridCol w="2911818">
                  <a:extLst>
                    <a:ext uri="{9D8B030D-6E8A-4147-A177-3AD203B41FA5}">
                      <a16:colId xmlns:a16="http://schemas.microsoft.com/office/drawing/2014/main" xmlns="" val="3572971875"/>
                    </a:ext>
                  </a:extLst>
                </a:gridCol>
              </a:tblGrid>
              <a:tr h="2365632">
                <a:tc>
                  <a:txBody>
                    <a:bodyPr/>
                    <a:lstStyle/>
                    <a:p>
                      <a:r>
                        <a:rPr lang="uk-UA" sz="2800" dirty="0"/>
                        <a:t>За причинами, що зумовили зміни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За місцем виникнення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Залежно від впливу на </a:t>
                      </a:r>
                      <a:r>
                        <a:rPr lang="uk-UA" sz="2800" dirty="0" err="1"/>
                        <a:t>життедіяльність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За характером зміни генетичного апарату</a:t>
                      </a:r>
                      <a:endParaRPr lang="x-non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6042373"/>
                  </a:ext>
                </a:extLst>
              </a:tr>
              <a:tr h="737996">
                <a:tc>
                  <a:txBody>
                    <a:bodyPr/>
                    <a:lstStyle/>
                    <a:p>
                      <a:r>
                        <a:rPr lang="uk-UA" sz="2800" dirty="0"/>
                        <a:t>Спонтанні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Генеративні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Летальні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Генні</a:t>
                      </a:r>
                      <a:endParaRPr lang="x-non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9099043"/>
                  </a:ext>
                </a:extLst>
              </a:tr>
              <a:tr h="737996">
                <a:tc>
                  <a:txBody>
                    <a:bodyPr/>
                    <a:lstStyle/>
                    <a:p>
                      <a:r>
                        <a:rPr lang="uk-UA" sz="2800" dirty="0"/>
                        <a:t>Індуковані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Соматичні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err="1"/>
                        <a:t>Сублетальні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Хромосомні</a:t>
                      </a:r>
                      <a:endParaRPr lang="x-non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1319489"/>
                  </a:ext>
                </a:extLst>
              </a:tr>
              <a:tr h="737996">
                <a:tc>
                  <a:txBody>
                    <a:bodyPr/>
                    <a:lstStyle/>
                    <a:p>
                      <a:endParaRPr lang="x-none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Нейтральні</a:t>
                      </a:r>
                      <a:endParaRPr lang="x-non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err="1"/>
                        <a:t>Геномні</a:t>
                      </a:r>
                      <a:endParaRPr lang="x-non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3264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888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0C0A7A-DB4D-4D4A-A336-1EAB3113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742" y="476342"/>
            <a:ext cx="4914515" cy="706964"/>
          </a:xfrm>
        </p:spPr>
        <p:txBody>
          <a:bodyPr/>
          <a:lstStyle/>
          <a:p>
            <a:r>
              <a:rPr lang="uk-UA" sz="4400" dirty="0"/>
              <a:t>Види мутацій</a:t>
            </a:r>
            <a:endParaRPr lang="x-none" sz="4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C16E432-2B77-40F1-AF2B-8A6D716E85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76978149"/>
              </p:ext>
            </p:extLst>
          </p:nvPr>
        </p:nvGraphicFramePr>
        <p:xfrm>
          <a:off x="227797" y="1183306"/>
          <a:ext cx="11736406" cy="5743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561">
                  <a:extLst>
                    <a:ext uri="{9D8B030D-6E8A-4147-A177-3AD203B41FA5}">
                      <a16:colId xmlns:a16="http://schemas.microsoft.com/office/drawing/2014/main" xmlns="" val="444312772"/>
                    </a:ext>
                  </a:extLst>
                </a:gridCol>
                <a:gridCol w="6112042">
                  <a:extLst>
                    <a:ext uri="{9D8B030D-6E8A-4147-A177-3AD203B41FA5}">
                      <a16:colId xmlns:a16="http://schemas.microsoft.com/office/drawing/2014/main" xmlns="" val="2017763834"/>
                    </a:ext>
                  </a:extLst>
                </a:gridCol>
                <a:gridCol w="3429803">
                  <a:extLst>
                    <a:ext uri="{9D8B030D-6E8A-4147-A177-3AD203B41FA5}">
                      <a16:colId xmlns:a16="http://schemas.microsoft.com/office/drawing/2014/main" xmlns="" val="3190235372"/>
                    </a:ext>
                  </a:extLst>
                </a:gridCol>
              </a:tblGrid>
              <a:tr h="3992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Назва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>
                          <a:effectLst/>
                        </a:rPr>
                        <a:t>Причина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>
                          <a:effectLst/>
                        </a:rPr>
                        <a:t>Приклад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extLst>
                  <a:ext uri="{0D108BD9-81ED-4DB2-BD59-A6C34878D82A}">
                    <a16:rowId xmlns:a16="http://schemas.microsoft.com/office/drawing/2014/main" xmlns="" val="4085599908"/>
                  </a:ext>
                </a:extLst>
              </a:tr>
              <a:tr h="1025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Генні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Зміна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розташування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нуклеотидів</a:t>
                      </a:r>
                      <a:r>
                        <a:rPr lang="x-none" sz="2000" dirty="0">
                          <a:effectLst/>
                        </a:rPr>
                        <a:t> у молекулах ДНК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>
                          <a:effectLst/>
                        </a:rPr>
                        <a:t>Анконська порода овець;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>
                          <a:effectLst/>
                        </a:rPr>
                        <a:t>серповидно-клітинна анемія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extLst>
                  <a:ext uri="{0D108BD9-81ED-4DB2-BD59-A6C34878D82A}">
                    <a16:rowId xmlns:a16="http://schemas.microsoft.com/office/drawing/2014/main" xmlns="" val="1201058552"/>
                  </a:ext>
                </a:extLst>
              </a:tr>
              <a:tr h="40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Хромосомні</a:t>
                      </a:r>
                      <a:r>
                        <a:rPr lang="x-none" sz="2000" dirty="0">
                          <a:effectLst/>
                        </a:rPr>
                        <a:t>: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Структурні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зміни</a:t>
                      </a:r>
                      <a:r>
                        <a:rPr lang="x-none" sz="2000" dirty="0">
                          <a:effectLst/>
                        </a:rPr>
                        <a:t> хромосом: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x-none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extLst>
                  <a:ext uri="{0D108BD9-81ED-4DB2-BD59-A6C34878D82A}">
                    <a16:rowId xmlns:a16="http://schemas.microsoft.com/office/drawing/2014/main" xmlns="" val="87233599"/>
                  </a:ext>
                </a:extLst>
              </a:tr>
              <a:tr h="79308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x-none" sz="2000">
                          <a:effectLst/>
                        </a:rPr>
                        <a:t>делеція;</a:t>
                      </a:r>
                      <a:endParaRPr lang="x-non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випадання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ділянки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хромосоми</a:t>
                      </a:r>
                      <a:r>
                        <a:rPr lang="x-none" sz="2000" dirty="0">
                          <a:effectLst/>
                        </a:rPr>
                        <a:t> (</a:t>
                      </a:r>
                      <a:r>
                        <a:rPr lang="x-none" sz="2000" dirty="0" err="1">
                          <a:effectLst/>
                        </a:rPr>
                        <a:t>втрачання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певних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спадкових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властивостей</a:t>
                      </a:r>
                      <a:r>
                        <a:rPr lang="x-none" sz="2000" dirty="0">
                          <a:effectLst/>
                        </a:rPr>
                        <a:t>);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Мутації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дрозофіли</a:t>
                      </a:r>
                      <a:r>
                        <a:rPr lang="x-none" sz="2000" dirty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карликові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мутації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енотери</a:t>
                      </a:r>
                      <a:r>
                        <a:rPr lang="x-none" sz="2000" dirty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мозаїчні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мутації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extLst>
                  <a:ext uri="{0D108BD9-81ED-4DB2-BD59-A6C34878D82A}">
                    <a16:rowId xmlns:a16="http://schemas.microsoft.com/office/drawing/2014/main" xmlns="" val="2066176656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x-none" sz="2000" dirty="0" err="1">
                          <a:effectLst/>
                        </a:rPr>
                        <a:t>дуплікація</a:t>
                      </a:r>
                      <a:endParaRPr lang="x-non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подвоєння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ділянки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хромосоми</a:t>
                      </a:r>
                      <a:r>
                        <a:rPr lang="x-none" sz="2000" dirty="0">
                          <a:effectLst/>
                        </a:rPr>
                        <a:t>;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2477427"/>
                  </a:ext>
                </a:extLst>
              </a:tr>
              <a:tr h="56615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x-none" sz="2000">
                          <a:effectLst/>
                        </a:rPr>
                        <a:t>інверсія;</a:t>
                      </a:r>
                      <a:endParaRPr lang="x-non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>
                          <a:effectLst/>
                        </a:rPr>
                        <a:t>поворот </a:t>
                      </a:r>
                      <a:r>
                        <a:rPr lang="x-none" sz="2000" dirty="0" err="1">
                          <a:effectLst/>
                        </a:rPr>
                        <a:t>ділянки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хромосоми</a:t>
                      </a:r>
                      <a:r>
                        <a:rPr lang="x-none" sz="2000" dirty="0">
                          <a:effectLst/>
                        </a:rPr>
                        <a:t> на 180°;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4037594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x-none" sz="2000">
                          <a:effectLst/>
                        </a:rPr>
                        <a:t>транслокація</a:t>
                      </a:r>
                      <a:endParaRPr lang="x-non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перенесення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ділянки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0194810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>
                          <a:effectLst/>
                        </a:rPr>
                        <a:t>Геномні:</a:t>
                      </a:r>
                      <a:endParaRPr lang="x-non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Зміна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кількості</a:t>
                      </a:r>
                      <a:r>
                        <a:rPr lang="x-none" sz="2000" dirty="0">
                          <a:effectLst/>
                        </a:rPr>
                        <a:t> хромосом: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Поліплоїдний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тутовий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шовкопряд</a:t>
                      </a:r>
                      <a:r>
                        <a:rPr lang="x-none" sz="2000" dirty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поліплоїдна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кукурудза</a:t>
                      </a:r>
                      <a:r>
                        <a:rPr lang="x-none" sz="2000" dirty="0">
                          <a:effectLst/>
                        </a:rPr>
                        <a:t>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>
                          <a:effectLst/>
                        </a:rPr>
                        <a:t>хвороба Дауна;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шестипалість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extLst>
                  <a:ext uri="{0D108BD9-81ED-4DB2-BD59-A6C34878D82A}">
                    <a16:rowId xmlns:a16="http://schemas.microsoft.com/office/drawing/2014/main" xmlns="" val="1554267135"/>
                  </a:ext>
                </a:extLst>
              </a:tr>
              <a:tr h="56615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x-none" sz="2000" dirty="0" err="1">
                          <a:effectLst/>
                        </a:rPr>
                        <a:t>поліплоїдія</a:t>
                      </a:r>
                      <a:endParaRPr lang="x-non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кратне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збільшення</a:t>
                      </a:r>
                      <a:r>
                        <a:rPr lang="x-none" sz="2000" dirty="0">
                          <a:effectLst/>
                        </a:rPr>
                        <a:t> хромосомного набору;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4169651"/>
                  </a:ext>
                </a:extLst>
              </a:tr>
              <a:tr h="72487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x-none" sz="2000">
                          <a:effectLst/>
                        </a:rPr>
                        <a:t>анеуплоїдія</a:t>
                      </a:r>
                      <a:endParaRPr lang="x-non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2000" dirty="0" err="1">
                          <a:effectLst/>
                        </a:rPr>
                        <a:t>зміна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кількості</a:t>
                      </a:r>
                      <a:r>
                        <a:rPr lang="x-none" sz="2000" dirty="0">
                          <a:effectLst/>
                        </a:rPr>
                        <a:t> хромосом в </a:t>
                      </a:r>
                      <a:r>
                        <a:rPr lang="x-none" sz="2000" dirty="0" err="1">
                          <a:effectLst/>
                        </a:rPr>
                        <a:t>одній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або</a:t>
                      </a:r>
                      <a:r>
                        <a:rPr lang="x-none" sz="2000" dirty="0">
                          <a:effectLst/>
                        </a:rPr>
                        <a:t> </a:t>
                      </a:r>
                      <a:r>
                        <a:rPr lang="x-none" sz="2000" dirty="0" err="1">
                          <a:effectLst/>
                        </a:rPr>
                        <a:t>декількох</a:t>
                      </a:r>
                      <a:r>
                        <a:rPr lang="x-none" sz="2000" dirty="0">
                          <a:effectLst/>
                        </a:rPr>
                        <a:t> парах</a:t>
                      </a:r>
                      <a:endParaRPr lang="x-non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42378" marB="42378"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956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785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307DF0-543C-48CF-BD1A-52F5D97B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Генні мутації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18A533-81F9-4DAA-BC93-508A73D87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63" y="2186405"/>
            <a:ext cx="9561095" cy="4968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i="1" dirty="0"/>
              <a:t>   </a:t>
            </a:r>
            <a:r>
              <a:rPr lang="x-none" sz="2000" b="1" i="1" dirty="0" err="1"/>
              <a:t>Генні</a:t>
            </a:r>
            <a:r>
              <a:rPr lang="x-none" sz="2000" b="1" i="1" dirty="0"/>
              <a:t> (</a:t>
            </a:r>
            <a:r>
              <a:rPr lang="x-none" sz="2000" b="1" i="1" dirty="0" err="1"/>
              <a:t>точкові</a:t>
            </a:r>
            <a:r>
              <a:rPr lang="x-none" sz="2000" b="1" i="1" dirty="0"/>
              <a:t>) </a:t>
            </a:r>
            <a:r>
              <a:rPr lang="x-none" sz="2000" b="1" i="1" dirty="0" err="1"/>
              <a:t>мутації</a:t>
            </a:r>
            <a:r>
              <a:rPr lang="x-none" sz="2000" b="1" dirty="0"/>
              <a:t> </a:t>
            </a:r>
            <a:r>
              <a:rPr lang="x-none" sz="2000" dirty="0"/>
              <a:t>— </a:t>
            </a:r>
            <a:r>
              <a:rPr lang="x-none" sz="2000" dirty="0" err="1"/>
              <a:t>зміни</a:t>
            </a:r>
            <a:r>
              <a:rPr lang="x-none" sz="2000" dirty="0"/>
              <a:t> </a:t>
            </a:r>
            <a:r>
              <a:rPr lang="x-none" sz="2000" dirty="0" err="1"/>
              <a:t>нуклеотидної</a:t>
            </a:r>
            <a:r>
              <a:rPr lang="x-none" sz="2000" dirty="0"/>
              <a:t> </a:t>
            </a:r>
            <a:r>
              <a:rPr lang="x-none" sz="2000" dirty="0" err="1"/>
              <a:t>послідовності</a:t>
            </a:r>
            <a:r>
              <a:rPr lang="x-none" sz="2000" dirty="0"/>
              <a:t> ДНК </a:t>
            </a:r>
            <a:r>
              <a:rPr lang="x-none" sz="2000" dirty="0" err="1"/>
              <a:t>унаслідок</a:t>
            </a:r>
            <a:r>
              <a:rPr lang="x-none" sz="2000" dirty="0"/>
              <a:t> </a:t>
            </a:r>
            <a:r>
              <a:rPr lang="x-none" sz="2000" dirty="0" err="1"/>
              <a:t>помилок</a:t>
            </a:r>
            <a:r>
              <a:rPr lang="x-none" sz="2000" dirty="0"/>
              <a:t> </a:t>
            </a:r>
            <a:r>
              <a:rPr lang="x-none" sz="2000" dirty="0" err="1"/>
              <a:t>реплікації</a:t>
            </a:r>
            <a:r>
              <a:rPr lang="x-none" sz="2000" dirty="0"/>
              <a:t>. У </a:t>
            </a:r>
            <a:r>
              <a:rPr lang="x-none" sz="2000" dirty="0" err="1"/>
              <a:t>результаті</a:t>
            </a:r>
            <a:r>
              <a:rPr lang="x-none" sz="2000" dirty="0"/>
              <a:t> таких </a:t>
            </a:r>
            <a:r>
              <a:rPr lang="x-none" sz="2000" dirty="0" err="1"/>
              <a:t>мутацій</a:t>
            </a:r>
            <a:r>
              <a:rPr lang="x-none" sz="2000" dirty="0"/>
              <a:t> </a:t>
            </a:r>
            <a:r>
              <a:rPr lang="x-none" sz="2000" dirty="0" err="1"/>
              <a:t>змінюється</a:t>
            </a:r>
            <a:r>
              <a:rPr lang="x-none" sz="2000" dirty="0"/>
              <a:t> </a:t>
            </a:r>
            <a:r>
              <a:rPr lang="x-none" sz="2000" dirty="0" err="1"/>
              <a:t>амінокислотна</a:t>
            </a:r>
            <a:r>
              <a:rPr lang="x-none" sz="2000" dirty="0"/>
              <a:t> </a:t>
            </a:r>
            <a:r>
              <a:rPr lang="x-none" sz="2000" dirty="0" err="1"/>
              <a:t>послідовність</a:t>
            </a:r>
            <a:r>
              <a:rPr lang="x-none" sz="2000" dirty="0"/>
              <a:t> </a:t>
            </a:r>
            <a:r>
              <a:rPr lang="x-none" sz="2000" dirty="0" err="1"/>
              <a:t>білка</a:t>
            </a:r>
            <a:r>
              <a:rPr lang="x-none" sz="2000" dirty="0"/>
              <a:t>, </a:t>
            </a:r>
            <a:r>
              <a:rPr lang="x-none" sz="2000" dirty="0" err="1"/>
              <a:t>який</a:t>
            </a:r>
            <a:r>
              <a:rPr lang="x-none" sz="2000" dirty="0"/>
              <a:t> </a:t>
            </a:r>
            <a:r>
              <a:rPr lang="x-none" sz="2000" dirty="0" err="1"/>
              <a:t>кодується</a:t>
            </a:r>
            <a:r>
              <a:rPr lang="x-none" sz="2000" dirty="0"/>
              <a:t> геном, і, як </a:t>
            </a:r>
            <a:r>
              <a:rPr lang="x-none" sz="2000" dirty="0" err="1"/>
              <a:t>наслідок</a:t>
            </a:r>
            <a:r>
              <a:rPr lang="x-none" sz="2000" dirty="0"/>
              <a:t>, </a:t>
            </a:r>
            <a:r>
              <a:rPr lang="x-none" sz="2000" dirty="0" err="1"/>
              <a:t>змінюються</a:t>
            </a:r>
            <a:r>
              <a:rPr lang="x-none" sz="2000" dirty="0"/>
              <a:t> </a:t>
            </a:r>
            <a:r>
              <a:rPr lang="x-none" sz="2000" dirty="0" err="1"/>
              <a:t>його</a:t>
            </a:r>
            <a:r>
              <a:rPr lang="x-none" sz="2000" dirty="0"/>
              <a:t> </a:t>
            </a:r>
            <a:r>
              <a:rPr lang="x-none" sz="2000" dirty="0" err="1"/>
              <a:t>властивості</a:t>
            </a:r>
            <a:r>
              <a:rPr lang="x-none" sz="2000" dirty="0"/>
              <a:t>.</a:t>
            </a:r>
          </a:p>
          <a:p>
            <a:pPr marL="0" indent="0">
              <a:buNone/>
            </a:pPr>
            <a:r>
              <a:rPr lang="uk-UA" sz="2000" dirty="0"/>
              <a:t>   </a:t>
            </a:r>
            <a:r>
              <a:rPr lang="x-none" sz="2000" dirty="0"/>
              <a:t>Прикладом </a:t>
            </a:r>
            <a:r>
              <a:rPr lang="x-none" sz="2000" dirty="0" err="1"/>
              <a:t>генної</a:t>
            </a:r>
            <a:r>
              <a:rPr lang="x-none" sz="2000" dirty="0"/>
              <a:t> </a:t>
            </a:r>
            <a:r>
              <a:rPr lang="x-none" sz="2000" dirty="0" err="1"/>
              <a:t>мутації</a:t>
            </a:r>
            <a:r>
              <a:rPr lang="x-none" sz="2000" dirty="0"/>
              <a:t> є </a:t>
            </a:r>
            <a:r>
              <a:rPr lang="x-none" sz="2000" dirty="0" err="1"/>
              <a:t>деамінування</a:t>
            </a:r>
            <a:r>
              <a:rPr lang="x-none" sz="2000" dirty="0"/>
              <a:t> цитозину в молекулах ДНК та </a:t>
            </a:r>
            <a:r>
              <a:rPr lang="x-none" sz="2000" dirty="0" err="1"/>
              <a:t>утворення</a:t>
            </a:r>
            <a:r>
              <a:rPr lang="x-none" sz="2000" dirty="0"/>
              <a:t> пари У–Г </a:t>
            </a:r>
            <a:r>
              <a:rPr lang="x-none" sz="2000" dirty="0" err="1"/>
              <a:t>замість</a:t>
            </a:r>
            <a:r>
              <a:rPr lang="x-none" sz="2000" dirty="0"/>
              <a:t> </a:t>
            </a:r>
            <a:r>
              <a:rPr lang="x-none" sz="2000" dirty="0" err="1"/>
              <a:t>канонічної</a:t>
            </a:r>
            <a:r>
              <a:rPr lang="x-none" sz="2000" dirty="0"/>
              <a:t> пари Ц–Г. </a:t>
            </a:r>
            <a:r>
              <a:rPr lang="x-none" sz="2000" dirty="0" err="1"/>
              <a:t>Це</a:t>
            </a:r>
            <a:r>
              <a:rPr lang="x-none" sz="2000" dirty="0"/>
              <a:t> </a:t>
            </a:r>
            <a:r>
              <a:rPr lang="x-none" sz="2000" dirty="0" err="1"/>
              <a:t>зумовлюється</a:t>
            </a:r>
            <a:r>
              <a:rPr lang="x-none" sz="2000" dirty="0"/>
              <a:t> </a:t>
            </a:r>
            <a:r>
              <a:rPr lang="x-none" sz="2000" dirty="0" err="1"/>
              <a:t>деамінуванням</a:t>
            </a:r>
            <a:r>
              <a:rPr lang="x-none" sz="2000" dirty="0"/>
              <a:t> цитозину </a:t>
            </a:r>
            <a:r>
              <a:rPr lang="x-none" sz="2000" dirty="0" err="1"/>
              <a:t>внаслідок</a:t>
            </a:r>
            <a:r>
              <a:rPr lang="x-none" sz="2000" dirty="0"/>
              <a:t> </a:t>
            </a:r>
            <a:r>
              <a:rPr lang="x-none" sz="2000" dirty="0" err="1"/>
              <a:t>спонтанних</a:t>
            </a:r>
            <a:r>
              <a:rPr lang="x-none" sz="2000" dirty="0"/>
              <a:t> </a:t>
            </a:r>
            <a:r>
              <a:rPr lang="x-none" sz="2000" dirty="0" err="1"/>
              <a:t>хімічних</a:t>
            </a:r>
            <a:r>
              <a:rPr lang="x-none" sz="2000" dirty="0"/>
              <a:t> </a:t>
            </a:r>
            <a:r>
              <a:rPr lang="x-none" sz="2000" dirty="0" err="1"/>
              <a:t>реакцій</a:t>
            </a:r>
            <a:r>
              <a:rPr lang="x-none" sz="2000" dirty="0"/>
              <a:t>. </a:t>
            </a:r>
            <a:r>
              <a:rPr lang="x-none" sz="2000" dirty="0" err="1"/>
              <a:t>Мутації</a:t>
            </a:r>
            <a:r>
              <a:rPr lang="x-none" sz="2000" dirty="0"/>
              <a:t> </a:t>
            </a:r>
            <a:r>
              <a:rPr lang="x-none" sz="2000" dirty="0" err="1"/>
              <a:t>мають</a:t>
            </a:r>
            <a:r>
              <a:rPr lang="x-none" sz="2000" dirty="0"/>
              <a:t> </a:t>
            </a:r>
            <a:r>
              <a:rPr lang="x-none" sz="2000" dirty="0" err="1"/>
              <a:t>неспрямований</a:t>
            </a:r>
            <a:r>
              <a:rPr lang="x-none" sz="2000" dirty="0"/>
              <a:t> характер і </a:t>
            </a:r>
            <a:r>
              <a:rPr lang="x-none" sz="2000" dirty="0" err="1"/>
              <a:t>виникають</a:t>
            </a:r>
            <a:r>
              <a:rPr lang="x-none" sz="2000" dirty="0"/>
              <a:t> </a:t>
            </a:r>
            <a:r>
              <a:rPr lang="x-none" sz="2000" dirty="0" err="1"/>
              <a:t>випадково</a:t>
            </a:r>
            <a:r>
              <a:rPr lang="x-none" sz="2000" dirty="0"/>
              <a:t> — будь-</a:t>
            </a:r>
            <a:r>
              <a:rPr lang="x-none" sz="2000" dirty="0" err="1"/>
              <a:t>який</a:t>
            </a:r>
            <a:r>
              <a:rPr lang="x-none" sz="2000" dirty="0"/>
              <a:t> ген </a:t>
            </a:r>
            <a:r>
              <a:rPr lang="x-none" sz="2000" dirty="0" err="1"/>
              <a:t>може</a:t>
            </a:r>
            <a:r>
              <a:rPr lang="x-none" sz="2000" dirty="0"/>
              <a:t> </a:t>
            </a:r>
            <a:r>
              <a:rPr lang="x-none" sz="2000" dirty="0" err="1"/>
              <a:t>мутувати</a:t>
            </a:r>
            <a:r>
              <a:rPr lang="x-none" sz="2000" dirty="0"/>
              <a:t> у будь-</a:t>
            </a:r>
            <a:r>
              <a:rPr lang="x-none" sz="2000" dirty="0" err="1"/>
              <a:t>який</a:t>
            </a:r>
            <a:r>
              <a:rPr lang="x-none" sz="2000" dirty="0"/>
              <a:t> момент.</a:t>
            </a:r>
          </a:p>
          <a:p>
            <a:pPr marL="0" indent="0">
              <a:buNone/>
            </a:pPr>
            <a:r>
              <a:rPr lang="uk-UA" sz="2000" dirty="0"/>
              <a:t>   </a:t>
            </a:r>
            <a:r>
              <a:rPr lang="x-none" sz="2000" dirty="0"/>
              <a:t>За характером </a:t>
            </a:r>
            <a:r>
              <a:rPr lang="x-none" sz="2000" dirty="0" err="1"/>
              <a:t>прояву</a:t>
            </a:r>
            <a:r>
              <a:rPr lang="x-none" sz="2000" dirty="0"/>
              <a:t> </a:t>
            </a:r>
            <a:r>
              <a:rPr lang="x-none" sz="2000" dirty="0" err="1"/>
              <a:t>розрізняють</a:t>
            </a:r>
            <a:r>
              <a:rPr lang="x-none" sz="2000" dirty="0"/>
              <a:t> </a:t>
            </a:r>
            <a:r>
              <a:rPr lang="x-none" sz="2000" dirty="0" err="1"/>
              <a:t>генні</a:t>
            </a:r>
            <a:r>
              <a:rPr lang="x-none" sz="2000" dirty="0"/>
              <a:t> </a:t>
            </a:r>
            <a:r>
              <a:rPr lang="x-none" sz="2000" dirty="0" err="1"/>
              <a:t>мутації</a:t>
            </a:r>
            <a:r>
              <a:rPr lang="x-none" sz="2000" dirty="0"/>
              <a:t>:</a:t>
            </a:r>
          </a:p>
          <a:p>
            <a:pPr lvl="0"/>
            <a:r>
              <a:rPr lang="x-none" sz="2000" dirty="0" err="1"/>
              <a:t>домінантні</a:t>
            </a:r>
            <a:r>
              <a:rPr lang="x-none" sz="2000" dirty="0"/>
              <a:t>;</a:t>
            </a:r>
          </a:p>
          <a:p>
            <a:pPr lvl="0"/>
            <a:r>
              <a:rPr lang="x-none" sz="2000" dirty="0" err="1"/>
              <a:t>субдомінантні</a:t>
            </a:r>
            <a:r>
              <a:rPr lang="x-none" sz="2000" dirty="0"/>
              <a:t> (</a:t>
            </a:r>
            <a:r>
              <a:rPr lang="x-none" sz="2000" dirty="0" err="1"/>
              <a:t>виявляються</a:t>
            </a:r>
            <a:r>
              <a:rPr lang="x-none" sz="2000" dirty="0"/>
              <a:t> </a:t>
            </a:r>
            <a:r>
              <a:rPr lang="x-none" sz="2000" dirty="0" err="1"/>
              <a:t>частково</a:t>
            </a:r>
            <a:r>
              <a:rPr lang="x-none" sz="2000" dirty="0"/>
              <a:t>);</a:t>
            </a:r>
          </a:p>
          <a:p>
            <a:pPr lvl="0"/>
            <a:r>
              <a:rPr lang="x-none" sz="2000" dirty="0" err="1"/>
              <a:t>рецесивні</a:t>
            </a:r>
            <a:r>
              <a:rPr lang="x-none" sz="2000" dirty="0"/>
              <a:t>.</a:t>
            </a:r>
          </a:p>
          <a:p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B05F57-C03E-4B4B-B3FE-4E7AFA82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00" t="33659" r="86316" b="11346"/>
          <a:stretch/>
        </p:blipFill>
        <p:spPr>
          <a:xfrm>
            <a:off x="9737558" y="0"/>
            <a:ext cx="2454442" cy="67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26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AC32FE-7340-4FA2-8182-B07FCE8C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Альбінізм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78886A-8BCE-4A0A-8005-FC8E8F7D8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905027-DC51-4B30-B54C-BA06F45BBE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3" t="31918" r="51731" b="16580"/>
          <a:stretch/>
        </p:blipFill>
        <p:spPr>
          <a:xfrm>
            <a:off x="193638" y="2020049"/>
            <a:ext cx="6165283" cy="3864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C4CD11A-9A06-49CA-89A7-C156DEE113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4827" y="1996101"/>
            <a:ext cx="5675300" cy="402369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54615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6FACD2-B8C1-4CA6-B1F0-DA858C7D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FE752F-CCB9-40A4-B1D9-8C0176370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8000DAB-A40B-472D-A672-A79EBE114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16" t="19181" r="51183" b="16959"/>
          <a:stretch/>
        </p:blipFill>
        <p:spPr>
          <a:xfrm>
            <a:off x="1347537" y="410924"/>
            <a:ext cx="8633076" cy="64470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20132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DCFA47-D392-4E87-962D-0F07C772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06" y="640152"/>
            <a:ext cx="8911687" cy="1280890"/>
          </a:xfrm>
        </p:spPr>
        <p:txBody>
          <a:bodyPr>
            <a:normAutofit/>
          </a:bodyPr>
          <a:lstStyle/>
          <a:p>
            <a:r>
              <a:rPr lang="uk-UA" sz="5400" dirty="0"/>
              <a:t>Зміст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DE015B-99F7-4671-86B5-0508AF4DE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44" y="2278126"/>
            <a:ext cx="10854072" cy="4724254"/>
          </a:xfrm>
        </p:spPr>
        <p:txBody>
          <a:bodyPr>
            <a:normAutofit fontScale="77500" lnSpcReduction="20000"/>
          </a:bodyPr>
          <a:lstStyle/>
          <a:p>
            <a:pPr>
              <a:buFont typeface="+mj-lt"/>
              <a:buAutoNum type="arabicPeriod"/>
            </a:pPr>
            <a:r>
              <a:rPr lang="uk-UA" sz="3600" dirty="0"/>
              <a:t>Мінливість. Форми мінливості</a:t>
            </a:r>
          </a:p>
          <a:p>
            <a:pPr>
              <a:buFont typeface="+mj-lt"/>
              <a:buAutoNum type="arabicPeriod"/>
            </a:pPr>
            <a:r>
              <a:rPr lang="uk-UA" sz="3600" dirty="0"/>
              <a:t>Мутаційна мінливість</a:t>
            </a:r>
          </a:p>
          <a:p>
            <a:pPr>
              <a:buFont typeface="+mj-lt"/>
              <a:buAutoNum type="arabicPeriod"/>
            </a:pPr>
            <a:r>
              <a:rPr lang="uk-UA" sz="3600" dirty="0"/>
              <a:t>Мутагенні чинники</a:t>
            </a:r>
          </a:p>
          <a:p>
            <a:pPr>
              <a:buFont typeface="+mj-lt"/>
              <a:buAutoNum type="arabicPeriod"/>
            </a:pPr>
            <a:r>
              <a:rPr lang="uk-UA" sz="3600" dirty="0"/>
              <a:t>Закон гомологічних рядів спадкової мінливості. Мутаційна теорія.</a:t>
            </a:r>
          </a:p>
          <a:p>
            <a:pPr>
              <a:buFont typeface="+mj-lt"/>
              <a:buAutoNum type="arabicPeriod"/>
            </a:pPr>
            <a:r>
              <a:rPr lang="uk-UA" sz="3600" dirty="0"/>
              <a:t>Типи мутацій</a:t>
            </a:r>
          </a:p>
          <a:p>
            <a:pPr>
              <a:buFont typeface="+mj-lt"/>
              <a:buAutoNum type="arabicPeriod"/>
            </a:pPr>
            <a:r>
              <a:rPr lang="uk-UA" sz="3600" dirty="0"/>
              <a:t>Види </a:t>
            </a:r>
            <a:r>
              <a:rPr lang="uk-UA" sz="3600" dirty="0" smtClean="0"/>
              <a:t>мутацій</a:t>
            </a:r>
            <a:endParaRPr lang="uk-UA" sz="3600" dirty="0"/>
          </a:p>
          <a:p>
            <a:r>
              <a:rPr lang="uk-UA" sz="3600" dirty="0"/>
              <a:t>Генні </a:t>
            </a:r>
            <a:r>
              <a:rPr lang="uk-UA" sz="3600" dirty="0" smtClean="0"/>
              <a:t>мутації</a:t>
            </a:r>
            <a:endParaRPr lang="uk-UA" sz="3600" dirty="0"/>
          </a:p>
          <a:p>
            <a:r>
              <a:rPr lang="uk-UA" sz="3600" dirty="0"/>
              <a:t>Хромосомні </a:t>
            </a:r>
            <a:r>
              <a:rPr lang="uk-UA" sz="3600" dirty="0" smtClean="0"/>
              <a:t>мутації</a:t>
            </a:r>
            <a:endParaRPr lang="uk-UA" sz="3600" dirty="0"/>
          </a:p>
          <a:p>
            <a:r>
              <a:rPr lang="uk-UA" sz="3600" dirty="0"/>
              <a:t>Геномні </a:t>
            </a:r>
            <a:r>
              <a:rPr lang="uk-UA" sz="3600" dirty="0" smtClean="0"/>
              <a:t>мутації</a:t>
            </a:r>
            <a:endParaRPr lang="uk-UA" sz="3600" dirty="0"/>
          </a:p>
          <a:p>
            <a:pPr marL="0" indent="0">
              <a:buNone/>
            </a:pPr>
            <a:endParaRPr lang="uk-UA" sz="3600" dirty="0"/>
          </a:p>
          <a:p>
            <a:pPr marL="0" indent="0">
              <a:buNone/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188510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29CC29-E2B0-419C-B58B-72BFC967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Хромосомні мутації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8698ED-B230-4B6E-AAB3-63DB3FC6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06" y="2330784"/>
            <a:ext cx="8825659" cy="4527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b="1" i="1" dirty="0"/>
              <a:t>   </a:t>
            </a:r>
            <a:r>
              <a:rPr lang="x-none" sz="2400" b="1" i="1" dirty="0" err="1"/>
              <a:t>Хромосомні</a:t>
            </a:r>
            <a:r>
              <a:rPr lang="x-none" sz="2400" b="1" i="1" dirty="0"/>
              <a:t> </a:t>
            </a:r>
            <a:r>
              <a:rPr lang="x-none" sz="2400" b="1" i="1" dirty="0" err="1"/>
              <a:t>мутації</a:t>
            </a:r>
            <a:r>
              <a:rPr lang="x-none" sz="2400" b="1" i="1" dirty="0"/>
              <a:t> </a:t>
            </a:r>
            <a:r>
              <a:rPr lang="x-none" sz="2400" dirty="0"/>
              <a:t>(</a:t>
            </a:r>
            <a:r>
              <a:rPr lang="x-none" sz="2400" dirty="0" err="1"/>
              <a:t>хромо­сомні</a:t>
            </a:r>
            <a:r>
              <a:rPr lang="x-none" sz="2400" dirty="0"/>
              <a:t> </a:t>
            </a:r>
            <a:r>
              <a:rPr lang="x-none" sz="2400" dirty="0" err="1"/>
              <a:t>аберації</a:t>
            </a:r>
            <a:r>
              <a:rPr lang="x-none" sz="2400" dirty="0"/>
              <a:t>) — </a:t>
            </a:r>
            <a:r>
              <a:rPr lang="x-none" sz="2400" dirty="0" err="1"/>
              <a:t>зміни</a:t>
            </a:r>
            <a:r>
              <a:rPr lang="x-none" sz="2400" dirty="0"/>
              <a:t> в </a:t>
            </a:r>
            <a:r>
              <a:rPr lang="x-none" sz="2400" dirty="0" err="1"/>
              <a:t>структурі</a:t>
            </a:r>
            <a:r>
              <a:rPr lang="x-none" sz="2400" dirty="0"/>
              <a:t> хромосом, </a:t>
            </a:r>
            <a:r>
              <a:rPr lang="x-none" sz="2400" dirty="0" err="1"/>
              <a:t>що</a:t>
            </a:r>
            <a:r>
              <a:rPr lang="x-none" sz="2400" dirty="0"/>
              <a:t> </a:t>
            </a:r>
            <a:r>
              <a:rPr lang="x-none" sz="2400" dirty="0" err="1"/>
              <a:t>виникають</a:t>
            </a:r>
            <a:r>
              <a:rPr lang="x-none" sz="2400" dirty="0"/>
              <a:t> </a:t>
            </a:r>
            <a:r>
              <a:rPr lang="x-none" sz="2400" dirty="0" err="1"/>
              <a:t>унаслідок</a:t>
            </a:r>
            <a:r>
              <a:rPr lang="x-none" sz="2400" dirty="0"/>
              <a:t> </a:t>
            </a:r>
            <a:r>
              <a:rPr lang="x-none" sz="2400" dirty="0" err="1"/>
              <a:t>їх</a:t>
            </a:r>
            <a:r>
              <a:rPr lang="x-none" sz="2400" dirty="0"/>
              <a:t> </a:t>
            </a:r>
            <a:r>
              <a:rPr lang="x-none" sz="2400" dirty="0" err="1"/>
              <a:t>перебудови</a:t>
            </a:r>
            <a:r>
              <a:rPr lang="x-none" sz="2400" dirty="0"/>
              <a:t> (</a:t>
            </a:r>
            <a:r>
              <a:rPr lang="x-none" sz="2400" dirty="0" err="1"/>
              <a:t>розриву</a:t>
            </a:r>
            <a:r>
              <a:rPr lang="x-none" sz="2400" dirty="0"/>
              <a:t> </a:t>
            </a:r>
            <a:r>
              <a:rPr lang="x-none" sz="2400" dirty="0" err="1"/>
              <a:t>хромосоми</a:t>
            </a:r>
            <a:r>
              <a:rPr lang="x-none" sz="2400" dirty="0"/>
              <a:t> з </a:t>
            </a:r>
            <a:r>
              <a:rPr lang="x-none" sz="2400" dirty="0" err="1"/>
              <a:t>утворенням</a:t>
            </a:r>
            <a:r>
              <a:rPr lang="x-none" sz="2400" dirty="0"/>
              <a:t> </a:t>
            </a:r>
            <a:r>
              <a:rPr lang="x-none" sz="2400" dirty="0" err="1"/>
              <a:t>фрагментів</a:t>
            </a:r>
            <a:r>
              <a:rPr lang="x-none" sz="2400" dirty="0"/>
              <a:t>, </a:t>
            </a:r>
            <a:r>
              <a:rPr lang="x-none" sz="2400" dirty="0" err="1"/>
              <a:t>які</a:t>
            </a:r>
            <a:r>
              <a:rPr lang="x-none" sz="2400" dirty="0"/>
              <a:t> </a:t>
            </a:r>
            <a:r>
              <a:rPr lang="x-none" sz="2400" dirty="0" err="1"/>
              <a:t>потім</a:t>
            </a:r>
            <a:r>
              <a:rPr lang="x-none" sz="2400" dirty="0"/>
              <a:t> </a:t>
            </a:r>
            <a:r>
              <a:rPr lang="x-none" sz="2400" dirty="0" err="1"/>
              <a:t>об’єд­нуються</a:t>
            </a:r>
            <a:r>
              <a:rPr lang="x-none" sz="2400" dirty="0"/>
              <a:t>, але при </a:t>
            </a:r>
            <a:r>
              <a:rPr lang="x-none" sz="2400" dirty="0" err="1"/>
              <a:t>цьому</a:t>
            </a:r>
            <a:r>
              <a:rPr lang="x-none" sz="2400" dirty="0"/>
              <a:t> нормальна структура </a:t>
            </a:r>
            <a:r>
              <a:rPr lang="x-none" sz="2400" dirty="0" err="1"/>
              <a:t>хромосоми</a:t>
            </a:r>
            <a:r>
              <a:rPr lang="x-none" sz="2400" dirty="0"/>
              <a:t> не </a:t>
            </a:r>
            <a:r>
              <a:rPr lang="x-none" sz="2400" dirty="0" err="1"/>
              <a:t>відновлюєть­ся</a:t>
            </a:r>
            <a:r>
              <a:rPr lang="x-none" sz="2400" dirty="0"/>
              <a:t>). </a:t>
            </a:r>
            <a:r>
              <a:rPr lang="x-none" sz="2400" dirty="0" err="1"/>
              <a:t>Розрізняють</a:t>
            </a:r>
            <a:r>
              <a:rPr lang="x-none" sz="2400" dirty="0"/>
              <a:t> </a:t>
            </a:r>
            <a:r>
              <a:rPr lang="x-none" sz="2400" dirty="0" err="1"/>
              <a:t>чотири</a:t>
            </a:r>
            <a:r>
              <a:rPr lang="x-none" sz="2400" dirty="0"/>
              <a:t> </a:t>
            </a:r>
            <a:r>
              <a:rPr lang="x-none" sz="2400" dirty="0" err="1"/>
              <a:t>основні</a:t>
            </a:r>
            <a:r>
              <a:rPr lang="x-none" sz="2400" dirty="0"/>
              <a:t> </a:t>
            </a:r>
            <a:r>
              <a:rPr lang="x-none" sz="2400" dirty="0" err="1"/>
              <a:t>типи</a:t>
            </a:r>
            <a:r>
              <a:rPr lang="x-none" sz="2400" dirty="0"/>
              <a:t> </a:t>
            </a:r>
            <a:r>
              <a:rPr lang="x-none" sz="2400" dirty="0" err="1"/>
              <a:t>хромосомних</a:t>
            </a:r>
            <a:r>
              <a:rPr lang="x-none" sz="2400" dirty="0"/>
              <a:t> </a:t>
            </a:r>
            <a:r>
              <a:rPr lang="x-none" sz="2400" dirty="0" err="1"/>
              <a:t>аберацій</a:t>
            </a:r>
            <a:r>
              <a:rPr lang="x-none" sz="2400" dirty="0"/>
              <a:t>:</a:t>
            </a:r>
          </a:p>
          <a:p>
            <a:pPr lvl="0"/>
            <a:r>
              <a:rPr lang="x-none" sz="2400" dirty="0" err="1"/>
              <a:t>нестача</a:t>
            </a:r>
            <a:r>
              <a:rPr lang="x-none" sz="2400" dirty="0"/>
              <a:t>;</a:t>
            </a:r>
          </a:p>
          <a:p>
            <a:pPr lvl="0"/>
            <a:r>
              <a:rPr lang="x-none" sz="2400" dirty="0" err="1"/>
              <a:t>делеція</a:t>
            </a:r>
            <a:r>
              <a:rPr lang="x-none" sz="2400" dirty="0"/>
              <a:t>;</a:t>
            </a:r>
          </a:p>
          <a:p>
            <a:pPr lvl="0"/>
            <a:r>
              <a:rPr lang="x-none" sz="2400" smtClean="0"/>
              <a:t>подвоєння </a:t>
            </a:r>
            <a:r>
              <a:rPr lang="x-none" sz="2400" dirty="0"/>
              <a:t>(</a:t>
            </a:r>
            <a:r>
              <a:rPr lang="x-none" sz="2400" dirty="0" err="1"/>
              <a:t>дуплікація</a:t>
            </a:r>
            <a:r>
              <a:rPr lang="x-none" sz="2400" dirty="0"/>
              <a:t>);</a:t>
            </a:r>
          </a:p>
          <a:p>
            <a:pPr lvl="0"/>
            <a:r>
              <a:rPr lang="x-none" sz="2400" dirty="0" err="1"/>
              <a:t>інверсії</a:t>
            </a:r>
            <a:r>
              <a:rPr lang="x-none" sz="2400" dirty="0"/>
              <a:t>;</a:t>
            </a:r>
          </a:p>
          <a:p>
            <a:pPr lvl="0"/>
            <a:r>
              <a:rPr lang="x-none" sz="2400" dirty="0" err="1"/>
              <a:t>транслокації</a:t>
            </a:r>
            <a:r>
              <a:rPr lang="x-none" sz="2400" dirty="0"/>
              <a:t>.</a:t>
            </a:r>
          </a:p>
          <a:p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B59FF8-FDB7-474F-AC48-2E70E82E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62" t="27369" r="85132" b="17427"/>
          <a:stretch/>
        </p:blipFill>
        <p:spPr>
          <a:xfrm>
            <a:off x="9162465" y="0"/>
            <a:ext cx="2692729" cy="69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97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BE7383-2009-449B-9604-2C5FD54D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Хромосомні мутації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DBF44B-EF45-4264-8EE2-51D7C9AA6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86" y="2298699"/>
            <a:ext cx="11871313" cy="4791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200" b="1" i="1" dirty="0"/>
              <a:t>   </a:t>
            </a:r>
            <a:r>
              <a:rPr lang="x-none" sz="2200" b="1" i="1" dirty="0" err="1"/>
              <a:t>Делеція</a:t>
            </a:r>
            <a:r>
              <a:rPr lang="x-none" sz="2200" dirty="0"/>
              <a:t> (</a:t>
            </a:r>
            <a:r>
              <a:rPr lang="x-none" sz="2200" dirty="0" err="1"/>
              <a:t>нестача</a:t>
            </a:r>
            <a:r>
              <a:rPr lang="x-none" sz="2200" dirty="0"/>
              <a:t>) </a:t>
            </a:r>
            <a:r>
              <a:rPr lang="x-none" sz="2200" dirty="0" err="1"/>
              <a:t>виникає</a:t>
            </a:r>
            <a:r>
              <a:rPr lang="x-none" sz="2200" dirty="0"/>
              <a:t> </a:t>
            </a:r>
            <a:r>
              <a:rPr lang="x-none" sz="2200" dirty="0" err="1"/>
              <a:t>внаслідок</a:t>
            </a:r>
            <a:r>
              <a:rPr lang="x-none" sz="2200" dirty="0"/>
              <a:t> </a:t>
            </a:r>
            <a:r>
              <a:rPr lang="x-none" sz="2200" dirty="0" err="1"/>
              <a:t>утрати</a:t>
            </a:r>
            <a:r>
              <a:rPr lang="x-none" sz="2200" dirty="0"/>
              <a:t> хромосомою </a:t>
            </a:r>
            <a:r>
              <a:rPr lang="x-none" sz="2200" dirty="0" err="1"/>
              <a:t>тієї</a:t>
            </a:r>
            <a:r>
              <a:rPr lang="x-none" sz="2200" dirty="0"/>
              <a:t> </a:t>
            </a:r>
            <a:r>
              <a:rPr lang="x-none" sz="2200" dirty="0" err="1"/>
              <a:t>чи</a:t>
            </a:r>
            <a:r>
              <a:rPr lang="x-none" sz="2200" dirty="0"/>
              <a:t> </a:t>
            </a:r>
            <a:r>
              <a:rPr lang="x-none" sz="2200" dirty="0" err="1"/>
              <a:t>іншої</a:t>
            </a:r>
            <a:r>
              <a:rPr lang="x-none" sz="2200" dirty="0"/>
              <a:t> </a:t>
            </a:r>
            <a:r>
              <a:rPr lang="x-none" sz="2200" dirty="0" err="1"/>
              <a:t>ділянки</a:t>
            </a:r>
            <a:r>
              <a:rPr lang="x-none" sz="2200" dirty="0"/>
              <a:t>. </a:t>
            </a:r>
            <a:r>
              <a:rPr lang="x-none" sz="2200" dirty="0" err="1"/>
              <a:t>Нестача</a:t>
            </a:r>
            <a:r>
              <a:rPr lang="x-none" sz="2200" dirty="0"/>
              <a:t> в </a:t>
            </a:r>
            <a:r>
              <a:rPr lang="x-none" sz="2200" dirty="0" err="1"/>
              <a:t>середній</a:t>
            </a:r>
            <a:r>
              <a:rPr lang="x-none" sz="2200" dirty="0"/>
              <a:t> </a:t>
            </a:r>
            <a:r>
              <a:rPr lang="x-none" sz="2200" dirty="0" err="1"/>
              <a:t>частині</a:t>
            </a:r>
            <a:r>
              <a:rPr lang="x-none" sz="2200" dirty="0"/>
              <a:t> </a:t>
            </a:r>
            <a:r>
              <a:rPr lang="x-none" sz="2200" dirty="0" err="1"/>
              <a:t>хромо­соми</a:t>
            </a:r>
            <a:r>
              <a:rPr lang="x-none" sz="2200" dirty="0"/>
              <a:t> </a:t>
            </a:r>
            <a:r>
              <a:rPr lang="x-none" sz="2200" dirty="0" err="1"/>
              <a:t>призводить</a:t>
            </a:r>
            <a:r>
              <a:rPr lang="x-none" sz="2200" dirty="0"/>
              <a:t> </a:t>
            </a:r>
            <a:r>
              <a:rPr lang="x-none" sz="2200" dirty="0" err="1"/>
              <a:t>організм</a:t>
            </a:r>
            <a:r>
              <a:rPr lang="x-none" sz="2200" dirty="0"/>
              <a:t> до </a:t>
            </a:r>
            <a:r>
              <a:rPr lang="x-none" sz="2200" dirty="0" err="1"/>
              <a:t>загибелі</a:t>
            </a:r>
            <a:r>
              <a:rPr lang="x-none" sz="2200" dirty="0"/>
              <a:t>, </a:t>
            </a:r>
            <a:r>
              <a:rPr lang="x-none" sz="2200" dirty="0" err="1"/>
              <a:t>втрата</a:t>
            </a:r>
            <a:r>
              <a:rPr lang="x-none" sz="2200" dirty="0"/>
              <a:t> </a:t>
            </a:r>
            <a:r>
              <a:rPr lang="x-none" sz="2200" dirty="0" err="1"/>
              <a:t>незначних</a:t>
            </a:r>
            <a:r>
              <a:rPr lang="x-none" sz="2200" dirty="0"/>
              <a:t> </a:t>
            </a:r>
            <a:r>
              <a:rPr lang="x-none" sz="2200" dirty="0" err="1"/>
              <a:t>ділянок</a:t>
            </a:r>
            <a:r>
              <a:rPr lang="x-none" sz="2200" dirty="0"/>
              <a:t> </a:t>
            </a:r>
            <a:r>
              <a:rPr lang="x-none" sz="2200" dirty="0" err="1"/>
              <a:t>спричинює</a:t>
            </a:r>
            <a:r>
              <a:rPr lang="x-none" sz="2200" dirty="0"/>
              <a:t> </a:t>
            </a:r>
            <a:r>
              <a:rPr lang="x-none" sz="2200" dirty="0" err="1"/>
              <a:t>зміни</a:t>
            </a:r>
            <a:r>
              <a:rPr lang="x-none" sz="2200" dirty="0"/>
              <a:t> </a:t>
            </a:r>
            <a:r>
              <a:rPr lang="x-none" sz="2200" dirty="0" err="1"/>
              <a:t>спадкових</a:t>
            </a:r>
            <a:r>
              <a:rPr lang="x-none" sz="2200" dirty="0"/>
              <a:t> </a:t>
            </a:r>
            <a:r>
              <a:rPr lang="x-none" sz="2200" dirty="0" err="1"/>
              <a:t>властивостей</a:t>
            </a:r>
            <a:r>
              <a:rPr lang="x-none" sz="2200" dirty="0"/>
              <a:t>. Так, за </a:t>
            </a:r>
            <a:r>
              <a:rPr lang="x-none" sz="2200" dirty="0" err="1"/>
              <a:t>нестачі</a:t>
            </a:r>
            <a:r>
              <a:rPr lang="x-none" sz="2200" dirty="0"/>
              <a:t> </a:t>
            </a:r>
            <a:r>
              <a:rPr lang="x-none" sz="2200" dirty="0" err="1"/>
              <a:t>ділянки</a:t>
            </a:r>
            <a:r>
              <a:rPr lang="x-none" sz="2200" dirty="0"/>
              <a:t> в </a:t>
            </a:r>
            <a:r>
              <a:rPr lang="x-none" sz="2200" dirty="0" err="1"/>
              <a:t>однієї</a:t>
            </a:r>
            <a:r>
              <a:rPr lang="x-none" sz="2200" dirty="0"/>
              <a:t> з хромосом, проростки </a:t>
            </a:r>
            <a:r>
              <a:rPr lang="x-none" sz="2200" dirty="0" err="1"/>
              <a:t>кукурудзи</a:t>
            </a:r>
            <a:r>
              <a:rPr lang="x-none" sz="2200" dirty="0"/>
              <a:t> </a:t>
            </a:r>
            <a:r>
              <a:rPr lang="x-none" sz="2200" dirty="0" err="1"/>
              <a:t>виявляються</a:t>
            </a:r>
            <a:r>
              <a:rPr lang="x-none" sz="2200" dirty="0"/>
              <a:t> </a:t>
            </a:r>
            <a:r>
              <a:rPr lang="x-none" sz="2200" dirty="0" err="1"/>
              <a:t>позбавленими</a:t>
            </a:r>
            <a:r>
              <a:rPr lang="x-none" sz="2200" dirty="0"/>
              <a:t> </a:t>
            </a:r>
            <a:r>
              <a:rPr lang="x-none" sz="2200" dirty="0" err="1"/>
              <a:t>хлорофілу</a:t>
            </a:r>
            <a:r>
              <a:rPr lang="x-none" sz="2200" dirty="0"/>
              <a:t>.</a:t>
            </a:r>
          </a:p>
          <a:p>
            <a:pPr marL="0" indent="0">
              <a:buNone/>
            </a:pPr>
            <a:r>
              <a:rPr lang="uk-UA" sz="2200" b="1" i="1" dirty="0"/>
              <a:t>   </a:t>
            </a:r>
            <a:r>
              <a:rPr lang="x-none" sz="2200" b="1" i="1" dirty="0" err="1"/>
              <a:t>Дуплікація</a:t>
            </a:r>
            <a:r>
              <a:rPr lang="x-none" sz="2200" dirty="0"/>
              <a:t> (</a:t>
            </a:r>
            <a:r>
              <a:rPr lang="x-none" sz="2200" dirty="0" err="1"/>
              <a:t>подвоєння</a:t>
            </a:r>
            <a:r>
              <a:rPr lang="x-none" sz="2200" dirty="0"/>
              <a:t>) </a:t>
            </a:r>
            <a:r>
              <a:rPr lang="x-none" sz="2200" dirty="0" err="1"/>
              <a:t>пов’язана</a:t>
            </a:r>
            <a:r>
              <a:rPr lang="x-none" sz="2200" dirty="0"/>
              <a:t> з </a:t>
            </a:r>
            <a:r>
              <a:rPr lang="x-none" sz="2200" dirty="0" err="1"/>
              <a:t>приєднанням</a:t>
            </a:r>
            <a:r>
              <a:rPr lang="x-none" sz="2200" dirty="0"/>
              <a:t> </a:t>
            </a:r>
            <a:r>
              <a:rPr lang="x-none" sz="2200" dirty="0" err="1"/>
              <a:t>зайвого</a:t>
            </a:r>
            <a:r>
              <a:rPr lang="x-none" sz="2200" dirty="0"/>
              <a:t> </a:t>
            </a:r>
            <a:r>
              <a:rPr lang="x-none" sz="2200" dirty="0" err="1"/>
              <a:t>дублюючого</a:t>
            </a:r>
            <a:r>
              <a:rPr lang="x-none" sz="2200" dirty="0"/>
              <a:t> </a:t>
            </a:r>
            <a:r>
              <a:rPr lang="x-none" sz="2200" dirty="0" err="1"/>
              <a:t>відрізка</a:t>
            </a:r>
            <a:r>
              <a:rPr lang="x-none" sz="2200" dirty="0"/>
              <a:t> </a:t>
            </a:r>
            <a:r>
              <a:rPr lang="x-none" sz="2200" dirty="0" err="1"/>
              <a:t>хромосоми</a:t>
            </a:r>
            <a:r>
              <a:rPr lang="x-none" sz="2200" dirty="0"/>
              <a:t>. </a:t>
            </a:r>
            <a:r>
              <a:rPr lang="x-none" sz="2200" dirty="0" err="1"/>
              <a:t>Дуплікації</a:t>
            </a:r>
            <a:r>
              <a:rPr lang="x-none" sz="2200" dirty="0"/>
              <a:t> </a:t>
            </a:r>
            <a:r>
              <a:rPr lang="x-none" sz="2200" dirty="0" err="1"/>
              <a:t>призводять</a:t>
            </a:r>
            <a:r>
              <a:rPr lang="x-none" sz="2200" dirty="0"/>
              <a:t> до </a:t>
            </a:r>
            <a:r>
              <a:rPr lang="x-none" sz="2200" dirty="0" err="1"/>
              <a:t>виникнення</a:t>
            </a:r>
            <a:r>
              <a:rPr lang="x-none" sz="2200" dirty="0"/>
              <a:t> </a:t>
            </a:r>
            <a:r>
              <a:rPr lang="x-none" sz="2200" dirty="0" err="1"/>
              <a:t>нових</a:t>
            </a:r>
            <a:r>
              <a:rPr lang="x-none" sz="2200" dirty="0"/>
              <a:t> </a:t>
            </a:r>
            <a:r>
              <a:rPr lang="x-none" sz="2200" dirty="0" err="1"/>
              <a:t>ознак</a:t>
            </a:r>
            <a:r>
              <a:rPr lang="x-none" sz="2200" dirty="0"/>
              <a:t>. </a:t>
            </a:r>
            <a:r>
              <a:rPr lang="x-none" sz="2200" dirty="0" err="1"/>
              <a:t>Наприклад</a:t>
            </a:r>
            <a:r>
              <a:rPr lang="x-none" sz="2200" dirty="0"/>
              <a:t>, у </a:t>
            </a:r>
            <a:r>
              <a:rPr lang="x-none" sz="2200" dirty="0" err="1"/>
              <a:t>дрозофіли</a:t>
            </a:r>
            <a:r>
              <a:rPr lang="x-none" sz="2200" dirty="0"/>
              <a:t> ген </a:t>
            </a:r>
            <a:r>
              <a:rPr lang="x-none" sz="2200" dirty="0" err="1"/>
              <a:t>смужкоподібних</a:t>
            </a:r>
            <a:r>
              <a:rPr lang="x-none" sz="2200" dirty="0"/>
              <a:t> очей </a:t>
            </a:r>
            <a:r>
              <a:rPr lang="x-none" sz="2200" dirty="0" err="1"/>
              <a:t>характеризується</a:t>
            </a:r>
            <a:r>
              <a:rPr lang="x-none" sz="2200" dirty="0"/>
              <a:t> </a:t>
            </a:r>
            <a:r>
              <a:rPr lang="x-none" sz="2200" dirty="0" err="1"/>
              <a:t>мозаїчною</a:t>
            </a:r>
            <a:r>
              <a:rPr lang="x-none" sz="2200" dirty="0"/>
              <a:t> </a:t>
            </a:r>
            <a:r>
              <a:rPr lang="x-none" sz="2200" dirty="0" err="1"/>
              <a:t>мутацією</a:t>
            </a:r>
            <a:r>
              <a:rPr lang="x-none" sz="2200" dirty="0"/>
              <a:t> (</a:t>
            </a:r>
            <a:r>
              <a:rPr lang="x-none" sz="2200" dirty="0" err="1"/>
              <a:t>такі</a:t>
            </a:r>
            <a:r>
              <a:rPr lang="x-none" sz="2200" dirty="0"/>
              <a:t> </a:t>
            </a:r>
            <a:r>
              <a:rPr lang="x-none" sz="2200" dirty="0" err="1"/>
              <a:t>організми</a:t>
            </a:r>
            <a:r>
              <a:rPr lang="x-none" sz="2200" dirty="0"/>
              <a:t> </a:t>
            </a:r>
            <a:r>
              <a:rPr lang="x-none" sz="2200" dirty="0" err="1"/>
              <a:t>називаються</a:t>
            </a:r>
            <a:r>
              <a:rPr lang="x-none" sz="2200" dirty="0"/>
              <a:t> </a:t>
            </a:r>
            <a:r>
              <a:rPr lang="x-none" sz="2200" dirty="0" err="1"/>
              <a:t>мозаїками</a:t>
            </a:r>
            <a:r>
              <a:rPr lang="x-none" sz="2200" dirty="0"/>
              <a:t>). </a:t>
            </a:r>
            <a:r>
              <a:rPr lang="x-none" sz="2200" dirty="0" err="1"/>
              <a:t>Мозаїками</a:t>
            </a:r>
            <a:r>
              <a:rPr lang="x-none" sz="2200" dirty="0"/>
              <a:t> є люди, у </a:t>
            </a:r>
            <a:r>
              <a:rPr lang="x-none" sz="2200" dirty="0" err="1"/>
              <a:t>яких</a:t>
            </a:r>
            <a:r>
              <a:rPr lang="x-none" sz="2200" dirty="0"/>
              <a:t> </a:t>
            </a:r>
            <a:r>
              <a:rPr lang="x-none" sz="2200" dirty="0" err="1"/>
              <a:t>різний</a:t>
            </a:r>
            <a:r>
              <a:rPr lang="x-none" sz="2200" dirty="0"/>
              <a:t> </a:t>
            </a:r>
            <a:r>
              <a:rPr lang="x-none" sz="2200" dirty="0" err="1"/>
              <a:t>колір</a:t>
            </a:r>
            <a:r>
              <a:rPr lang="x-none" sz="2200" dirty="0"/>
              <a:t> очей, </a:t>
            </a:r>
            <a:r>
              <a:rPr lang="x-none" sz="2200" dirty="0" err="1"/>
              <a:t>або</a:t>
            </a:r>
            <a:r>
              <a:rPr lang="x-none" sz="2200" dirty="0"/>
              <a:t> </a:t>
            </a:r>
            <a:r>
              <a:rPr lang="x-none" sz="2200" dirty="0" err="1"/>
              <a:t>тварини</a:t>
            </a:r>
            <a:r>
              <a:rPr lang="x-none" sz="2200" dirty="0"/>
              <a:t> </a:t>
            </a:r>
            <a:r>
              <a:rPr lang="x-none" sz="2200" dirty="0" err="1"/>
              <a:t>певної</a:t>
            </a:r>
            <a:r>
              <a:rPr lang="x-none" sz="2200" dirty="0"/>
              <a:t> </a:t>
            </a:r>
            <a:r>
              <a:rPr lang="x-none" sz="2200" dirty="0" err="1"/>
              <a:t>масті</a:t>
            </a:r>
            <a:r>
              <a:rPr lang="x-none" sz="2200" dirty="0"/>
              <a:t>, у </a:t>
            </a:r>
            <a:r>
              <a:rPr lang="x-none" sz="2200" dirty="0" err="1"/>
              <a:t>яких</a:t>
            </a:r>
            <a:r>
              <a:rPr lang="x-none" sz="2200" dirty="0"/>
              <a:t> на </a:t>
            </a:r>
            <a:r>
              <a:rPr lang="x-none" sz="2200" dirty="0" err="1"/>
              <a:t>тілі</a:t>
            </a:r>
            <a:r>
              <a:rPr lang="x-none" sz="2200" dirty="0"/>
              <a:t> </a:t>
            </a:r>
            <a:r>
              <a:rPr lang="x-none" sz="2200" dirty="0" err="1"/>
              <a:t>з’являються</a:t>
            </a:r>
            <a:r>
              <a:rPr lang="x-none" sz="2200" dirty="0"/>
              <a:t> </a:t>
            </a:r>
            <a:r>
              <a:rPr lang="x-none" sz="2200" dirty="0" err="1"/>
              <a:t>пля­ми</a:t>
            </a:r>
            <a:r>
              <a:rPr lang="x-none" sz="2200" dirty="0"/>
              <a:t> </a:t>
            </a:r>
            <a:r>
              <a:rPr lang="x-none" sz="2200" dirty="0" err="1"/>
              <a:t>іншого</a:t>
            </a:r>
            <a:r>
              <a:rPr lang="x-none" sz="2200" dirty="0"/>
              <a:t> </a:t>
            </a:r>
            <a:r>
              <a:rPr lang="x-none" sz="2200" dirty="0" err="1"/>
              <a:t>кольору</a:t>
            </a:r>
            <a:r>
              <a:rPr lang="x-none" sz="2200" dirty="0"/>
              <a:t>. Не </a:t>
            </a:r>
            <a:r>
              <a:rPr lang="x-none" sz="2200" dirty="0" err="1"/>
              <a:t>виключено</a:t>
            </a:r>
            <a:r>
              <a:rPr lang="x-none" sz="2200" dirty="0"/>
              <a:t>, </a:t>
            </a:r>
            <a:r>
              <a:rPr lang="x-none" sz="2200" dirty="0" err="1"/>
              <a:t>що</a:t>
            </a:r>
            <a:r>
              <a:rPr lang="x-none" sz="2200" dirty="0"/>
              <a:t> </a:t>
            </a:r>
            <a:r>
              <a:rPr lang="x-none" sz="2200" dirty="0" err="1"/>
              <a:t>соматичні</a:t>
            </a:r>
            <a:r>
              <a:rPr lang="x-none" sz="2200" dirty="0"/>
              <a:t> </a:t>
            </a:r>
            <a:r>
              <a:rPr lang="x-none" sz="2200" dirty="0" err="1"/>
              <a:t>мутації</a:t>
            </a:r>
            <a:r>
              <a:rPr lang="x-none" sz="2200" dirty="0"/>
              <a:t>, </a:t>
            </a:r>
            <a:r>
              <a:rPr lang="x-none" sz="2200" dirty="0" err="1"/>
              <a:t>які</a:t>
            </a:r>
            <a:r>
              <a:rPr lang="x-none" sz="2200" dirty="0"/>
              <a:t> </a:t>
            </a:r>
            <a:r>
              <a:rPr lang="x-none" sz="2200" dirty="0" err="1"/>
              <a:t>впли­вають</a:t>
            </a:r>
            <a:r>
              <a:rPr lang="x-none" sz="2200" dirty="0"/>
              <a:t> на </a:t>
            </a:r>
            <a:r>
              <a:rPr lang="x-none" sz="2200" dirty="0" err="1"/>
              <a:t>метаболізм</a:t>
            </a:r>
            <a:r>
              <a:rPr lang="x-none" sz="2200" dirty="0"/>
              <a:t>, є </a:t>
            </a:r>
            <a:r>
              <a:rPr lang="x-none" sz="2200" dirty="0" err="1"/>
              <a:t>однією</a:t>
            </a:r>
            <a:r>
              <a:rPr lang="x-none" sz="2200" dirty="0"/>
              <a:t> з причин </a:t>
            </a:r>
            <a:r>
              <a:rPr lang="x-none" sz="2200" dirty="0" err="1"/>
              <a:t>старіння</a:t>
            </a:r>
            <a:r>
              <a:rPr lang="x-none" sz="2200" dirty="0"/>
              <a:t> та </a:t>
            </a:r>
            <a:r>
              <a:rPr lang="x-none" sz="2200" dirty="0" err="1"/>
              <a:t>злоякісних</a:t>
            </a:r>
            <a:r>
              <a:rPr lang="x-none" sz="2200" dirty="0"/>
              <a:t> </a:t>
            </a:r>
            <a:r>
              <a:rPr lang="x-none" sz="2200" dirty="0" err="1"/>
              <a:t>новоутворень</a:t>
            </a:r>
            <a:r>
              <a:rPr lang="x-none" sz="2200" dirty="0"/>
              <a:t>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48965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CA4BE9-A541-45DA-942A-D78BDAA8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F8E832-6BB6-4CEE-8010-1785ED892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6F3FDA-77A6-411F-A415-035EF0082A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355" t="25863" r="52376" b="16112"/>
          <a:stretch/>
        </p:blipFill>
        <p:spPr>
          <a:xfrm>
            <a:off x="368969" y="1950729"/>
            <a:ext cx="5534526" cy="47218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497A7E-0216-4EF7-AD1C-ACF2BC300C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763" t="31148" r="60527" b="19036"/>
          <a:stretch/>
        </p:blipFill>
        <p:spPr>
          <a:xfrm>
            <a:off x="5149516" y="771090"/>
            <a:ext cx="6015790" cy="531581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06474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F35510-193C-4D5E-851D-063ACC3A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3B5A26-71DE-4D3F-B69C-4D59D009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D50B57-8612-45A9-B875-A552AE207B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079" t="26667" r="54210" b="17193"/>
          <a:stretch/>
        </p:blipFill>
        <p:spPr>
          <a:xfrm>
            <a:off x="2175298" y="1327149"/>
            <a:ext cx="7161207" cy="54217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5412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B31186-D180-4834-8B2F-D1A02A7B6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Геномні</a:t>
            </a:r>
            <a:r>
              <a:rPr lang="uk-UA" dirty="0"/>
              <a:t> мутації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4DF5ED-44DA-40FB-BDC4-07D0211DF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08" y="2410995"/>
            <a:ext cx="5133552" cy="4559300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/>
              <a:t>   </a:t>
            </a:r>
            <a:r>
              <a:rPr lang="x-none" sz="2400" b="1" dirty="0" err="1"/>
              <a:t>Геномні</a:t>
            </a:r>
            <a:r>
              <a:rPr lang="x-none" sz="2400" b="1" dirty="0"/>
              <a:t> </a:t>
            </a:r>
            <a:r>
              <a:rPr lang="x-none" sz="2400" b="1" dirty="0" err="1"/>
              <a:t>мутації</a:t>
            </a:r>
            <a:r>
              <a:rPr lang="x-none" sz="2400" b="1" dirty="0"/>
              <a:t> </a:t>
            </a:r>
            <a:r>
              <a:rPr lang="x-none" sz="2400" dirty="0" err="1"/>
              <a:t>пов’язані</a:t>
            </a:r>
            <a:r>
              <a:rPr lang="x-none" sz="2400" dirty="0"/>
              <a:t> </a:t>
            </a:r>
            <a:r>
              <a:rPr lang="x-none" sz="2400" dirty="0" err="1"/>
              <a:t>зі</a:t>
            </a:r>
            <a:r>
              <a:rPr lang="x-none" sz="2400" dirty="0"/>
              <a:t> </a:t>
            </a:r>
            <a:r>
              <a:rPr lang="x-none" sz="2400" dirty="0" err="1"/>
              <a:t>зміною</a:t>
            </a:r>
            <a:r>
              <a:rPr lang="x-none" sz="2400" dirty="0"/>
              <a:t> </a:t>
            </a:r>
            <a:r>
              <a:rPr lang="x-none" sz="2400" dirty="0" err="1"/>
              <a:t>кількості</a:t>
            </a:r>
            <a:r>
              <a:rPr lang="x-none" sz="2400" dirty="0"/>
              <a:t> </a:t>
            </a:r>
            <a:r>
              <a:rPr lang="x-none" sz="2400" dirty="0" err="1"/>
              <a:t>наборів</a:t>
            </a:r>
            <a:r>
              <a:rPr lang="x-none" sz="2400" dirty="0"/>
              <a:t> хромосом.</a:t>
            </a:r>
          </a:p>
          <a:p>
            <a:pPr marL="0" indent="0">
              <a:buNone/>
            </a:pPr>
            <a:r>
              <a:rPr lang="uk-UA" sz="2400" dirty="0"/>
              <a:t>   </a:t>
            </a:r>
            <a:r>
              <a:rPr lang="x-none" sz="2400" dirty="0" err="1"/>
              <a:t>Гаплоїдний</a:t>
            </a:r>
            <a:r>
              <a:rPr lang="x-none" sz="2400" dirty="0"/>
              <a:t> </a:t>
            </a:r>
            <a:r>
              <a:rPr lang="x-none" sz="2400" dirty="0" err="1"/>
              <a:t>набір</a:t>
            </a:r>
            <a:r>
              <a:rPr lang="x-none" sz="2400" dirty="0"/>
              <a:t> хромосом, а </a:t>
            </a:r>
            <a:r>
              <a:rPr lang="x-none" sz="2400" dirty="0" err="1"/>
              <a:t>також</a:t>
            </a:r>
            <a:r>
              <a:rPr lang="x-none" sz="2400" dirty="0"/>
              <a:t> </a:t>
            </a:r>
            <a:r>
              <a:rPr lang="x-none" sz="2400" dirty="0" err="1"/>
              <a:t>сукупність</a:t>
            </a:r>
            <a:r>
              <a:rPr lang="x-none" sz="2400" dirty="0"/>
              <a:t> </a:t>
            </a:r>
            <a:r>
              <a:rPr lang="x-none" sz="2400" dirty="0" err="1"/>
              <a:t>генів</a:t>
            </a:r>
            <a:r>
              <a:rPr lang="x-none" sz="2400" dirty="0"/>
              <a:t>, </a:t>
            </a:r>
            <a:r>
              <a:rPr lang="x-none" sz="2400" dirty="0" err="1"/>
              <a:t>що</a:t>
            </a:r>
            <a:r>
              <a:rPr lang="x-none" sz="2400" dirty="0"/>
              <a:t> </a:t>
            </a:r>
            <a:r>
              <a:rPr lang="x-none" sz="2400" dirty="0" err="1"/>
              <a:t>містяться</a:t>
            </a:r>
            <a:r>
              <a:rPr lang="x-none" sz="2400" dirty="0"/>
              <a:t> у </a:t>
            </a:r>
            <a:r>
              <a:rPr lang="x-none" sz="2400" dirty="0" err="1"/>
              <a:t>гаплоїдному</a:t>
            </a:r>
            <a:r>
              <a:rPr lang="x-none" sz="2400" dirty="0"/>
              <a:t> </a:t>
            </a:r>
            <a:r>
              <a:rPr lang="x-none" sz="2400" dirty="0" err="1"/>
              <a:t>наборі</a:t>
            </a:r>
            <a:r>
              <a:rPr lang="x-none" sz="2400" dirty="0"/>
              <a:t> хромосом, </a:t>
            </a:r>
            <a:r>
              <a:rPr lang="x-none" sz="2400" dirty="0" err="1"/>
              <a:t>називають</a:t>
            </a:r>
            <a:r>
              <a:rPr lang="x-none" sz="2400" dirty="0"/>
              <a:t> </a:t>
            </a:r>
            <a:r>
              <a:rPr lang="x-none" sz="2400" b="1" i="1" dirty="0"/>
              <a:t>геномом</a:t>
            </a:r>
            <a:r>
              <a:rPr lang="x-none" sz="2400" dirty="0"/>
              <a:t>.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1A4E69-C3B8-49E2-B5F8-2EBFBDC58E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10" t="24507" r="86447" b="32135"/>
          <a:stretch/>
        </p:blipFill>
        <p:spPr>
          <a:xfrm>
            <a:off x="5285798" y="207788"/>
            <a:ext cx="3128287" cy="64424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C51B02-5C3D-4E49-B442-ADC954AFC65B}"/>
              </a:ext>
            </a:extLst>
          </p:cNvPr>
          <p:cNvSpPr txBox="1"/>
          <p:nvPr/>
        </p:nvSpPr>
        <p:spPr>
          <a:xfrm>
            <a:off x="8414085" y="2139694"/>
            <a:ext cx="37779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/>
              <a:t>Геномні</a:t>
            </a:r>
            <a:r>
              <a:rPr lang="uk-UA" sz="2400" dirty="0"/>
              <a:t> мутації у пасльону чорного:</a:t>
            </a:r>
          </a:p>
          <a:p>
            <a:r>
              <a:rPr lang="uk-UA" sz="2400" dirty="0"/>
              <a:t>1 – диплоїдна форма</a:t>
            </a:r>
          </a:p>
          <a:p>
            <a:r>
              <a:rPr lang="uk-UA" sz="2400" dirty="0"/>
              <a:t>2 – </a:t>
            </a:r>
            <a:r>
              <a:rPr lang="uk-UA" sz="2400" dirty="0" err="1"/>
              <a:t>тетраплоїдна</a:t>
            </a:r>
            <a:r>
              <a:rPr lang="uk-UA" sz="2400" dirty="0"/>
              <a:t> форма</a:t>
            </a:r>
          </a:p>
          <a:p>
            <a:r>
              <a:rPr lang="uk-UA" sz="2400" dirty="0"/>
              <a:t>3 – </a:t>
            </a:r>
            <a:r>
              <a:rPr lang="uk-UA" sz="2400" dirty="0" err="1"/>
              <a:t>гексаплоїдна</a:t>
            </a:r>
            <a:r>
              <a:rPr lang="uk-UA" sz="2400" dirty="0"/>
              <a:t> форма</a:t>
            </a:r>
          </a:p>
          <a:p>
            <a:r>
              <a:rPr lang="uk-UA" sz="2400" dirty="0"/>
              <a:t>4 – </a:t>
            </a:r>
            <a:r>
              <a:rPr lang="uk-UA" sz="2400" dirty="0" err="1"/>
              <a:t>октоплоїдна</a:t>
            </a:r>
            <a:r>
              <a:rPr lang="uk-UA" sz="2400" dirty="0"/>
              <a:t> форма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129848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AFFECD-7461-48D9-BC84-AA3D943E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Геномні</a:t>
            </a:r>
            <a:r>
              <a:rPr lang="uk-UA" dirty="0"/>
              <a:t> мутації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60E7D9-30BB-4C0C-B532-FAA55CA39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55" y="2330784"/>
            <a:ext cx="5855445" cy="4527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b="1" i="1" dirty="0"/>
              <a:t>   </a:t>
            </a:r>
            <a:r>
              <a:rPr lang="x-none" sz="2400" b="1" i="1" dirty="0" err="1"/>
              <a:t>Поліплоїдія</a:t>
            </a:r>
            <a:r>
              <a:rPr lang="x-none" sz="2400" b="1" dirty="0"/>
              <a:t> </a:t>
            </a:r>
            <a:r>
              <a:rPr lang="x-none" sz="2400" dirty="0"/>
              <a:t>— </a:t>
            </a:r>
            <a:r>
              <a:rPr lang="x-none" sz="2400" dirty="0" err="1"/>
              <a:t>це</a:t>
            </a:r>
            <a:r>
              <a:rPr lang="x-none" sz="2400" dirty="0"/>
              <a:t> </a:t>
            </a:r>
            <a:r>
              <a:rPr lang="x-none" sz="2400" dirty="0" err="1"/>
              <a:t>кратне</a:t>
            </a:r>
            <a:r>
              <a:rPr lang="x-none" sz="2400" dirty="0"/>
              <a:t> </a:t>
            </a:r>
            <a:r>
              <a:rPr lang="x-none" sz="2400" dirty="0" err="1"/>
              <a:t>збільшення</a:t>
            </a:r>
            <a:r>
              <a:rPr lang="x-none" sz="2400" dirty="0"/>
              <a:t> хромосомного набору в </a:t>
            </a:r>
            <a:r>
              <a:rPr lang="x-none" sz="2400" dirty="0" err="1"/>
              <a:t>результаті</a:t>
            </a:r>
            <a:r>
              <a:rPr lang="x-none" sz="2400" dirty="0"/>
              <a:t> </a:t>
            </a:r>
            <a:r>
              <a:rPr lang="x-none" sz="2400" dirty="0" err="1"/>
              <a:t>порушення</a:t>
            </a:r>
            <a:r>
              <a:rPr lang="x-none" sz="2400" dirty="0"/>
              <a:t> мейозу (</a:t>
            </a:r>
            <a:r>
              <a:rPr lang="x-none" sz="2400" dirty="0" err="1"/>
              <a:t>наприклад</a:t>
            </a:r>
            <a:r>
              <a:rPr lang="x-none" sz="2400" dirty="0"/>
              <a:t> 4</a:t>
            </a:r>
            <a:r>
              <a:rPr lang="x-none" sz="2400" i="1" dirty="0"/>
              <a:t>n</a:t>
            </a:r>
            <a:r>
              <a:rPr lang="x-none" sz="2400" dirty="0"/>
              <a:t>). У </a:t>
            </a:r>
            <a:r>
              <a:rPr lang="x-none" sz="2400" dirty="0" err="1"/>
              <a:t>селекційній</a:t>
            </a:r>
            <a:r>
              <a:rPr lang="x-none" sz="2400" dirty="0"/>
              <a:t> </a:t>
            </a:r>
            <a:r>
              <a:rPr lang="x-none" sz="2400" dirty="0" err="1"/>
              <a:t>практиці</a:t>
            </a:r>
            <a:r>
              <a:rPr lang="x-none" sz="2400" dirty="0"/>
              <a:t> з метою </a:t>
            </a:r>
            <a:r>
              <a:rPr lang="x-none" sz="2400" dirty="0" err="1"/>
              <a:t>отри­мання</a:t>
            </a:r>
            <a:r>
              <a:rPr lang="x-none" sz="2400" dirty="0"/>
              <a:t> </a:t>
            </a:r>
            <a:r>
              <a:rPr lang="x-none" sz="2400" dirty="0" err="1"/>
              <a:t>поліплоїдів</a:t>
            </a:r>
            <a:r>
              <a:rPr lang="x-none" sz="2400" dirty="0"/>
              <a:t> на </a:t>
            </a:r>
            <a:r>
              <a:rPr lang="x-none" sz="2400" dirty="0" err="1"/>
              <a:t>рослини</a:t>
            </a:r>
            <a:r>
              <a:rPr lang="x-none" sz="2400" dirty="0"/>
              <a:t> </a:t>
            </a:r>
            <a:r>
              <a:rPr lang="x-none" sz="2400" dirty="0" err="1"/>
              <a:t>діють</a:t>
            </a:r>
            <a:r>
              <a:rPr lang="x-none" sz="2400" dirty="0"/>
              <a:t> </a:t>
            </a:r>
            <a:r>
              <a:rPr lang="x-none" sz="2400" dirty="0" err="1"/>
              <a:t>критичними</a:t>
            </a:r>
            <a:r>
              <a:rPr lang="x-none" sz="2400" dirty="0"/>
              <a:t> температурами, </a:t>
            </a:r>
            <a:r>
              <a:rPr lang="x-none" sz="2400" dirty="0" err="1"/>
              <a:t>йонізуючим</a:t>
            </a:r>
            <a:r>
              <a:rPr lang="x-none" sz="2400" dirty="0"/>
              <a:t> </a:t>
            </a:r>
            <a:r>
              <a:rPr lang="x-none" sz="2400" dirty="0" err="1"/>
              <a:t>випромінюванням</a:t>
            </a:r>
            <a:r>
              <a:rPr lang="x-none" sz="2400" dirty="0"/>
              <a:t>, </a:t>
            </a:r>
            <a:r>
              <a:rPr lang="x-none" sz="2400" dirty="0" err="1"/>
              <a:t>хімічними</a:t>
            </a:r>
            <a:r>
              <a:rPr lang="x-none" sz="2400" dirty="0"/>
              <a:t> </a:t>
            </a:r>
            <a:r>
              <a:rPr lang="x-none" sz="2400" dirty="0" err="1"/>
              <a:t>речовинами</a:t>
            </a:r>
            <a:r>
              <a:rPr lang="x-none" sz="2400" dirty="0"/>
              <a:t> (</a:t>
            </a:r>
            <a:r>
              <a:rPr lang="x-none" sz="2400" dirty="0" err="1"/>
              <a:t>найбільш</a:t>
            </a:r>
            <a:r>
              <a:rPr lang="x-none" sz="2400" dirty="0"/>
              <a:t> </a:t>
            </a:r>
            <a:r>
              <a:rPr lang="x-none" sz="2400" dirty="0" err="1"/>
              <a:t>поширений</a:t>
            </a:r>
            <a:r>
              <a:rPr lang="x-none" sz="2400" dirty="0"/>
              <a:t> — </a:t>
            </a:r>
            <a:r>
              <a:rPr lang="x-none" sz="2400" dirty="0" err="1"/>
              <a:t>алкалоїд</a:t>
            </a:r>
            <a:r>
              <a:rPr lang="x-none" sz="2400" dirty="0"/>
              <a:t> </a:t>
            </a:r>
            <a:r>
              <a:rPr lang="x-none" sz="2400" dirty="0" err="1"/>
              <a:t>колхіцин</a:t>
            </a:r>
            <a:r>
              <a:rPr lang="x-none" sz="2400" dirty="0"/>
              <a:t>). </a:t>
            </a:r>
            <a:r>
              <a:rPr lang="x-none" sz="2400" dirty="0" err="1"/>
              <a:t>Культурні</a:t>
            </a:r>
            <a:r>
              <a:rPr lang="x-none" sz="2400" dirty="0"/>
              <a:t> </a:t>
            </a:r>
            <a:r>
              <a:rPr lang="x-none" sz="2400" dirty="0" err="1"/>
              <a:t>рослини</a:t>
            </a:r>
            <a:r>
              <a:rPr lang="x-none" sz="2400" dirty="0"/>
              <a:t> у </a:t>
            </a:r>
            <a:r>
              <a:rPr lang="x-none" sz="2400" dirty="0" err="1"/>
              <a:t>більшості</a:t>
            </a:r>
            <a:r>
              <a:rPr lang="x-none" sz="2400" dirty="0"/>
              <a:t> — </a:t>
            </a:r>
            <a:r>
              <a:rPr lang="x-none" sz="2400" dirty="0" err="1"/>
              <a:t>поліплоїди</a:t>
            </a:r>
            <a:r>
              <a:rPr lang="x-none" sz="2400" dirty="0"/>
              <a:t>. </a:t>
            </a:r>
            <a:r>
              <a:rPr lang="x-none" sz="2400" dirty="0" err="1"/>
              <a:t>Поліплоїдні</a:t>
            </a:r>
            <a:r>
              <a:rPr lang="x-none" sz="2400" dirty="0"/>
              <a:t> </a:t>
            </a:r>
            <a:r>
              <a:rPr lang="x-none" sz="2400" dirty="0" err="1"/>
              <a:t>форми</a:t>
            </a:r>
            <a:r>
              <a:rPr lang="x-none" sz="2400" dirty="0"/>
              <a:t> </a:t>
            </a:r>
            <a:r>
              <a:rPr lang="x-none" sz="2400" dirty="0" err="1"/>
              <a:t>відомі</a:t>
            </a:r>
            <a:r>
              <a:rPr lang="x-none" sz="2400" dirty="0"/>
              <a:t> </a:t>
            </a:r>
            <a:r>
              <a:rPr lang="x-none" sz="2400" dirty="0" err="1"/>
              <a:t>також</a:t>
            </a:r>
            <a:r>
              <a:rPr lang="x-none" sz="2400" dirty="0"/>
              <a:t> у </a:t>
            </a:r>
            <a:r>
              <a:rPr lang="x-none" sz="2400" dirty="0" err="1"/>
              <a:t>тварин</a:t>
            </a:r>
            <a:r>
              <a:rPr lang="x-none" sz="2400" dirty="0"/>
              <a:t> (</a:t>
            </a:r>
            <a:r>
              <a:rPr lang="x-none" sz="2400" dirty="0" err="1"/>
              <a:t>наприклад</a:t>
            </a:r>
            <a:r>
              <a:rPr lang="x-none" sz="2400" dirty="0"/>
              <a:t> </a:t>
            </a:r>
            <a:r>
              <a:rPr lang="x-none" sz="2400" dirty="0" err="1"/>
              <a:t>тутовий</a:t>
            </a:r>
            <a:r>
              <a:rPr lang="x-none" sz="2400" dirty="0"/>
              <a:t> </a:t>
            </a:r>
            <a:r>
              <a:rPr lang="x-none" sz="2400" dirty="0" err="1"/>
              <a:t>шовкопряд</a:t>
            </a:r>
            <a:r>
              <a:rPr lang="x-none" sz="2400" dirty="0"/>
              <a:t>).</a:t>
            </a:r>
          </a:p>
          <a:p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6E93A2-8058-4A4C-980D-B8FDFDF8B3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74" t="27369" r="51973" b="17661"/>
          <a:stretch/>
        </p:blipFill>
        <p:spPr>
          <a:xfrm>
            <a:off x="5807243" y="2330784"/>
            <a:ext cx="6384757" cy="42868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09264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0A5801-B2F2-475B-B7CE-026793C5AA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6213" y="1"/>
            <a:ext cx="12015787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   </a:t>
            </a:r>
            <a:r>
              <a:rPr lang="x-none" sz="2400" dirty="0" err="1"/>
              <a:t>Організми</a:t>
            </a:r>
            <a:r>
              <a:rPr lang="x-none" sz="2400" dirty="0"/>
              <a:t>, </a:t>
            </a:r>
            <a:r>
              <a:rPr lang="x-none" sz="2400" dirty="0" err="1"/>
              <a:t>що</a:t>
            </a:r>
            <a:r>
              <a:rPr lang="x-none" sz="2400" dirty="0"/>
              <a:t> </a:t>
            </a:r>
            <a:r>
              <a:rPr lang="x-none" sz="2400" dirty="0" err="1"/>
              <a:t>виникають</a:t>
            </a:r>
            <a:r>
              <a:rPr lang="x-none" sz="2400" dirty="0"/>
              <a:t> у </a:t>
            </a:r>
            <a:r>
              <a:rPr lang="x-none" sz="2400" dirty="0" err="1"/>
              <a:t>результаті</a:t>
            </a:r>
            <a:r>
              <a:rPr lang="x-none" sz="2400" dirty="0"/>
              <a:t> </a:t>
            </a:r>
            <a:r>
              <a:rPr lang="x-none" sz="2400" dirty="0" err="1"/>
              <a:t>збільшення</a:t>
            </a:r>
            <a:r>
              <a:rPr lang="x-none" sz="2400" dirty="0"/>
              <a:t> </a:t>
            </a:r>
            <a:r>
              <a:rPr lang="x-none" sz="2400" dirty="0" err="1"/>
              <a:t>кількості</a:t>
            </a:r>
            <a:r>
              <a:rPr lang="x-none" sz="2400" dirty="0"/>
              <a:t> хромосом одного генома, </a:t>
            </a:r>
            <a:r>
              <a:rPr lang="x-none" sz="2400" dirty="0" err="1"/>
              <a:t>називаються</a:t>
            </a:r>
            <a:r>
              <a:rPr lang="x-none" sz="2400" dirty="0"/>
              <a:t> </a:t>
            </a:r>
            <a:r>
              <a:rPr lang="x-none" sz="2400" b="1" i="1" dirty="0" err="1"/>
              <a:t>автоплоїдними</a:t>
            </a:r>
            <a:r>
              <a:rPr lang="x-none" sz="2400" dirty="0"/>
              <a:t>. </a:t>
            </a:r>
            <a:r>
              <a:rPr lang="x-none" sz="2400" dirty="0" err="1"/>
              <a:t>Інша</a:t>
            </a:r>
            <a:r>
              <a:rPr lang="x-none" sz="2400" dirty="0"/>
              <a:t> форма </a:t>
            </a:r>
            <a:r>
              <a:rPr lang="x-none" sz="2400" dirty="0" err="1"/>
              <a:t>поліплоїдії</a:t>
            </a:r>
            <a:r>
              <a:rPr lang="x-none" sz="2400" dirty="0"/>
              <a:t> — </a:t>
            </a:r>
            <a:r>
              <a:rPr lang="x-none" sz="2400" b="1" i="1" dirty="0" err="1"/>
              <a:t>алоплоїдія</a:t>
            </a:r>
            <a:r>
              <a:rPr lang="x-none" sz="2400" dirty="0"/>
              <a:t> (</a:t>
            </a:r>
            <a:r>
              <a:rPr lang="x-none" sz="2400" dirty="0" err="1"/>
              <a:t>збільшення</a:t>
            </a:r>
            <a:r>
              <a:rPr lang="x-none" sz="2400" dirty="0"/>
              <a:t> </a:t>
            </a:r>
            <a:r>
              <a:rPr lang="x-none" sz="2400" dirty="0" err="1"/>
              <a:t>кіль­кості</a:t>
            </a:r>
            <a:r>
              <a:rPr lang="x-none" sz="2400" dirty="0"/>
              <a:t> хромосом </a:t>
            </a:r>
            <a:r>
              <a:rPr lang="x-none" sz="2400" dirty="0" err="1"/>
              <a:t>двох</a:t>
            </a:r>
            <a:r>
              <a:rPr lang="x-none" sz="2400" dirty="0"/>
              <a:t> </a:t>
            </a:r>
            <a:r>
              <a:rPr lang="x-none" sz="2400" dirty="0" err="1"/>
              <a:t>різних</a:t>
            </a:r>
            <a:r>
              <a:rPr lang="x-none" sz="2400" dirty="0"/>
              <a:t> </a:t>
            </a:r>
            <a:r>
              <a:rPr lang="x-none" sz="2400" dirty="0" err="1"/>
              <a:t>геномів</a:t>
            </a:r>
            <a:r>
              <a:rPr lang="x-none" sz="2400" dirty="0"/>
              <a:t>). </a:t>
            </a:r>
            <a:r>
              <a:rPr lang="x-none" sz="2400" dirty="0" err="1"/>
              <a:t>Алоплоїди</a:t>
            </a:r>
            <a:r>
              <a:rPr lang="x-none" sz="2400" dirty="0"/>
              <a:t> штучно </a:t>
            </a:r>
            <a:r>
              <a:rPr lang="x-none" sz="2400" dirty="0" err="1"/>
              <a:t>отримані</a:t>
            </a:r>
            <a:r>
              <a:rPr lang="x-none" sz="2400" dirty="0"/>
              <a:t> при </a:t>
            </a:r>
            <a:r>
              <a:rPr lang="x-none" sz="2400" dirty="0" err="1"/>
              <a:t>гібридизації</a:t>
            </a:r>
            <a:r>
              <a:rPr lang="x-none" sz="2400" dirty="0"/>
              <a:t>. Так, Г. Д. Карпеченко створив </a:t>
            </a:r>
            <a:r>
              <a:rPr lang="x-none" sz="2400" dirty="0" err="1"/>
              <a:t>алополіплоїдний</a:t>
            </a:r>
            <a:r>
              <a:rPr lang="x-none" sz="2400" dirty="0"/>
              <a:t> </a:t>
            </a:r>
            <a:r>
              <a:rPr lang="x-none" sz="2400" dirty="0" err="1"/>
              <a:t>гібрид</a:t>
            </a:r>
            <a:r>
              <a:rPr lang="x-none" sz="2400" dirty="0"/>
              <a:t> редьки і </a:t>
            </a:r>
            <a:r>
              <a:rPr lang="x-none" sz="2400" dirty="0" err="1"/>
              <a:t>капусти</a:t>
            </a:r>
            <a:r>
              <a:rPr lang="x-none" sz="2400" dirty="0"/>
              <a:t>.</a:t>
            </a:r>
          </a:p>
          <a:p>
            <a:pPr marL="0" indent="0">
              <a:buNone/>
            </a:pPr>
            <a:r>
              <a:rPr lang="ru-RU" sz="2400" dirty="0"/>
              <a:t>   </a:t>
            </a:r>
            <a:r>
              <a:rPr lang="x-none" sz="2400" dirty="0"/>
              <a:t>У </a:t>
            </a:r>
            <a:r>
              <a:rPr lang="x-none" sz="2400" dirty="0" err="1"/>
              <a:t>результаті</a:t>
            </a:r>
            <a:r>
              <a:rPr lang="x-none" sz="2400" dirty="0"/>
              <a:t> </a:t>
            </a:r>
            <a:r>
              <a:rPr lang="x-none" sz="2400" dirty="0" err="1"/>
              <a:t>порушення</a:t>
            </a:r>
            <a:r>
              <a:rPr lang="x-none" sz="2400" dirty="0"/>
              <a:t> мейозу і </a:t>
            </a:r>
            <a:r>
              <a:rPr lang="x-none" sz="2400" dirty="0" err="1"/>
              <a:t>мітозу</a:t>
            </a:r>
            <a:r>
              <a:rPr lang="x-none" sz="2400" dirty="0"/>
              <a:t> </a:t>
            </a:r>
            <a:r>
              <a:rPr lang="x-none" sz="2400" dirty="0" err="1"/>
              <a:t>кількість</a:t>
            </a:r>
            <a:r>
              <a:rPr lang="x-none" sz="2400" dirty="0"/>
              <a:t> хромосом </a:t>
            </a:r>
            <a:r>
              <a:rPr lang="x-none" sz="2400" dirty="0" err="1"/>
              <a:t>може</a:t>
            </a:r>
            <a:r>
              <a:rPr lang="x-none" sz="2400" dirty="0"/>
              <a:t> </a:t>
            </a:r>
            <a:r>
              <a:rPr lang="x-none" sz="2400" dirty="0" err="1"/>
              <a:t>змінюватися</a:t>
            </a:r>
            <a:r>
              <a:rPr lang="x-none" sz="2400" dirty="0"/>
              <a:t> і </a:t>
            </a:r>
            <a:r>
              <a:rPr lang="x-none" sz="2400" dirty="0" err="1"/>
              <a:t>ставати</a:t>
            </a:r>
            <a:r>
              <a:rPr lang="x-none" sz="2400" dirty="0"/>
              <a:t> некратною </a:t>
            </a:r>
            <a:r>
              <a:rPr lang="x-none" sz="2400" dirty="0" err="1"/>
              <a:t>гаплоїдному</a:t>
            </a:r>
            <a:r>
              <a:rPr lang="x-none" sz="2400" dirty="0"/>
              <a:t> набору. </a:t>
            </a:r>
            <a:r>
              <a:rPr lang="x-none" sz="2400" b="1" i="1" dirty="0" err="1"/>
              <a:t>Анеуплоїдія</a:t>
            </a:r>
            <a:r>
              <a:rPr lang="x-none" sz="2400" dirty="0"/>
              <a:t> </a:t>
            </a:r>
            <a:r>
              <a:rPr lang="x-none" sz="2400" b="1" i="1" dirty="0"/>
              <a:t>(</a:t>
            </a:r>
            <a:r>
              <a:rPr lang="x-none" sz="2400" b="1" i="1" dirty="0" err="1"/>
              <a:t>гетероплоїдія</a:t>
            </a:r>
            <a:r>
              <a:rPr lang="x-none" sz="2400" b="1" i="1" dirty="0"/>
              <a:t>)</a:t>
            </a:r>
            <a:r>
              <a:rPr lang="x-none" sz="2400" b="1" dirty="0"/>
              <a:t> </a:t>
            </a:r>
            <a:r>
              <a:rPr lang="x-none" sz="2400" dirty="0"/>
              <a:t>— </a:t>
            </a:r>
            <a:r>
              <a:rPr lang="x-none" sz="2400" dirty="0" err="1"/>
              <a:t>зміна</a:t>
            </a:r>
            <a:r>
              <a:rPr lang="x-none" sz="2400" dirty="0"/>
              <a:t> </a:t>
            </a:r>
            <a:r>
              <a:rPr lang="x-none" sz="2400" dirty="0" err="1"/>
              <a:t>кількості</a:t>
            </a:r>
            <a:r>
              <a:rPr lang="x-none" sz="2400" dirty="0"/>
              <a:t> хромосом в </a:t>
            </a:r>
            <a:r>
              <a:rPr lang="x-none" sz="2400" dirty="0" err="1"/>
              <a:t>одній</a:t>
            </a:r>
            <a:r>
              <a:rPr lang="x-none" sz="2400" dirty="0"/>
              <a:t> </a:t>
            </a:r>
            <a:r>
              <a:rPr lang="x-none" sz="2400" dirty="0" err="1"/>
              <a:t>або</a:t>
            </a:r>
            <a:r>
              <a:rPr lang="x-none" sz="2400" dirty="0"/>
              <a:t> </a:t>
            </a:r>
            <a:r>
              <a:rPr lang="x-none" sz="2400" dirty="0" err="1"/>
              <a:t>декількох</a:t>
            </a:r>
            <a:r>
              <a:rPr lang="x-none" sz="2400" dirty="0"/>
              <a:t> парах (</a:t>
            </a:r>
            <a:r>
              <a:rPr lang="x-none" sz="2400" dirty="0" err="1"/>
              <a:t>наприклад</a:t>
            </a:r>
            <a:r>
              <a:rPr lang="x-none" sz="2400" dirty="0"/>
              <a:t> 2</a:t>
            </a:r>
            <a:r>
              <a:rPr lang="x-none" sz="2400" i="1" dirty="0"/>
              <a:t>n</a:t>
            </a:r>
            <a:r>
              <a:rPr lang="x-none" sz="2400" dirty="0"/>
              <a:t> + 1). Таким прикладом є </a:t>
            </a:r>
            <a:r>
              <a:rPr lang="x-none" sz="2400" dirty="0" err="1"/>
              <a:t>явище</a:t>
            </a:r>
            <a:r>
              <a:rPr lang="x-none" sz="2400" dirty="0"/>
              <a:t> </a:t>
            </a:r>
            <a:r>
              <a:rPr lang="x-none" sz="2400" i="1" dirty="0" err="1"/>
              <a:t>трисомії</a:t>
            </a:r>
            <a:r>
              <a:rPr lang="x-none" sz="2400" dirty="0"/>
              <a:t>, коли яка-</a:t>
            </a:r>
            <a:r>
              <a:rPr lang="x-none" sz="2400" dirty="0" err="1"/>
              <a:t>небудь</a:t>
            </a:r>
            <a:r>
              <a:rPr lang="x-none" sz="2400" dirty="0"/>
              <a:t> </a:t>
            </a:r>
            <a:r>
              <a:rPr lang="x-none" sz="2400" dirty="0" err="1"/>
              <a:t>із</a:t>
            </a:r>
            <a:r>
              <a:rPr lang="x-none" sz="2400" dirty="0"/>
              <a:t> хромосом у </a:t>
            </a:r>
            <a:r>
              <a:rPr lang="x-none" sz="2400" dirty="0" err="1"/>
              <a:t>геноти­пі</a:t>
            </a:r>
            <a:r>
              <a:rPr lang="x-none" sz="2400" dirty="0"/>
              <a:t> </a:t>
            </a:r>
            <a:r>
              <a:rPr lang="x-none" sz="2400" dirty="0" err="1"/>
              <a:t>має</a:t>
            </a:r>
            <a:r>
              <a:rPr lang="x-none" sz="2400" dirty="0"/>
              <a:t> не </a:t>
            </a:r>
            <a:r>
              <a:rPr lang="x-none" sz="2400" dirty="0" err="1"/>
              <a:t>дві</a:t>
            </a:r>
            <a:r>
              <a:rPr lang="x-none" sz="2400" dirty="0"/>
              <a:t>, а три </a:t>
            </a:r>
            <a:r>
              <a:rPr lang="x-none" sz="2400" dirty="0" err="1"/>
              <a:t>гомологічні</a:t>
            </a:r>
            <a:r>
              <a:rPr lang="x-none" sz="2400" dirty="0"/>
              <a:t> </a:t>
            </a:r>
            <a:r>
              <a:rPr lang="x-none" sz="2400" dirty="0" err="1"/>
              <a:t>хро­мосоми</a:t>
            </a:r>
            <a:r>
              <a:rPr lang="x-none" sz="2400" dirty="0"/>
              <a:t>. </a:t>
            </a:r>
            <a:r>
              <a:rPr lang="x-none" sz="2400" dirty="0" err="1"/>
              <a:t>Якщо</a:t>
            </a:r>
            <a:r>
              <a:rPr lang="x-none" sz="2400" dirty="0"/>
              <a:t> </a:t>
            </a:r>
            <a:r>
              <a:rPr lang="x-none" sz="2400" dirty="0" err="1"/>
              <a:t>відбувається</a:t>
            </a:r>
            <a:r>
              <a:rPr lang="x-none" sz="2400" dirty="0"/>
              <a:t> </a:t>
            </a:r>
            <a:r>
              <a:rPr lang="x-none" sz="2400" dirty="0" err="1"/>
              <a:t>трисомія</a:t>
            </a:r>
            <a:r>
              <a:rPr lang="x-none" sz="2400" dirty="0"/>
              <a:t> за </a:t>
            </a:r>
            <a:r>
              <a:rPr lang="x-none" sz="2400" dirty="0" err="1"/>
              <a:t>однією</a:t>
            </a:r>
            <a:r>
              <a:rPr lang="x-none" sz="2400" dirty="0"/>
              <a:t> парою хромосом, то </a:t>
            </a:r>
            <a:r>
              <a:rPr lang="x-none" sz="2400" dirty="0" err="1"/>
              <a:t>такий</a:t>
            </a:r>
            <a:r>
              <a:rPr lang="x-none" sz="2400" dirty="0"/>
              <a:t> </a:t>
            </a:r>
            <a:r>
              <a:rPr lang="x-none" sz="2400" dirty="0" err="1"/>
              <a:t>організм</a:t>
            </a:r>
            <a:r>
              <a:rPr lang="x-none" sz="2400" dirty="0"/>
              <a:t> </a:t>
            </a:r>
            <a:r>
              <a:rPr lang="x-none" sz="2400" dirty="0" err="1"/>
              <a:t>називають</a:t>
            </a:r>
            <a:r>
              <a:rPr lang="x-none" sz="2400" dirty="0"/>
              <a:t> </a:t>
            </a:r>
            <a:r>
              <a:rPr lang="x-none" sz="2400" i="1" dirty="0" err="1"/>
              <a:t>трисоміком</a:t>
            </a:r>
            <a:r>
              <a:rPr lang="x-none" sz="2400" dirty="0"/>
              <a:t>, і </a:t>
            </a:r>
            <a:r>
              <a:rPr lang="x-none" sz="2400" dirty="0" err="1"/>
              <a:t>його</a:t>
            </a:r>
            <a:r>
              <a:rPr lang="x-none" sz="2400" dirty="0"/>
              <a:t> </a:t>
            </a:r>
            <a:r>
              <a:rPr lang="x-none" sz="2400" dirty="0" err="1"/>
              <a:t>хромосомний</a:t>
            </a:r>
            <a:r>
              <a:rPr lang="x-none" sz="2400" dirty="0"/>
              <a:t> </a:t>
            </a:r>
            <a:r>
              <a:rPr lang="x-none" sz="2400" dirty="0" err="1"/>
              <a:t>набір</a:t>
            </a:r>
            <a:r>
              <a:rPr lang="x-none" sz="2400" dirty="0"/>
              <a:t> буде 2</a:t>
            </a:r>
            <a:r>
              <a:rPr lang="x-none" sz="2400" i="1" dirty="0"/>
              <a:t>n</a:t>
            </a:r>
            <a:r>
              <a:rPr lang="x-none" sz="2400" dirty="0"/>
              <a:t> + 1 (</a:t>
            </a:r>
            <a:r>
              <a:rPr lang="x-none" sz="2400" dirty="0" err="1"/>
              <a:t>наприклад</a:t>
            </a:r>
            <a:r>
              <a:rPr lang="x-none" sz="2400" dirty="0"/>
              <a:t>, люди з хворобою Дауна — </a:t>
            </a:r>
            <a:r>
              <a:rPr lang="x-none" sz="2400" dirty="0" err="1"/>
              <a:t>трисоміки</a:t>
            </a:r>
            <a:r>
              <a:rPr lang="x-none" sz="2400" dirty="0"/>
              <a:t> за 21-ю парою хромосом). </a:t>
            </a:r>
            <a:r>
              <a:rPr lang="x-none" sz="2400" dirty="0" err="1"/>
              <a:t>Трисоміки</a:t>
            </a:r>
            <a:r>
              <a:rPr lang="x-none" sz="2400" dirty="0"/>
              <a:t> </a:t>
            </a:r>
            <a:r>
              <a:rPr lang="x-none" sz="2400" dirty="0" err="1"/>
              <a:t>найчас­тіше</a:t>
            </a:r>
            <a:r>
              <a:rPr lang="x-none" sz="2400" dirty="0"/>
              <a:t> </a:t>
            </a:r>
            <a:r>
              <a:rPr lang="x-none" sz="2400" dirty="0" err="1"/>
              <a:t>нежиттєздатні</a:t>
            </a:r>
            <a:r>
              <a:rPr lang="x-none" sz="2400" dirty="0"/>
              <a:t>, </a:t>
            </a:r>
            <a:r>
              <a:rPr lang="x-none" sz="2400" dirty="0" err="1"/>
              <a:t>бо</a:t>
            </a:r>
            <a:r>
              <a:rPr lang="x-none" sz="2400" dirty="0"/>
              <a:t> вони </a:t>
            </a:r>
            <a:r>
              <a:rPr lang="x-none" sz="2400" dirty="0" err="1"/>
              <a:t>мають</a:t>
            </a:r>
            <a:r>
              <a:rPr lang="x-none" sz="2400" dirty="0"/>
              <a:t> у </a:t>
            </a:r>
            <a:r>
              <a:rPr lang="x-none" sz="2400" dirty="0" err="1"/>
              <a:t>геномі</a:t>
            </a:r>
            <a:r>
              <a:rPr lang="x-none" sz="2400" dirty="0"/>
              <a:t> ряд </a:t>
            </a:r>
            <a:r>
              <a:rPr lang="x-none" sz="2400" dirty="0" err="1"/>
              <a:t>патологічних</a:t>
            </a:r>
            <a:r>
              <a:rPr lang="x-none" sz="2400" dirty="0"/>
              <a:t> </a:t>
            </a:r>
            <a:r>
              <a:rPr lang="x-none" sz="2400" dirty="0" err="1"/>
              <a:t>змін</a:t>
            </a:r>
            <a:r>
              <a:rPr lang="x-none" sz="2400" dirty="0"/>
              <a:t>. Прикладом </a:t>
            </a:r>
            <a:r>
              <a:rPr lang="x-none" sz="2400" dirty="0" err="1"/>
              <a:t>гетероплоїдії</a:t>
            </a:r>
            <a:r>
              <a:rPr lang="x-none" sz="2400" dirty="0"/>
              <a:t> є </a:t>
            </a:r>
            <a:r>
              <a:rPr lang="x-none" sz="2400" dirty="0" err="1"/>
              <a:t>також</a:t>
            </a:r>
            <a:r>
              <a:rPr lang="x-none" sz="2400" dirty="0"/>
              <a:t> </a:t>
            </a:r>
            <a:r>
              <a:rPr lang="x-none" sz="2400" i="1" dirty="0" err="1"/>
              <a:t>моносомія</a:t>
            </a:r>
            <a:r>
              <a:rPr lang="x-none" sz="2400" b="1" i="1" dirty="0"/>
              <a:t> </a:t>
            </a:r>
            <a:r>
              <a:rPr lang="x-none" sz="2400" dirty="0"/>
              <a:t>(</a:t>
            </a:r>
            <a:r>
              <a:rPr lang="x-none" sz="2400" dirty="0" err="1"/>
              <a:t>втрата</a:t>
            </a:r>
            <a:r>
              <a:rPr lang="x-none" sz="2400" dirty="0"/>
              <a:t> </a:t>
            </a:r>
            <a:r>
              <a:rPr lang="x-none" sz="2400" dirty="0" err="1"/>
              <a:t>однієї</a:t>
            </a:r>
            <a:r>
              <a:rPr lang="x-none" sz="2400" dirty="0"/>
              <a:t> </a:t>
            </a:r>
            <a:r>
              <a:rPr lang="x-none" sz="2400" dirty="0" err="1"/>
              <a:t>хромосоми</a:t>
            </a:r>
            <a:r>
              <a:rPr lang="x-none" sz="2400" dirty="0"/>
              <a:t> з пари у </a:t>
            </a:r>
            <a:r>
              <a:rPr lang="x-none" sz="2400" dirty="0" err="1"/>
              <a:t>диплоїдному</a:t>
            </a:r>
            <a:r>
              <a:rPr lang="x-none" sz="2400" dirty="0"/>
              <a:t> </a:t>
            </a:r>
            <a:r>
              <a:rPr lang="x-none" sz="2400" dirty="0" err="1"/>
              <a:t>наборі</a:t>
            </a:r>
            <a:r>
              <a:rPr lang="x-none" sz="2400" dirty="0"/>
              <a:t> — 2</a:t>
            </a:r>
            <a:r>
              <a:rPr lang="x-none" sz="2400" i="1" dirty="0"/>
              <a:t>n </a:t>
            </a:r>
            <a:r>
              <a:rPr lang="x-none" sz="2400" dirty="0"/>
              <a:t>– 1), </a:t>
            </a:r>
            <a:r>
              <a:rPr lang="x-none" sz="2400" dirty="0" err="1"/>
              <a:t>такі</a:t>
            </a:r>
            <a:r>
              <a:rPr lang="x-none" sz="2400" dirty="0"/>
              <a:t> </a:t>
            </a:r>
            <a:r>
              <a:rPr lang="x-none" sz="2400" dirty="0" err="1"/>
              <a:t>організми</a:t>
            </a:r>
            <a:r>
              <a:rPr lang="x-none" sz="2400" dirty="0"/>
              <a:t> </a:t>
            </a:r>
            <a:r>
              <a:rPr lang="x-none" sz="2400" dirty="0" err="1"/>
              <a:t>називають</a:t>
            </a:r>
            <a:r>
              <a:rPr lang="x-none" sz="2400" dirty="0"/>
              <a:t> </a:t>
            </a:r>
            <a:r>
              <a:rPr lang="x-none" sz="2400" dirty="0" err="1"/>
              <a:t>моносоміками</a:t>
            </a:r>
            <a:r>
              <a:rPr lang="x-none" sz="2400" dirty="0"/>
              <a:t>. </a:t>
            </a:r>
            <a:r>
              <a:rPr lang="x-none" sz="2400" dirty="0" err="1"/>
              <a:t>Нулісомія</a:t>
            </a:r>
            <a:r>
              <a:rPr lang="x-none" sz="2400" dirty="0"/>
              <a:t> — </a:t>
            </a:r>
            <a:r>
              <a:rPr lang="x-none" sz="2400" dirty="0" err="1"/>
              <a:t>це</a:t>
            </a:r>
            <a:r>
              <a:rPr lang="x-none" sz="2400" dirty="0"/>
              <a:t> </a:t>
            </a:r>
            <a:r>
              <a:rPr lang="x-none" sz="2400" dirty="0" err="1"/>
              <a:t>явище</a:t>
            </a:r>
            <a:r>
              <a:rPr lang="x-none" sz="2400" dirty="0"/>
              <a:t>, коли </a:t>
            </a:r>
            <a:r>
              <a:rPr lang="x-none" sz="2400" dirty="0" err="1"/>
              <a:t>відсутні</a:t>
            </a:r>
            <a:r>
              <a:rPr lang="x-none" sz="2400" dirty="0"/>
              <a:t> </a:t>
            </a:r>
            <a:r>
              <a:rPr lang="x-none" sz="2400" dirty="0" err="1"/>
              <a:t>обидві</a:t>
            </a:r>
            <a:r>
              <a:rPr lang="x-none" sz="2400" dirty="0"/>
              <a:t> </a:t>
            </a:r>
            <a:r>
              <a:rPr lang="x-none" sz="2400" dirty="0" err="1"/>
              <a:t>хромосоми</a:t>
            </a:r>
            <a:r>
              <a:rPr lang="x-none" sz="2400" dirty="0"/>
              <a:t> в </a:t>
            </a:r>
            <a:r>
              <a:rPr lang="x-none" sz="2400" dirty="0" err="1"/>
              <a:t>парі</a:t>
            </a:r>
            <a:r>
              <a:rPr lang="x-none" sz="2400" dirty="0"/>
              <a:t>. </a:t>
            </a:r>
            <a:r>
              <a:rPr lang="x-none" sz="2400" dirty="0" err="1"/>
              <a:t>Нулісоміки</a:t>
            </a:r>
            <a:r>
              <a:rPr lang="x-none" sz="2400" dirty="0"/>
              <a:t>, як правило, </a:t>
            </a:r>
            <a:r>
              <a:rPr lang="x-none" sz="2400" dirty="0" err="1"/>
              <a:t>нежиттєздатні</a:t>
            </a:r>
            <a:r>
              <a:rPr lang="x-none" sz="2400" dirty="0"/>
              <a:t>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62469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12239C-4BCF-46B0-AE12-DF98D04B8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53" y="872585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Синдром Дауна – </a:t>
            </a:r>
            <a:r>
              <a:rPr lang="ru-RU" sz="2400" dirty="0" err="1">
                <a:solidFill>
                  <a:schemeClr val="bg1"/>
                </a:solidFill>
              </a:rPr>
              <a:t>геномна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мутац</a:t>
            </a:r>
            <a:r>
              <a:rPr lang="uk-UA" sz="2400" dirty="0" err="1">
                <a:solidFill>
                  <a:schemeClr val="bg1"/>
                </a:solidFill>
              </a:rPr>
              <a:t>ія</a:t>
            </a:r>
            <a:r>
              <a:rPr lang="uk-UA" sz="2400" dirty="0">
                <a:solidFill>
                  <a:schemeClr val="bg1"/>
                </a:solidFill>
              </a:rPr>
              <a:t>.</a:t>
            </a:r>
            <a:endParaRPr lang="x-none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F74B90-6DDB-4055-8698-A1CFBB14BF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0380" y="0"/>
            <a:ext cx="5611896" cy="68113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1B1B3D-BA2B-4CE0-9E94-30F32EDA4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844" r="55080"/>
          <a:stretch/>
        </p:blipFill>
        <p:spPr>
          <a:xfrm>
            <a:off x="699243" y="1766384"/>
            <a:ext cx="4307066" cy="504500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92246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8A4F57-AFAA-4900-8719-D2263B55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Мінливість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435C2F-21BE-46C3-B5A9-34D4FFBA7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02" y="2250574"/>
            <a:ext cx="6176288" cy="46074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dirty="0"/>
              <a:t>   </a:t>
            </a:r>
            <a:r>
              <a:rPr lang="ru-RU" sz="2400" b="1" dirty="0" err="1"/>
              <a:t>Мінливість</a:t>
            </a:r>
            <a:r>
              <a:rPr lang="ru-RU" sz="2400" dirty="0"/>
              <a:t> — </a:t>
            </a:r>
            <a:r>
              <a:rPr lang="ru-RU" sz="2400" dirty="0" err="1"/>
              <a:t>здатність</a:t>
            </a:r>
            <a:r>
              <a:rPr lang="ru-RU" sz="2400" dirty="0"/>
              <a:t> </a:t>
            </a:r>
            <a:r>
              <a:rPr lang="ru-RU" sz="2400" dirty="0" err="1"/>
              <a:t>живих</a:t>
            </a:r>
            <a:r>
              <a:rPr lang="ru-RU" sz="2400" dirty="0"/>
              <a:t> </a:t>
            </a:r>
            <a:r>
              <a:rPr lang="ru-RU" sz="2400" dirty="0" err="1"/>
              <a:t>організмів</a:t>
            </a:r>
            <a:r>
              <a:rPr lang="ru-RU" sz="2400" dirty="0"/>
              <a:t> </a:t>
            </a:r>
            <a:r>
              <a:rPr lang="ru-RU" sz="2400" dirty="0" err="1"/>
              <a:t>набувати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ознак</a:t>
            </a:r>
            <a:r>
              <a:rPr lang="ru-RU" sz="2400" dirty="0"/>
              <a:t>, </a:t>
            </a:r>
            <a:r>
              <a:rPr lang="ru-RU" sz="2400" dirty="0" err="1"/>
              <a:t>відмінних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 </a:t>
            </a:r>
            <a:r>
              <a:rPr lang="ru-RU" sz="2400" dirty="0" err="1"/>
              <a:t>предків</a:t>
            </a:r>
            <a:r>
              <a:rPr lang="ru-RU" sz="2400" dirty="0"/>
              <a:t> і </a:t>
            </a:r>
            <a:r>
              <a:rPr lang="ru-RU" sz="2400" dirty="0" err="1"/>
              <a:t>їхніх</a:t>
            </a:r>
            <a:r>
              <a:rPr lang="ru-RU" sz="2400" dirty="0"/>
              <a:t> </a:t>
            </a:r>
            <a:r>
              <a:rPr lang="ru-RU" sz="2400" dirty="0" err="1"/>
              <a:t>станів</a:t>
            </a:r>
            <a:r>
              <a:rPr lang="ru-RU" sz="2400" dirty="0"/>
              <a:t> 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індивідуального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, </a:t>
            </a:r>
            <a:r>
              <a:rPr lang="ru-RU" sz="2400" dirty="0" err="1"/>
              <a:t>різноманітність</a:t>
            </a:r>
            <a:r>
              <a:rPr lang="ru-RU" sz="2400" dirty="0"/>
              <a:t> </a:t>
            </a:r>
            <a:r>
              <a:rPr lang="ru-RU" sz="2400" dirty="0" err="1"/>
              <a:t>ознак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представників</a:t>
            </a:r>
            <a:r>
              <a:rPr lang="ru-RU" sz="2400" dirty="0"/>
              <a:t> </a:t>
            </a:r>
            <a:r>
              <a:rPr lang="ru-RU" sz="2400" dirty="0" err="1"/>
              <a:t>даного</a:t>
            </a:r>
            <a:r>
              <a:rPr lang="ru-RU" sz="2400" dirty="0"/>
              <a:t> виду. </a:t>
            </a:r>
            <a:r>
              <a:rPr lang="ru-RU" sz="2400" dirty="0" err="1"/>
              <a:t>Розрізняють</a:t>
            </a:r>
            <a:r>
              <a:rPr lang="ru-RU" sz="2400" dirty="0"/>
              <a:t> </a:t>
            </a:r>
            <a:r>
              <a:rPr lang="ru-RU" sz="2400" dirty="0" err="1"/>
              <a:t>декілька</a:t>
            </a:r>
            <a:r>
              <a:rPr lang="ru-RU" sz="2400" dirty="0"/>
              <a:t> </a:t>
            </a:r>
            <a:r>
              <a:rPr lang="ru-RU" sz="2400" dirty="0" err="1"/>
              <a:t>типів</a:t>
            </a:r>
            <a:r>
              <a:rPr lang="ru-RU" sz="2400" dirty="0"/>
              <a:t> </a:t>
            </a:r>
            <a:r>
              <a:rPr lang="ru-RU" sz="2400" dirty="0" err="1"/>
              <a:t>мінливості</a:t>
            </a:r>
            <a:r>
              <a:rPr lang="ru-RU" sz="2400" dirty="0"/>
              <a:t>:</a:t>
            </a:r>
          </a:p>
          <a:p>
            <a:pPr>
              <a:spcBef>
                <a:spcPts val="0"/>
              </a:spcBef>
            </a:pPr>
            <a:r>
              <a:rPr lang="ru-RU" sz="2400" dirty="0" err="1"/>
              <a:t>Спадкову</a:t>
            </a:r>
            <a:r>
              <a:rPr lang="ru-RU" sz="2400" dirty="0"/>
              <a:t> і </a:t>
            </a:r>
            <a:r>
              <a:rPr lang="ru-RU" sz="2400" dirty="0" err="1"/>
              <a:t>неспадкову</a:t>
            </a:r>
            <a:r>
              <a:rPr lang="ru-RU" sz="2400" dirty="0"/>
              <a:t> (</a:t>
            </a:r>
            <a:r>
              <a:rPr lang="ru-RU" sz="2400" dirty="0" err="1"/>
              <a:t>генетичну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модифікаційну</a:t>
            </a:r>
            <a:r>
              <a:rPr lang="ru-RU" sz="2400" dirty="0"/>
              <a:t>).</a:t>
            </a:r>
          </a:p>
          <a:p>
            <a:pPr>
              <a:spcBef>
                <a:spcPts val="0"/>
              </a:spcBef>
            </a:pPr>
            <a:r>
              <a:rPr lang="ru-RU" sz="2400" dirty="0" err="1"/>
              <a:t>Індивідуальну</a:t>
            </a:r>
            <a:r>
              <a:rPr lang="ru-RU" sz="2400" dirty="0"/>
              <a:t> (</a:t>
            </a:r>
            <a:r>
              <a:rPr lang="ru-RU" sz="2400" dirty="0" err="1"/>
              <a:t>відмінність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окремими</a:t>
            </a:r>
            <a:r>
              <a:rPr lang="ru-RU" sz="2400" dirty="0"/>
              <a:t> </a:t>
            </a:r>
            <a:r>
              <a:rPr lang="ru-RU" sz="2400" dirty="0" err="1"/>
              <a:t>особинами</a:t>
            </a:r>
            <a:r>
              <a:rPr lang="ru-RU" sz="2400" dirty="0"/>
              <a:t>) і </a:t>
            </a:r>
            <a:r>
              <a:rPr lang="ru-RU" sz="2400" dirty="0" err="1"/>
              <a:t>групову</a:t>
            </a:r>
            <a:r>
              <a:rPr lang="ru-RU" sz="2400" dirty="0"/>
              <a:t> (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групами</a:t>
            </a:r>
            <a:r>
              <a:rPr lang="ru-RU" sz="2400" dirty="0"/>
              <a:t> </a:t>
            </a:r>
            <a:r>
              <a:rPr lang="ru-RU" sz="2400" dirty="0" err="1"/>
              <a:t>особин</a:t>
            </a:r>
            <a:r>
              <a:rPr lang="ru-RU" sz="2400" dirty="0"/>
              <a:t>, </a:t>
            </a:r>
            <a:r>
              <a:rPr lang="ru-RU" sz="2400" dirty="0" err="1"/>
              <a:t>наприклад</a:t>
            </a:r>
            <a:r>
              <a:rPr lang="ru-RU" sz="2400" dirty="0"/>
              <a:t>, </a:t>
            </a:r>
            <a:r>
              <a:rPr lang="ru-RU" sz="2400" dirty="0" err="1"/>
              <a:t>різними</a:t>
            </a:r>
            <a:r>
              <a:rPr lang="ru-RU" sz="2400" dirty="0"/>
              <a:t> </a:t>
            </a:r>
            <a:r>
              <a:rPr lang="ru-RU" sz="2400" dirty="0" err="1"/>
              <a:t>популяціями</a:t>
            </a:r>
            <a:r>
              <a:rPr lang="ru-RU" sz="2400" dirty="0"/>
              <a:t> </a:t>
            </a:r>
            <a:r>
              <a:rPr lang="ru-RU" sz="2400" dirty="0" err="1"/>
              <a:t>даного</a:t>
            </a:r>
            <a:r>
              <a:rPr lang="ru-RU" sz="2400" dirty="0"/>
              <a:t> виду). </a:t>
            </a:r>
            <a:r>
              <a:rPr lang="ru-RU" sz="2400" dirty="0" err="1"/>
              <a:t>Групова</a:t>
            </a:r>
            <a:r>
              <a:rPr lang="ru-RU" sz="2400" dirty="0"/>
              <a:t> </a:t>
            </a:r>
            <a:r>
              <a:rPr lang="ru-RU" sz="2400" dirty="0" err="1"/>
              <a:t>мінливість</a:t>
            </a:r>
            <a:r>
              <a:rPr lang="ru-RU" sz="2400" dirty="0"/>
              <a:t> є </a:t>
            </a:r>
            <a:r>
              <a:rPr lang="ru-RU" sz="2400" dirty="0" err="1"/>
              <a:t>похідною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індивідуальної</a:t>
            </a:r>
            <a:r>
              <a:rPr lang="ru-RU" sz="2400" dirty="0"/>
              <a:t>.</a:t>
            </a:r>
          </a:p>
          <a:p>
            <a:pPr>
              <a:spcBef>
                <a:spcPts val="0"/>
              </a:spcBef>
            </a:pPr>
            <a:r>
              <a:rPr lang="ru-RU" sz="2400" dirty="0" err="1"/>
              <a:t>Якісну</a:t>
            </a:r>
            <a:r>
              <a:rPr lang="ru-RU" sz="2400" dirty="0"/>
              <a:t> і </a:t>
            </a:r>
            <a:r>
              <a:rPr lang="ru-RU" sz="2400" dirty="0" err="1"/>
              <a:t>кількісну</a:t>
            </a:r>
            <a:endParaRPr lang="ru-RU" sz="2400" dirty="0"/>
          </a:p>
          <a:p>
            <a:pPr>
              <a:spcBef>
                <a:spcPts val="0"/>
              </a:spcBef>
            </a:pPr>
            <a:r>
              <a:rPr lang="ru-RU" sz="2400" dirty="0" err="1"/>
              <a:t>Спрямовану</a:t>
            </a:r>
            <a:r>
              <a:rPr lang="ru-RU" sz="2400" dirty="0"/>
              <a:t> і </a:t>
            </a:r>
            <a:r>
              <a:rPr lang="ru-RU" sz="2400" dirty="0" err="1"/>
              <a:t>неспрямовану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F1FC12-1B28-49B3-8944-7C1B312076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3535"/>
          <a:stretch/>
        </p:blipFill>
        <p:spPr>
          <a:xfrm>
            <a:off x="6625390" y="2948488"/>
            <a:ext cx="5543550" cy="3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03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3C5C0A-3D0D-4D0A-9840-1EE3AA2E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Форми мінливості</a:t>
            </a:r>
            <a:endParaRPr lang="x-none" sz="54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DE9C3119-EFC3-4DB5-9A87-D41285CA7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19494375"/>
              </p:ext>
            </p:extLst>
          </p:nvPr>
        </p:nvGraphicFramePr>
        <p:xfrm>
          <a:off x="131351" y="2310065"/>
          <a:ext cx="8579512" cy="419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1544CE-1B7C-4950-B226-5F88F2EEFB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67291" r="59368" b="7764"/>
          <a:stretch/>
        </p:blipFill>
        <p:spPr>
          <a:xfrm>
            <a:off x="7881092" y="4992006"/>
            <a:ext cx="4070547" cy="1873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D1C40F-ACC8-41DF-A173-1F33BCD9EE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0860" t="67730" r="26429" b="3506"/>
          <a:stretch/>
        </p:blipFill>
        <p:spPr>
          <a:xfrm>
            <a:off x="8184614" y="3024164"/>
            <a:ext cx="3767025" cy="19533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7658DC-D5A6-4FB5-A349-0E3A1EDB4F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76765" t="68777" r="6243"/>
          <a:stretch/>
        </p:blipFill>
        <p:spPr>
          <a:xfrm>
            <a:off x="9384632" y="-43402"/>
            <a:ext cx="2347396" cy="32330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19226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B28126-8E19-4BAF-B2DD-C02F2C09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220" y="575984"/>
            <a:ext cx="8911687" cy="1280890"/>
          </a:xfrm>
        </p:spPr>
        <p:txBody>
          <a:bodyPr/>
          <a:lstStyle/>
          <a:p>
            <a:r>
              <a:rPr lang="uk-UA" sz="5400" dirty="0"/>
              <a:t>Мутаційна мінливість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320E26-C616-45F2-9FB5-43E86E54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64" y="2294020"/>
            <a:ext cx="11944936" cy="456398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200" b="1" i="1" dirty="0"/>
              <a:t>   </a:t>
            </a:r>
            <a:r>
              <a:rPr lang="x-none" sz="2200" b="1" i="1" dirty="0" err="1"/>
              <a:t>Мутаційна</a:t>
            </a:r>
            <a:r>
              <a:rPr lang="x-none" sz="2200" b="1" i="1" dirty="0"/>
              <a:t> </a:t>
            </a:r>
            <a:r>
              <a:rPr lang="x-none" sz="2200" b="1" i="1" dirty="0" err="1"/>
              <a:t>мінливість</a:t>
            </a:r>
            <a:r>
              <a:rPr lang="x-none" sz="2200" dirty="0"/>
              <a:t> — </a:t>
            </a:r>
            <a:r>
              <a:rPr lang="x-none" sz="2200" dirty="0" err="1"/>
              <a:t>це</a:t>
            </a:r>
            <a:r>
              <a:rPr lang="x-none" sz="2200" dirty="0"/>
              <a:t> </a:t>
            </a:r>
            <a:r>
              <a:rPr lang="x-none" sz="2200" dirty="0" err="1"/>
              <a:t>поява</a:t>
            </a:r>
            <a:r>
              <a:rPr lang="x-none" sz="2200" dirty="0"/>
              <a:t> </a:t>
            </a:r>
            <a:r>
              <a:rPr lang="x-none" sz="2200" dirty="0" err="1"/>
              <a:t>нових</a:t>
            </a:r>
            <a:r>
              <a:rPr lang="x-none" sz="2200" dirty="0"/>
              <a:t> </a:t>
            </a:r>
            <a:r>
              <a:rPr lang="x-none" sz="2200" dirty="0" err="1"/>
              <a:t>ознак</a:t>
            </a:r>
            <a:r>
              <a:rPr lang="x-none" sz="2200" dirty="0"/>
              <a:t> в </a:t>
            </a:r>
            <a:r>
              <a:rPr lang="x-none" sz="2200" dirty="0" err="1"/>
              <a:t>організмі</a:t>
            </a:r>
            <a:r>
              <a:rPr lang="x-none" sz="2200" dirty="0"/>
              <a:t> </a:t>
            </a:r>
            <a:r>
              <a:rPr lang="x-none" sz="2200" dirty="0" err="1"/>
              <a:t>внаслідок</a:t>
            </a:r>
            <a:r>
              <a:rPr lang="x-none" sz="2200" dirty="0"/>
              <a:t> </a:t>
            </a:r>
            <a:r>
              <a:rPr lang="x-none" sz="2200" dirty="0" err="1"/>
              <a:t>раптових</a:t>
            </a:r>
            <a:r>
              <a:rPr lang="x-none" sz="2200" dirty="0"/>
              <a:t> </a:t>
            </a:r>
            <a:r>
              <a:rPr lang="x-none" sz="2200" dirty="0" err="1"/>
              <a:t>змін</a:t>
            </a:r>
            <a:r>
              <a:rPr lang="x-none" sz="2200" dirty="0"/>
              <a:t> </a:t>
            </a:r>
            <a:r>
              <a:rPr lang="x-none" sz="2200" dirty="0" err="1"/>
              <a:t>структури</a:t>
            </a:r>
            <a:r>
              <a:rPr lang="x-none" sz="2200" dirty="0"/>
              <a:t> </a:t>
            </a:r>
            <a:r>
              <a:rPr lang="x-none" sz="2200" dirty="0" err="1"/>
              <a:t>спадкових</a:t>
            </a:r>
            <a:r>
              <a:rPr lang="x-none" sz="2200" dirty="0"/>
              <a:t> </a:t>
            </a:r>
            <a:r>
              <a:rPr lang="x-none" sz="2200" dirty="0" err="1"/>
              <a:t>одиниць</a:t>
            </a:r>
            <a:r>
              <a:rPr lang="x-none" sz="2200" dirty="0"/>
              <a:t> (</a:t>
            </a:r>
            <a:r>
              <a:rPr lang="x-none" sz="2200" dirty="0" err="1"/>
              <a:t>генів</a:t>
            </a:r>
            <a:r>
              <a:rPr lang="x-none" sz="2200" dirty="0"/>
              <a:t>, хромосом) та </a:t>
            </a:r>
            <a:r>
              <a:rPr lang="x-none" sz="2200" dirty="0" err="1"/>
              <a:t>успадкування</a:t>
            </a:r>
            <a:r>
              <a:rPr lang="x-none" sz="2200" dirty="0"/>
              <a:t> </a:t>
            </a:r>
            <a:r>
              <a:rPr lang="x-none" sz="2200" dirty="0" err="1"/>
              <a:t>цих</a:t>
            </a:r>
            <a:r>
              <a:rPr lang="x-none" sz="2200" dirty="0"/>
              <a:t> </a:t>
            </a:r>
            <a:r>
              <a:rPr lang="x-none" sz="2200" dirty="0" err="1"/>
              <a:t>змін</a:t>
            </a:r>
            <a:r>
              <a:rPr lang="x-none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200" b="1" i="1" dirty="0"/>
              <a:t>   </a:t>
            </a:r>
            <a:r>
              <a:rPr lang="x-none" sz="2200" b="1" i="1" dirty="0" err="1"/>
              <a:t>Мутація</a:t>
            </a:r>
            <a:r>
              <a:rPr lang="x-none" sz="2200" dirty="0"/>
              <a:t> (</a:t>
            </a:r>
            <a:r>
              <a:rPr lang="x-none" sz="2200" dirty="0" err="1"/>
              <a:t>латин</a:t>
            </a:r>
            <a:r>
              <a:rPr lang="x-none" sz="2200" dirty="0"/>
              <a:t>. </a:t>
            </a:r>
            <a:r>
              <a:rPr lang="x-none" sz="2200" i="1" dirty="0" err="1"/>
              <a:t>mutatio</a:t>
            </a:r>
            <a:r>
              <a:rPr lang="x-none" sz="2200" dirty="0"/>
              <a:t> — </a:t>
            </a:r>
            <a:r>
              <a:rPr lang="x-none" sz="2200" dirty="0" err="1"/>
              <a:t>зміна</a:t>
            </a:r>
            <a:r>
              <a:rPr lang="x-none" sz="2200" dirty="0"/>
              <a:t>) — </a:t>
            </a:r>
            <a:r>
              <a:rPr lang="x-none" sz="2200" dirty="0" err="1"/>
              <a:t>це</a:t>
            </a:r>
            <a:r>
              <a:rPr lang="x-none" sz="2200" dirty="0"/>
              <a:t> </a:t>
            </a:r>
            <a:r>
              <a:rPr lang="x-none" sz="2200" dirty="0" err="1"/>
              <a:t>зміна</a:t>
            </a:r>
            <a:r>
              <a:rPr lang="x-none" sz="2200" dirty="0"/>
              <a:t>, </a:t>
            </a:r>
            <a:r>
              <a:rPr lang="x-none" sz="2200" dirty="0" err="1"/>
              <a:t>що</a:t>
            </a:r>
            <a:r>
              <a:rPr lang="x-none" sz="2200" dirty="0"/>
              <a:t> </a:t>
            </a:r>
            <a:r>
              <a:rPr lang="x-none" sz="2200" dirty="0" err="1"/>
              <a:t>зумовлена</a:t>
            </a:r>
            <a:r>
              <a:rPr lang="x-none" sz="2200" dirty="0"/>
              <a:t> </a:t>
            </a:r>
            <a:r>
              <a:rPr lang="x-none" sz="2200" dirty="0" err="1"/>
              <a:t>реорганізацією</a:t>
            </a:r>
            <a:r>
              <a:rPr lang="x-none" sz="2200" dirty="0"/>
              <a:t> структур </a:t>
            </a:r>
            <a:r>
              <a:rPr lang="x-none" sz="2200" dirty="0" err="1"/>
              <a:t>відтворення</a:t>
            </a:r>
            <a:r>
              <a:rPr lang="x-none" sz="2200" dirty="0"/>
              <a:t>, </a:t>
            </a:r>
            <a:r>
              <a:rPr lang="x-none" sz="2200" err="1"/>
              <a:t>перебудовою</a:t>
            </a:r>
            <a:r>
              <a:rPr lang="x-none" sz="2200"/>
              <a:t> </a:t>
            </a:r>
            <a:r>
              <a:rPr lang="x-none" sz="2200" smtClean="0"/>
              <a:t>генетичного </a:t>
            </a:r>
            <a:endParaRPr lang="uk-UA" sz="2200" dirty="0"/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 err="1"/>
              <a:t>апарату</a:t>
            </a:r>
            <a:r>
              <a:rPr lang="x-none" sz="2200" dirty="0"/>
              <a:t>. </a:t>
            </a:r>
            <a:r>
              <a:rPr lang="x-none" sz="2200" dirty="0" err="1"/>
              <a:t>Мутації</a:t>
            </a:r>
            <a:r>
              <a:rPr lang="x-none" sz="2200" dirty="0"/>
              <a:t> </a:t>
            </a:r>
            <a:r>
              <a:rPr lang="x-none" sz="2200" dirty="0" err="1"/>
              <a:t>виникають</a:t>
            </a:r>
            <a:r>
              <a:rPr lang="x-none" sz="2200" dirty="0"/>
              <a:t> </a:t>
            </a:r>
            <a:r>
              <a:rPr lang="x-none" sz="2200" dirty="0" err="1"/>
              <a:t>раптово</a:t>
            </a:r>
            <a:r>
              <a:rPr lang="x-none" sz="2200" dirty="0"/>
              <a:t>, </a:t>
            </a:r>
            <a:r>
              <a:rPr lang="x-none" sz="2200" dirty="0" err="1"/>
              <a:t>що</a:t>
            </a:r>
            <a:r>
              <a:rPr lang="x-none" sz="2200" dirty="0"/>
              <a:t> </a:t>
            </a:r>
            <a:r>
              <a:rPr lang="x-none" sz="2200" dirty="0" err="1"/>
              <a:t>іноді</a:t>
            </a:r>
            <a:r>
              <a:rPr lang="x-none" sz="2200" dirty="0"/>
              <a:t> </a:t>
            </a:r>
            <a:endParaRPr lang="uk-UA" sz="2200" dirty="0"/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 err="1"/>
              <a:t>різко</a:t>
            </a:r>
            <a:r>
              <a:rPr lang="x-none" sz="2200" dirty="0"/>
              <a:t> </a:t>
            </a:r>
            <a:r>
              <a:rPr lang="x-none" sz="2200" dirty="0" err="1"/>
              <a:t>відрізняє</a:t>
            </a:r>
            <a:r>
              <a:rPr lang="x-none" sz="2200" dirty="0"/>
              <a:t> </a:t>
            </a:r>
            <a:r>
              <a:rPr lang="x-none" sz="2200" dirty="0" err="1"/>
              <a:t>організм</a:t>
            </a:r>
            <a:r>
              <a:rPr lang="x-none" sz="2200" dirty="0"/>
              <a:t> </a:t>
            </a:r>
            <a:r>
              <a:rPr lang="x-none" sz="2200" dirty="0" err="1"/>
              <a:t>від</a:t>
            </a:r>
            <a:r>
              <a:rPr lang="x-none" sz="2200" dirty="0"/>
              <a:t> </a:t>
            </a:r>
            <a:r>
              <a:rPr lang="x-none" sz="2200" dirty="0" err="1"/>
              <a:t>вихідної</a:t>
            </a:r>
            <a:r>
              <a:rPr lang="x-none" sz="2200" dirty="0"/>
              <a:t> </a:t>
            </a:r>
            <a:r>
              <a:rPr lang="x-none" sz="2200" dirty="0" err="1"/>
              <a:t>форми</a:t>
            </a:r>
            <a:r>
              <a:rPr lang="x-none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200" b="1" i="1" dirty="0"/>
              <a:t>   </a:t>
            </a:r>
            <a:r>
              <a:rPr lang="x-none" sz="2200" b="1" i="1" dirty="0" err="1"/>
              <a:t>Мутації</a:t>
            </a:r>
            <a:r>
              <a:rPr lang="x-none" sz="2200" dirty="0"/>
              <a:t> — </a:t>
            </a:r>
            <a:r>
              <a:rPr lang="x-none" sz="2200" dirty="0" err="1"/>
              <a:t>це</a:t>
            </a:r>
            <a:r>
              <a:rPr lang="x-none" sz="2200" dirty="0"/>
              <a:t> </a:t>
            </a:r>
            <a:r>
              <a:rPr lang="x-none" sz="2200" dirty="0" err="1"/>
              <a:t>якісні</a:t>
            </a:r>
            <a:r>
              <a:rPr lang="x-none" sz="2200" dirty="0"/>
              <a:t> та </a:t>
            </a:r>
            <a:r>
              <a:rPr lang="x-none" sz="2200" dirty="0" err="1"/>
              <a:t>структурні</a:t>
            </a:r>
            <a:r>
              <a:rPr lang="x-none" sz="2200" dirty="0"/>
              <a:t> </a:t>
            </a:r>
            <a:r>
              <a:rPr lang="x-none" sz="2200" dirty="0" err="1"/>
              <a:t>зміни</a:t>
            </a:r>
            <a:r>
              <a:rPr lang="x-none" sz="2200" dirty="0"/>
              <a:t> </a:t>
            </a:r>
            <a:endParaRPr lang="uk-UA" sz="2200" dirty="0"/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 err="1"/>
              <a:t>генетичного</a:t>
            </a:r>
            <a:r>
              <a:rPr lang="x-none" sz="2200" dirty="0"/>
              <a:t> </a:t>
            </a:r>
            <a:r>
              <a:rPr lang="x-none" sz="2200" dirty="0" err="1"/>
              <a:t>матеріалу</a:t>
            </a:r>
            <a:r>
              <a:rPr lang="x-none" sz="2200" dirty="0"/>
              <a:t>, </a:t>
            </a:r>
            <a:r>
              <a:rPr lang="x-none" sz="2200" dirty="0" err="1"/>
              <a:t>які</a:t>
            </a:r>
            <a:r>
              <a:rPr lang="x-none" sz="2200" dirty="0"/>
              <a:t> </a:t>
            </a:r>
            <a:r>
              <a:rPr lang="x-none" sz="2200" dirty="0" err="1"/>
              <a:t>передаються</a:t>
            </a:r>
            <a:r>
              <a:rPr lang="x-none" sz="2200" dirty="0"/>
              <a:t> </a:t>
            </a:r>
            <a:r>
              <a:rPr lang="x-none" sz="2200" dirty="0" err="1"/>
              <a:t>від</a:t>
            </a:r>
            <a:r>
              <a:rPr lang="x-none" sz="2200" dirty="0"/>
              <a:t> </a:t>
            </a:r>
            <a:endParaRPr lang="uk-UA" sz="2200" dirty="0"/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 err="1"/>
              <a:t>покоління</a:t>
            </a:r>
            <a:r>
              <a:rPr lang="x-none" sz="2200" dirty="0"/>
              <a:t> до </a:t>
            </a:r>
            <a:r>
              <a:rPr lang="x-none" sz="2200" dirty="0" err="1"/>
              <a:t>покоління</a:t>
            </a:r>
            <a:r>
              <a:rPr lang="x-none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200" dirty="0"/>
              <a:t>   </a:t>
            </a:r>
            <a:r>
              <a:rPr lang="x-none" sz="2200" dirty="0" err="1"/>
              <a:t>Ботанікам</a:t>
            </a:r>
            <a:r>
              <a:rPr lang="x-none" sz="2200" dirty="0"/>
              <a:t> та зоологам </a:t>
            </a:r>
            <a:r>
              <a:rPr lang="x-none" sz="2200" err="1"/>
              <a:t>такі</a:t>
            </a:r>
            <a:r>
              <a:rPr lang="x-none" sz="2200"/>
              <a:t> </a:t>
            </a:r>
            <a:r>
              <a:rPr lang="x-none" sz="2200" smtClean="0"/>
              <a:t>зміни </a:t>
            </a:r>
            <a:r>
              <a:rPr lang="x-none" sz="2200" dirty="0" err="1"/>
              <a:t>були</a:t>
            </a:r>
            <a:r>
              <a:rPr lang="x-none" sz="2200" dirty="0"/>
              <a:t> </a:t>
            </a:r>
            <a:r>
              <a:rPr lang="x-none" sz="2200" dirty="0" err="1"/>
              <a:t>відомі</a:t>
            </a:r>
            <a:r>
              <a:rPr lang="uk-UA" sz="22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 err="1"/>
              <a:t>дуже</a:t>
            </a:r>
            <a:r>
              <a:rPr lang="x-none" sz="2200" dirty="0"/>
              <a:t> </a:t>
            </a:r>
            <a:r>
              <a:rPr lang="x-none" sz="2200" dirty="0" err="1"/>
              <a:t>здавна</a:t>
            </a:r>
            <a:r>
              <a:rPr lang="x-none" sz="2200" dirty="0"/>
              <a:t>. </a:t>
            </a:r>
            <a:r>
              <a:rPr lang="x-none" sz="2200" dirty="0" err="1"/>
              <a:t>Мутаційній</a:t>
            </a:r>
            <a:r>
              <a:rPr lang="x-none" sz="2200" dirty="0"/>
              <a:t> </a:t>
            </a:r>
            <a:r>
              <a:rPr lang="x-none" sz="2200" dirty="0" err="1"/>
              <a:t>мінливості</a:t>
            </a:r>
            <a:r>
              <a:rPr lang="x-none" sz="2200" dirty="0"/>
              <a:t> </a:t>
            </a:r>
            <a:r>
              <a:rPr lang="x-none" sz="2200" dirty="0" err="1"/>
              <a:t>присвятили</a:t>
            </a:r>
            <a:r>
              <a:rPr lang="x-none" sz="2200" dirty="0"/>
              <a:t> </a:t>
            </a:r>
            <a:endParaRPr lang="uk-UA" sz="2200" dirty="0"/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 err="1"/>
              <a:t>свої</a:t>
            </a:r>
            <a:r>
              <a:rPr lang="x-none" sz="2200" dirty="0"/>
              <a:t> </a:t>
            </a:r>
            <a:r>
              <a:rPr lang="x-none" sz="2200" dirty="0" err="1"/>
              <a:t>роботи</a:t>
            </a:r>
            <a:r>
              <a:rPr lang="x-none" sz="2200" dirty="0"/>
              <a:t> С. I. </a:t>
            </a:r>
            <a:r>
              <a:rPr lang="x-none" sz="2200" dirty="0" err="1"/>
              <a:t>Коржинський</a:t>
            </a:r>
            <a:r>
              <a:rPr lang="x-none" sz="2200" dirty="0"/>
              <a:t> і Г. де </a:t>
            </a:r>
            <a:r>
              <a:rPr lang="x-none" sz="2200" dirty="0" err="1"/>
              <a:t>Фріз</a:t>
            </a:r>
            <a:r>
              <a:rPr lang="x-none" sz="2200" dirty="0"/>
              <a:t>. </a:t>
            </a:r>
            <a:r>
              <a:rPr lang="x-none" sz="2200" dirty="0" err="1"/>
              <a:t>Термін</a:t>
            </a:r>
            <a:r>
              <a:rPr lang="x-none" sz="2200" dirty="0"/>
              <a:t> </a:t>
            </a:r>
            <a:endParaRPr lang="uk-UA" sz="2200" dirty="0"/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/>
              <a:t>«</a:t>
            </a:r>
            <a:r>
              <a:rPr lang="x-none" sz="2200" dirty="0" err="1"/>
              <a:t>мутація</a:t>
            </a:r>
            <a:r>
              <a:rPr lang="x-none" sz="2200" dirty="0"/>
              <a:t>» </a:t>
            </a:r>
            <a:r>
              <a:rPr lang="x-none" sz="2200" dirty="0" err="1"/>
              <a:t>був</a:t>
            </a:r>
            <a:r>
              <a:rPr lang="x-none" sz="2200" dirty="0"/>
              <a:t> </a:t>
            </a:r>
            <a:r>
              <a:rPr lang="x-none" sz="2200" dirty="0" err="1"/>
              <a:t>запропонований</a:t>
            </a:r>
            <a:r>
              <a:rPr lang="x-none" sz="2200" dirty="0"/>
              <a:t> Гуго де </a:t>
            </a:r>
            <a:r>
              <a:rPr lang="x-none" sz="2200" dirty="0" err="1"/>
              <a:t>Фрізом</a:t>
            </a:r>
            <a:r>
              <a:rPr lang="x-none" sz="2200" dirty="0"/>
              <a:t> у </a:t>
            </a:r>
            <a:endParaRPr lang="uk-UA" sz="2200" dirty="0"/>
          </a:p>
          <a:p>
            <a:pPr marL="0" indent="0">
              <a:spcBef>
                <a:spcPts val="0"/>
              </a:spcBef>
              <a:buNone/>
            </a:pPr>
            <a:r>
              <a:rPr lang="x-none" sz="2200" dirty="0"/>
              <a:t>1901 </a:t>
            </a:r>
            <a:r>
              <a:rPr lang="x-none" sz="2200" dirty="0" err="1"/>
              <a:t>році</a:t>
            </a:r>
            <a:r>
              <a:rPr lang="x-none" sz="2200" dirty="0"/>
              <a:t>.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525C36-D6E3-48E3-9076-F1D4E2617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059" r="34683" b="11004"/>
          <a:stretch/>
        </p:blipFill>
        <p:spPr>
          <a:xfrm>
            <a:off x="7461335" y="3429000"/>
            <a:ext cx="4730665" cy="32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63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4F85DF-D685-433E-91F9-3911B218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Мутації</a:t>
            </a:r>
            <a:endParaRPr lang="x-none" sz="54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D4B95B9E-B81F-42A0-B366-AE6644B89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37484127"/>
              </p:ext>
            </p:extLst>
          </p:nvPr>
        </p:nvGraphicFramePr>
        <p:xfrm>
          <a:off x="-817013" y="2243443"/>
          <a:ext cx="12192000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B10938-65FC-4C64-8F10-E973E4502351}"/>
              </a:ext>
            </a:extLst>
          </p:cNvPr>
          <p:cNvSpPr txBox="1"/>
          <p:nvPr/>
        </p:nvSpPr>
        <p:spPr>
          <a:xfrm>
            <a:off x="128336" y="4290598"/>
            <a:ext cx="3240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Проявляючись у фенотипі, спричиняють загибель організмів ще до моменту народження</a:t>
            </a:r>
            <a:endParaRPr lang="x-non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AE8F16-5456-4723-853C-C8E75BF79419}"/>
              </a:ext>
            </a:extLst>
          </p:cNvPr>
          <p:cNvSpPr txBox="1"/>
          <p:nvPr/>
        </p:nvSpPr>
        <p:spPr>
          <a:xfrm>
            <a:off x="4716379" y="4342525"/>
            <a:ext cx="2454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Зміни, які не несуть значні порушення в організмі</a:t>
            </a:r>
            <a:endParaRPr lang="x-none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D804EC-49E7-44F1-B97D-887C5A44440D}"/>
              </a:ext>
            </a:extLst>
          </p:cNvPr>
          <p:cNvSpPr txBox="1"/>
          <p:nvPr/>
        </p:nvSpPr>
        <p:spPr>
          <a:xfrm>
            <a:off x="8325853" y="4276674"/>
            <a:ext cx="3240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Знижують життєдіяльність особин, призводячи до загибелі лише частини особин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74401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D729F-23E6-44ED-8602-3F15CE88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318" y="994758"/>
            <a:ext cx="10395362" cy="706964"/>
          </a:xfrm>
        </p:spPr>
        <p:txBody>
          <a:bodyPr/>
          <a:lstStyle/>
          <a:p>
            <a:r>
              <a:rPr lang="uk-UA" sz="4800" dirty="0"/>
              <a:t>Приклади мутаційної мінливості</a:t>
            </a:r>
            <a:endParaRPr lang="x-none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4EA0ED-FDCE-4C8B-9E0F-F281AEECB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80" y="2603500"/>
            <a:ext cx="8825659" cy="3416300"/>
          </a:xfrm>
        </p:spPr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33530C-38D4-440A-8D61-909DCAA20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6608"/>
          <a:stretch/>
        </p:blipFill>
        <p:spPr>
          <a:xfrm>
            <a:off x="1941094" y="1724301"/>
            <a:ext cx="8309811" cy="51972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86876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DFC71A-D552-4424-9671-A2312B8D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490" y="845332"/>
            <a:ext cx="8761413" cy="706964"/>
          </a:xfrm>
        </p:spPr>
        <p:txBody>
          <a:bodyPr/>
          <a:lstStyle/>
          <a:p>
            <a:r>
              <a:rPr lang="uk-UA" sz="5400" dirty="0"/>
              <a:t>Мутагенні чинники</a:t>
            </a:r>
            <a:endParaRPr lang="x-none" sz="54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31F5273E-7107-4839-B268-EEBA8E8F56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13628372"/>
              </p:ext>
            </p:extLst>
          </p:nvPr>
        </p:nvGraphicFramePr>
        <p:xfrm>
          <a:off x="216902" y="1720850"/>
          <a:ext cx="11758195" cy="513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3501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42C423-3733-418B-BD62-B6124EE32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/>
              <a:t>Дія хімічних мутагенів</a:t>
            </a:r>
            <a:endParaRPr lang="x-none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8B7AE9-4DCF-4DED-AE14-9F1186EC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AB564E-226B-41AB-B5EC-9F06E3B0F4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378" y="2304047"/>
            <a:ext cx="5951621" cy="44637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31FDA1-657D-4055-8A62-94E3FF20EA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5687" y="2304048"/>
            <a:ext cx="6071936" cy="455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753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eveal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214</TotalTime>
  <Words>690</Words>
  <Application>Microsoft Office PowerPoint</Application>
  <PresentationFormat>Произвольный</PresentationFormat>
  <Paragraphs>152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Совет директоров</vt:lpstr>
      <vt:lpstr>Мутаційна мінливість</vt:lpstr>
      <vt:lpstr>Зміст</vt:lpstr>
      <vt:lpstr>Мінливість</vt:lpstr>
      <vt:lpstr>Форми мінливості</vt:lpstr>
      <vt:lpstr>Мутаційна мінливість</vt:lpstr>
      <vt:lpstr>Мутації</vt:lpstr>
      <vt:lpstr>Приклади мутаційної мінливості</vt:lpstr>
      <vt:lpstr>Мутагенні чинники</vt:lpstr>
      <vt:lpstr>Дія хімічних мутагенів</vt:lpstr>
      <vt:lpstr>Дія фізичних мутагенів</vt:lpstr>
      <vt:lpstr>Закон гомологічних рядів спадкової мінливості. Мутаційна теорія</vt:lpstr>
      <vt:lpstr>Слайд 12</vt:lpstr>
      <vt:lpstr>Основні положення мутаційної теорії Гуго де Фріза</vt:lpstr>
      <vt:lpstr>Мутаційні забарвлення шерсті у миші хатньої</vt:lpstr>
      <vt:lpstr>Типи мутацій</vt:lpstr>
      <vt:lpstr>Види мутацій</vt:lpstr>
      <vt:lpstr>Генні мутації</vt:lpstr>
      <vt:lpstr>Альбінізм</vt:lpstr>
      <vt:lpstr>Слайд 19</vt:lpstr>
      <vt:lpstr>Хромосомні мутації</vt:lpstr>
      <vt:lpstr>Хромосомні мутації</vt:lpstr>
      <vt:lpstr>Слайд 22</vt:lpstr>
      <vt:lpstr>Слайд 23</vt:lpstr>
      <vt:lpstr>Геномні мутації</vt:lpstr>
      <vt:lpstr>Геномні мутації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Колесник</dc:creator>
  <cp:lastModifiedBy>Демонстрационная версия</cp:lastModifiedBy>
  <cp:revision>20</cp:revision>
  <dcterms:created xsi:type="dcterms:W3CDTF">2020-05-30T09:46:35Z</dcterms:created>
  <dcterms:modified xsi:type="dcterms:W3CDTF">2020-08-28T08:22:46Z</dcterms:modified>
</cp:coreProperties>
</file>