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0EEF4-E871-4AF0-BD62-E0FE13F1A055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664-70B1-40C0-A9C1-1CE0FFA8CAFF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4344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0EEF4-E871-4AF0-BD62-E0FE13F1A055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664-70B1-40C0-A9C1-1CE0FFA8C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704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0EEF4-E871-4AF0-BD62-E0FE13F1A055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664-70B1-40C0-A9C1-1CE0FFA8C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091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0EEF4-E871-4AF0-BD62-E0FE13F1A055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664-70B1-40C0-A9C1-1CE0FFA8CAF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59953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0EEF4-E871-4AF0-BD62-E0FE13F1A055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664-70B1-40C0-A9C1-1CE0FFA8C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271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0EEF4-E871-4AF0-BD62-E0FE13F1A055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664-70B1-40C0-A9C1-1CE0FFA8CAF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158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0EEF4-E871-4AF0-BD62-E0FE13F1A055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664-70B1-40C0-A9C1-1CE0FFA8C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1062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0EEF4-E871-4AF0-BD62-E0FE13F1A055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664-70B1-40C0-A9C1-1CE0FFA8C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825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0EEF4-E871-4AF0-BD62-E0FE13F1A055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664-70B1-40C0-A9C1-1CE0FFA8C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28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0EEF4-E871-4AF0-BD62-E0FE13F1A055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664-70B1-40C0-A9C1-1CE0FFA8C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023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0EEF4-E871-4AF0-BD62-E0FE13F1A055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664-70B1-40C0-A9C1-1CE0FFA8C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5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0EEF4-E871-4AF0-BD62-E0FE13F1A055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664-70B1-40C0-A9C1-1CE0FFA8C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556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0EEF4-E871-4AF0-BD62-E0FE13F1A055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664-70B1-40C0-A9C1-1CE0FFA8C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264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0EEF4-E871-4AF0-BD62-E0FE13F1A055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664-70B1-40C0-A9C1-1CE0FFA8C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328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0EEF4-E871-4AF0-BD62-E0FE13F1A055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664-70B1-40C0-A9C1-1CE0FFA8C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131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0EEF4-E871-4AF0-BD62-E0FE13F1A055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664-70B1-40C0-A9C1-1CE0FFA8C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351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0EEF4-E871-4AF0-BD62-E0FE13F1A055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664-70B1-40C0-A9C1-1CE0FFA8C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590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4F0EEF4-E871-4AF0-BD62-E0FE13F1A055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7DAE664-70B1-40C0-A9C1-1CE0FFA8C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7408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84B803-2C48-443C-9D82-D027CED25C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Метою викладання навчальної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дисциплiни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є: навчити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розумiти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ocнoвнi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зв'язки в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галузi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мiжнародної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економiки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нiмецькою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мовою,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аналiзувати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та презентувати у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порiвняльному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аспектi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явища ринкової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економiки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та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пiдприємництва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нiмецькомовних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країн i України; сформувати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професiйно-opiєнтовану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комунiкативну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компетентність у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користуваннi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нiмецькою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мовою в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ситyацiях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дiлового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спiлкування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фахiвцiв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у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галузi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економiки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; розвивати здатність до ділового професійного спілкування німецькою мовою  для ефективного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функцiонування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у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культyрному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розмаїттi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навчального i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професiйного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середовищ та досягнення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взаєморозумiння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i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взаємодiї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з представниками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iнших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культyр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b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AF79A6C-B601-4C6E-A300-5B2A4C40A7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2F472B8-8BF4-4130-A724-F97C384BFF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737" y="3500120"/>
            <a:ext cx="6499543" cy="3252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980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E6A42B-0274-404B-B9D7-A8A245664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3CC388-FAF4-422D-AF58-3D2C79F08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57200" algn="just"/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Основними завданнями вивчення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дисциплiни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є: розвивати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нiмецькомовнi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комунiкативнi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вмiння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вiдповiдно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до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професiйних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потреб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студентiв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що забезпечують адекватну мовленнєву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поведiнку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у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майбутнiй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професiйнiй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дiяльностi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; сприяти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особистiсному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i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соцiальному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становленню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студентiв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формувати у них активну життєву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позицiю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в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процесi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професiйного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становлення, сприяти формуванню критичного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самоусвiдомлення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; формувати вміння досягати розуміння важливих професійних і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рiзнопланових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мiжнародних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економiчних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проблем,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дiяти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свiдомо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i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вiдповiдально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у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кулътурному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розмаїттi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професiйних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та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академiчних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ситуацiй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в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аспектi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мiжнародних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зв'язкiв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; виховувати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розумiння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необхiдностi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користування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нiмецькою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мовою як засобом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мiжкультурного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спiлкування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indent="457200" algn="just"/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 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C7978AD-EC00-4641-B837-A5132886BC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60" y="4221480"/>
            <a:ext cx="10170160" cy="2321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030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2DA1BA-B9F4-4CA0-B2A9-398EF6B36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BA5CDD-3DD7-4E2E-815D-C3A1C7D20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57200" algn="just"/>
            <a:r>
              <a:rPr lang="uk-UA" sz="1800" i="1" kern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Згiдно</a:t>
            </a:r>
            <a:r>
              <a:rPr lang="uk-UA" sz="1800" i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 вимогами </a:t>
            </a:r>
            <a:r>
              <a:rPr lang="uk-UA" sz="1800" i="1" kern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освiтньо-професiйної</a:t>
            </a:r>
            <a:r>
              <a:rPr lang="uk-UA" sz="1800" i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програми </a:t>
            </a:r>
            <a:r>
              <a:rPr lang="uk-UA" sz="1800" i="1" kern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стyденти</a:t>
            </a:r>
            <a:r>
              <a:rPr lang="uk-UA" sz="1800" i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kern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повиннi</a:t>
            </a:r>
            <a:r>
              <a:rPr lang="uk-UA" sz="1800" i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досягти таких </a:t>
            </a:r>
            <a:r>
              <a:rPr lang="uk-UA" sz="1800" i="1" kern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компетентностей</a:t>
            </a:r>
            <a:r>
              <a:rPr lang="uk-UA" sz="1800" i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</a:t>
            </a:r>
            <a:endParaRPr lang="ru-RU" sz="1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indent="457200" algn="just"/>
            <a:r>
              <a:rPr lang="uk-UA" sz="1800" i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загальної </a:t>
            </a:r>
            <a:r>
              <a:rPr lang="uk-UA" sz="1800" i="1" kern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нiмецькомовної</a:t>
            </a:r>
            <a:r>
              <a:rPr lang="uk-UA" sz="1800" i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uk-UA" sz="1800" i="1" kern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професiйно-opiєнтованої</a:t>
            </a:r>
            <a:r>
              <a:rPr lang="uk-UA" sz="1800" i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| комунікативної  </a:t>
            </a:r>
            <a:r>
              <a:rPr lang="uk-UA" sz="1800" i="1" kern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компетентностей</a:t>
            </a:r>
            <a:r>
              <a:rPr lang="uk-UA" sz="1800" i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для забезпечення ефективного </a:t>
            </a:r>
            <a:r>
              <a:rPr lang="uk-UA" sz="1800" i="1" kern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спiлкування</a:t>
            </a:r>
            <a:r>
              <a:rPr lang="uk-UA" sz="1800" i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kern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нiмецькою</a:t>
            </a:r>
            <a:r>
              <a:rPr lang="uk-UA" sz="1800" i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мовою в </a:t>
            </a:r>
            <a:r>
              <a:rPr lang="uk-UA" sz="1800" i="1" kern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академiчному</a:t>
            </a:r>
            <a:r>
              <a:rPr lang="uk-UA" sz="1800" i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uk-UA" sz="1800" i="1" kern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професiйному</a:t>
            </a:r>
            <a:r>
              <a:rPr lang="uk-UA" sz="1800" i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kern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середовищi</a:t>
            </a:r>
            <a:r>
              <a:rPr lang="uk-UA" sz="1800" i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uk-UA" sz="1800" i="1" kern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пiдвищення</a:t>
            </a:r>
            <a:r>
              <a:rPr lang="uk-UA" sz="1800" i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kern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конкурентноздатностi</a:t>
            </a:r>
            <a:r>
              <a:rPr lang="uk-UA" sz="1800" i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kern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майбутнiх</a:t>
            </a:r>
            <a:r>
              <a:rPr lang="uk-UA" sz="1800" i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kern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фахiвцiв</a:t>
            </a:r>
            <a:r>
              <a:rPr lang="uk-UA" sz="1800" i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uk-UA" sz="1800" i="1" kern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галузi</a:t>
            </a:r>
            <a:r>
              <a:rPr lang="uk-UA" sz="1800" i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kern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мiжнародної</a:t>
            </a:r>
            <a:r>
              <a:rPr lang="uk-UA" sz="1800" i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kern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економiки</a:t>
            </a:r>
            <a:r>
              <a:rPr lang="uk-UA" sz="1800" i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ринку </a:t>
            </a:r>
            <a:r>
              <a:rPr lang="uk-UA" sz="1800" i="1" kern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працi</a:t>
            </a:r>
            <a:r>
              <a:rPr lang="uk-UA" sz="1800" i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9223497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</TotalTime>
  <Words>212</Words>
  <Application>Microsoft Office PowerPoint</Application>
  <PresentationFormat>Широкоэкранный</PresentationFormat>
  <Paragraphs>5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Century Gothic</vt:lpstr>
      <vt:lpstr>Times New Roman</vt:lpstr>
      <vt:lpstr>Wingdings 3</vt:lpstr>
      <vt:lpstr>Сектор</vt:lpstr>
      <vt:lpstr>Метою викладання навчальної дисциплiни є: навчити розумiти ocнoвнi зв'язки в галузi мiжнародної економiки нiмецькою мовою, аналiзувати та презентувати у порiвняльному аспектi явища ринкової економiки та пiдприємництва нiмецькомовних країн i України; сформувати професiйно-opiєнтовану комунiкативну компетентність у користуваннi нiмецькою мовою в ситyацiях дiлового спiлкування фахiвцiв у галузi економiки; розвивати здатність до ділового професійного спілкування німецькою мовою  для ефективного функцiонування у культyрному розмаїттi навчального i професiйного середовищ та досягнення взаєморозумiння i взаємодiї з представниками iнших культyр.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Метою викладання навчальної дисциплiни є: навчити розумiти ocнoвнi зв'язки в галузi мiжнародної економiки нiмецькою мовою, аналiзувати та презентувати у порiвняльному аспектi явища ринкової економiки та пiдприємництва нiмецькомовних країн i України; сформувати професiйно-opiєнтовану комунiкативну компетентність у користуваннi нiмецькою мовою в ситyацiях дiлового спiлкування фахiвцiв у галузi економiки; розвивати здатність до ділового професійного спілкування німецькою мовою  для ефективного функцiонування у культyрному розмаїттi навчального i професiйного середовищ та досягнення взаєморозумiння i взаємодiї з представниками iнших культyр. </dc:title>
  <dc:creator>Олег</dc:creator>
  <cp:lastModifiedBy>Олег</cp:lastModifiedBy>
  <cp:revision>1</cp:revision>
  <dcterms:created xsi:type="dcterms:W3CDTF">2020-09-03T19:29:20Z</dcterms:created>
  <dcterms:modified xsi:type="dcterms:W3CDTF">2020-09-03T19:33:31Z</dcterms:modified>
</cp:coreProperties>
</file>