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9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3460" autoAdjust="0"/>
  </p:normalViewPr>
  <p:slideViewPr>
    <p:cSldViewPr snapToGrid="0">
      <p:cViewPr>
        <p:scale>
          <a:sx n="52" d="100"/>
          <a:sy n="52" d="100"/>
        </p:scale>
        <p:origin x="771" y="1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343D6-069C-4581-9292-7900D68DE796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EE88596F-0BA5-455F-B09E-5FE36A8F57F8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Вважається  економічною основою концепції сталого розвитку, підкреслюючи необхідність як отримання доходу, а й забезпечення довгострокового збереження та примноження капіталу, який буде необхідний виробництва цього доходу.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C5098-B763-4766-8496-7054825CB38C}" type="parTrans" cxnId="{0FD2D8DD-B42B-4CF9-A1A3-A8F1F9ED9D7A}">
      <dgm:prSet/>
      <dgm:spPr/>
      <dgm:t>
        <a:bodyPr/>
        <a:lstStyle/>
        <a:p>
          <a:endParaRPr lang="ru-UA"/>
        </a:p>
      </dgm:t>
    </dgm:pt>
    <dgm:pt modelId="{8A2F62CC-C1BB-42A7-A5C2-A056A79CD328}" type="sibTrans" cxnId="{0FD2D8DD-B42B-4CF9-A1A3-A8F1F9ED9D7A}">
      <dgm:prSet/>
      <dgm:spPr/>
      <dgm:t>
        <a:bodyPr/>
        <a:lstStyle/>
        <a:p>
          <a:endParaRPr lang="ru-UA"/>
        </a:p>
      </dgm:t>
    </dgm:pt>
    <dgm:pt modelId="{8AA15737-E696-44A6-8816-42F09A20A28C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• Слабка стійкість: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протягом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часу як природного, так і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виробничого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капіталу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AB84C-717C-4821-9A4F-ADCE774C29E2}" type="parTrans" cxnId="{83A68C9F-4342-4CC1-87A8-0C13825CB171}">
      <dgm:prSet/>
      <dgm:spPr/>
      <dgm:t>
        <a:bodyPr/>
        <a:lstStyle/>
        <a:p>
          <a:endParaRPr lang="ru-UA"/>
        </a:p>
      </dgm:t>
    </dgm:pt>
    <dgm:pt modelId="{2A114FC9-D854-446F-AEBC-E864B7C0DB2C}" type="sibTrans" cxnId="{83A68C9F-4342-4CC1-87A8-0C13825CB171}">
      <dgm:prSet/>
      <dgm:spPr/>
      <dgm:t>
        <a:bodyPr/>
        <a:lstStyle/>
        <a:p>
          <a:endParaRPr lang="ru-UA"/>
        </a:p>
      </dgm:t>
    </dgm:pt>
    <dgm:pt modelId="{ABB7B2B5-D574-45AB-9A9D-612ECDE8ADD5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• Сильна стійкість: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природного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капіталу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причому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частина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прибутку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продажу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невідновлюваних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спрямовуватися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збільшення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цінності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відновлюваного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природного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капіталу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63510F-DA5A-4108-BF28-D4B573AA22C0}" type="parTrans" cxnId="{84149490-95A5-415B-8963-0ACCEA317AD1}">
      <dgm:prSet/>
      <dgm:spPr/>
      <dgm:t>
        <a:bodyPr/>
        <a:lstStyle/>
        <a:p>
          <a:endParaRPr lang="ru-UA"/>
        </a:p>
      </dgm:t>
    </dgm:pt>
    <dgm:pt modelId="{582832D4-A957-47F2-9A3D-70B4EF546276}" type="sibTrans" cxnId="{84149490-95A5-415B-8963-0ACCEA317AD1}">
      <dgm:prSet/>
      <dgm:spPr/>
      <dgm:t>
        <a:bodyPr/>
        <a:lstStyle/>
        <a:p>
          <a:endParaRPr lang="ru-UA"/>
        </a:p>
      </dgm:t>
    </dgm:pt>
    <dgm:pt modelId="{C7CEDB68-DE9A-4E31-9E19-EF07F8AFEC0C}" type="pres">
      <dgm:prSet presAssocID="{EF5343D6-069C-4581-9292-7900D68DE79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307C7341-E0E7-47BB-B93A-DD62D97DC781}" type="pres">
      <dgm:prSet presAssocID="{EE88596F-0BA5-455F-B09E-5FE36A8F57F8}" presName="root" presStyleCnt="0">
        <dgm:presLayoutVars>
          <dgm:chMax/>
          <dgm:chPref val="4"/>
        </dgm:presLayoutVars>
      </dgm:prSet>
      <dgm:spPr/>
    </dgm:pt>
    <dgm:pt modelId="{185FFC99-BE61-4AAB-8CA7-1717EAB2E975}" type="pres">
      <dgm:prSet presAssocID="{EE88596F-0BA5-455F-B09E-5FE36A8F57F8}" presName="rootComposite" presStyleCnt="0">
        <dgm:presLayoutVars/>
      </dgm:prSet>
      <dgm:spPr/>
    </dgm:pt>
    <dgm:pt modelId="{AA639DC8-2E53-49A5-B603-17CAA4374656}" type="pres">
      <dgm:prSet presAssocID="{EE88596F-0BA5-455F-B09E-5FE36A8F57F8}" presName="rootText" presStyleLbl="node0" presStyleIdx="0" presStyleCnt="1">
        <dgm:presLayoutVars>
          <dgm:chMax/>
          <dgm:chPref val="4"/>
        </dgm:presLayoutVars>
      </dgm:prSet>
      <dgm:spPr/>
    </dgm:pt>
    <dgm:pt modelId="{9F1506B9-775E-48C1-9B4B-D37C6AFD7BD4}" type="pres">
      <dgm:prSet presAssocID="{EE88596F-0BA5-455F-B09E-5FE36A8F57F8}" presName="childShape" presStyleCnt="0">
        <dgm:presLayoutVars>
          <dgm:chMax val="0"/>
          <dgm:chPref val="0"/>
        </dgm:presLayoutVars>
      </dgm:prSet>
      <dgm:spPr/>
    </dgm:pt>
    <dgm:pt modelId="{631AF5B8-32D1-42DF-961F-63A49300AC2C}" type="pres">
      <dgm:prSet presAssocID="{8AA15737-E696-44A6-8816-42F09A20A28C}" presName="childComposite" presStyleCnt="0">
        <dgm:presLayoutVars>
          <dgm:chMax val="0"/>
          <dgm:chPref val="0"/>
        </dgm:presLayoutVars>
      </dgm:prSet>
      <dgm:spPr/>
    </dgm:pt>
    <dgm:pt modelId="{6DB78ACA-8E8B-41A5-8582-12D82375228A}" type="pres">
      <dgm:prSet presAssocID="{8AA15737-E696-44A6-8816-42F09A20A28C}" presName="Image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16000" b="-16000"/>
          </a:stretch>
        </a:blipFill>
      </dgm:spPr>
    </dgm:pt>
    <dgm:pt modelId="{247D3F19-10D3-4B11-9E79-FD65D8845B3C}" type="pres">
      <dgm:prSet presAssocID="{8AA15737-E696-44A6-8816-42F09A20A28C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34AFEEC0-C7E8-40D2-AB6F-D7D5DDA8563C}" type="pres">
      <dgm:prSet presAssocID="{ABB7B2B5-D574-45AB-9A9D-612ECDE8ADD5}" presName="childComposite" presStyleCnt="0">
        <dgm:presLayoutVars>
          <dgm:chMax val="0"/>
          <dgm:chPref val="0"/>
        </dgm:presLayoutVars>
      </dgm:prSet>
      <dgm:spPr/>
    </dgm:pt>
    <dgm:pt modelId="{CB8BB8BA-3DBA-4976-9F90-EB80D3D30A73}" type="pres">
      <dgm:prSet presAssocID="{ABB7B2B5-D574-45AB-9A9D-612ECDE8ADD5}" presName="Image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</dgm:spPr>
    </dgm:pt>
    <dgm:pt modelId="{1F15DF12-DBDE-45C3-B55F-4FE7C5FFD3D1}" type="pres">
      <dgm:prSet presAssocID="{ABB7B2B5-D574-45AB-9A9D-612ECDE8ADD5}" presName="childText" presStyleLbl="lnNode1" presStyleIdx="1" presStyleCnt="2" custLinFactNeighborX="-315" custLinFactNeighborY="-551">
        <dgm:presLayoutVars>
          <dgm:chMax val="0"/>
          <dgm:chPref val="0"/>
          <dgm:bulletEnabled val="1"/>
        </dgm:presLayoutVars>
      </dgm:prSet>
      <dgm:spPr/>
    </dgm:pt>
  </dgm:ptLst>
  <dgm:cxnLst>
    <dgm:cxn modelId="{3B413B5C-D003-498A-8058-6EF26F82F648}" type="presOf" srcId="{8AA15737-E696-44A6-8816-42F09A20A28C}" destId="{247D3F19-10D3-4B11-9E79-FD65D8845B3C}" srcOrd="0" destOrd="0" presId="urn:microsoft.com/office/officeart/2008/layout/PictureAccentList"/>
    <dgm:cxn modelId="{028EC344-2627-4370-99CB-A77AAE102D1F}" type="presOf" srcId="{EF5343D6-069C-4581-9292-7900D68DE796}" destId="{C7CEDB68-DE9A-4E31-9E19-EF07F8AFEC0C}" srcOrd="0" destOrd="0" presId="urn:microsoft.com/office/officeart/2008/layout/PictureAccentList"/>
    <dgm:cxn modelId="{84149490-95A5-415B-8963-0ACCEA317AD1}" srcId="{EE88596F-0BA5-455F-B09E-5FE36A8F57F8}" destId="{ABB7B2B5-D574-45AB-9A9D-612ECDE8ADD5}" srcOrd="1" destOrd="0" parTransId="{7463510F-DA5A-4108-BF28-D4B573AA22C0}" sibTransId="{582832D4-A957-47F2-9A3D-70B4EF546276}"/>
    <dgm:cxn modelId="{83A68C9F-4342-4CC1-87A8-0C13825CB171}" srcId="{EE88596F-0BA5-455F-B09E-5FE36A8F57F8}" destId="{8AA15737-E696-44A6-8816-42F09A20A28C}" srcOrd="0" destOrd="0" parTransId="{919AB84C-717C-4821-9A4F-ADCE774C29E2}" sibTransId="{2A114FC9-D854-446F-AEBC-E864B7C0DB2C}"/>
    <dgm:cxn modelId="{0FD2D8DD-B42B-4CF9-A1A3-A8F1F9ED9D7A}" srcId="{EF5343D6-069C-4581-9292-7900D68DE796}" destId="{EE88596F-0BA5-455F-B09E-5FE36A8F57F8}" srcOrd="0" destOrd="0" parTransId="{FD2C5098-B763-4766-8496-7054825CB38C}" sibTransId="{8A2F62CC-C1BB-42A7-A5C2-A056A79CD328}"/>
    <dgm:cxn modelId="{25792BE7-8258-4C95-91C2-FEAD6ED2AAA1}" type="presOf" srcId="{ABB7B2B5-D574-45AB-9A9D-612ECDE8ADD5}" destId="{1F15DF12-DBDE-45C3-B55F-4FE7C5FFD3D1}" srcOrd="0" destOrd="0" presId="urn:microsoft.com/office/officeart/2008/layout/PictureAccentList"/>
    <dgm:cxn modelId="{F9B2F4F2-34AC-4EA9-9976-C881FC84C5A0}" type="presOf" srcId="{EE88596F-0BA5-455F-B09E-5FE36A8F57F8}" destId="{AA639DC8-2E53-49A5-B603-17CAA4374656}" srcOrd="0" destOrd="0" presId="urn:microsoft.com/office/officeart/2008/layout/PictureAccentList"/>
    <dgm:cxn modelId="{BE9369B2-E19F-44ED-9152-AB834DBD395A}" type="presParOf" srcId="{C7CEDB68-DE9A-4E31-9E19-EF07F8AFEC0C}" destId="{307C7341-E0E7-47BB-B93A-DD62D97DC781}" srcOrd="0" destOrd="0" presId="urn:microsoft.com/office/officeart/2008/layout/PictureAccentList"/>
    <dgm:cxn modelId="{35F3EEEE-A827-4BA1-849B-2AF0F2A28FB0}" type="presParOf" srcId="{307C7341-E0E7-47BB-B93A-DD62D97DC781}" destId="{185FFC99-BE61-4AAB-8CA7-1717EAB2E975}" srcOrd="0" destOrd="0" presId="urn:microsoft.com/office/officeart/2008/layout/PictureAccentList"/>
    <dgm:cxn modelId="{9232C934-756A-422E-859D-86EACB8C0473}" type="presParOf" srcId="{185FFC99-BE61-4AAB-8CA7-1717EAB2E975}" destId="{AA639DC8-2E53-49A5-B603-17CAA4374656}" srcOrd="0" destOrd="0" presId="urn:microsoft.com/office/officeart/2008/layout/PictureAccentList"/>
    <dgm:cxn modelId="{ED6BAE1C-43B8-4BF6-8231-C33F6756F83E}" type="presParOf" srcId="{307C7341-E0E7-47BB-B93A-DD62D97DC781}" destId="{9F1506B9-775E-48C1-9B4B-D37C6AFD7BD4}" srcOrd="1" destOrd="0" presId="urn:microsoft.com/office/officeart/2008/layout/PictureAccentList"/>
    <dgm:cxn modelId="{EF0597C3-19FD-4730-A917-CB333A04EF48}" type="presParOf" srcId="{9F1506B9-775E-48C1-9B4B-D37C6AFD7BD4}" destId="{631AF5B8-32D1-42DF-961F-63A49300AC2C}" srcOrd="0" destOrd="0" presId="urn:microsoft.com/office/officeart/2008/layout/PictureAccentList"/>
    <dgm:cxn modelId="{A040932B-9132-44E2-BC8B-26BB4436F925}" type="presParOf" srcId="{631AF5B8-32D1-42DF-961F-63A49300AC2C}" destId="{6DB78ACA-8E8B-41A5-8582-12D82375228A}" srcOrd="0" destOrd="0" presId="urn:microsoft.com/office/officeart/2008/layout/PictureAccentList"/>
    <dgm:cxn modelId="{132A689C-A235-42FB-A7C8-DCD833A97813}" type="presParOf" srcId="{631AF5B8-32D1-42DF-961F-63A49300AC2C}" destId="{247D3F19-10D3-4B11-9E79-FD65D8845B3C}" srcOrd="1" destOrd="0" presId="urn:microsoft.com/office/officeart/2008/layout/PictureAccentList"/>
    <dgm:cxn modelId="{6C0DD190-FCC5-4B85-9B02-0210426EAED9}" type="presParOf" srcId="{9F1506B9-775E-48C1-9B4B-D37C6AFD7BD4}" destId="{34AFEEC0-C7E8-40D2-AB6F-D7D5DDA8563C}" srcOrd="1" destOrd="0" presId="urn:microsoft.com/office/officeart/2008/layout/PictureAccentList"/>
    <dgm:cxn modelId="{51D902B7-511A-45BE-B1D6-5BDC292C74B8}" type="presParOf" srcId="{34AFEEC0-C7E8-40D2-AB6F-D7D5DDA8563C}" destId="{CB8BB8BA-3DBA-4976-9F90-EB80D3D30A73}" srcOrd="0" destOrd="0" presId="urn:microsoft.com/office/officeart/2008/layout/PictureAccentList"/>
    <dgm:cxn modelId="{B4943419-EDAE-4341-929E-8EB437C1E0D0}" type="presParOf" srcId="{34AFEEC0-C7E8-40D2-AB6F-D7D5DDA8563C}" destId="{1F15DF12-DBDE-45C3-B55F-4FE7C5FFD3D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3D3BC5-C13A-431F-8874-1B99657EFA6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699B0326-DDCA-4A30-B905-16569C9ACC4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засновано у 1989 році та фокусується на інтеграції екологічної економіки у міждисциплінарні дослідження, спрямовані на досягнення сталого розвитку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D0A943-236B-434D-BBE1-B36CAFF9874F}" type="parTrans" cxnId="{E2B630B8-9187-4A3B-91A0-3BBCF8E7188A}">
      <dgm:prSet/>
      <dgm:spPr/>
      <dgm:t>
        <a:bodyPr/>
        <a:lstStyle/>
        <a:p>
          <a:endParaRPr lang="ru-UA"/>
        </a:p>
      </dgm:t>
    </dgm:pt>
    <dgm:pt modelId="{1C2843C9-2160-46D3-935D-DC8310EA4F5E}" type="sibTrans" cxnId="{E2B630B8-9187-4A3B-91A0-3BBCF8E7188A}">
      <dgm:prSet/>
      <dgm:spPr/>
      <dgm:t>
        <a:bodyPr/>
        <a:lstStyle/>
        <a:p>
          <a:endParaRPr lang="ru-UA"/>
        </a:p>
      </dgm:t>
    </dgm:pt>
    <dgm:pt modelId="{0BD55DB1-7BBA-4ED5-8763-5B2EC890196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 економіка, як галузь знань, займається вивченням взаємозв'язків між економічними та екологічними системами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CA0D3-457A-42E0-B575-4690731FBE4F}" type="parTrans" cxnId="{BB74CD67-6E32-4317-A58B-2CCDA000685E}">
      <dgm:prSet/>
      <dgm:spPr/>
      <dgm:t>
        <a:bodyPr/>
        <a:lstStyle/>
        <a:p>
          <a:endParaRPr lang="ru-UA"/>
        </a:p>
      </dgm:t>
    </dgm:pt>
    <dgm:pt modelId="{ABF9CE3A-0A02-4CCF-B107-D3200AE2343E}" type="sibTrans" cxnId="{BB74CD67-6E32-4317-A58B-2CCDA000685E}">
      <dgm:prSet/>
      <dgm:spPr/>
      <dgm:t>
        <a:bodyPr/>
        <a:lstStyle/>
        <a:p>
          <a:endParaRPr lang="ru-UA"/>
        </a:p>
      </dgm:t>
    </dgm:pt>
    <dgm:pt modelId="{60CAF485-472D-4373-98D0-593088DA947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прагне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пошуку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враховуючи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чинники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F52B0-82C3-463A-960A-70E10C9D087C}" type="parTrans" cxnId="{97E65D48-596F-4E79-93B5-7C3D24A45E0E}">
      <dgm:prSet/>
      <dgm:spPr/>
      <dgm:t>
        <a:bodyPr/>
        <a:lstStyle/>
        <a:p>
          <a:endParaRPr lang="ru-UA"/>
        </a:p>
      </dgm:t>
    </dgm:pt>
    <dgm:pt modelId="{DDD4A8C1-31BC-471C-938C-A58244BE7541}" type="sibTrans" cxnId="{97E65D48-596F-4E79-93B5-7C3D24A45E0E}">
      <dgm:prSet/>
      <dgm:spPr/>
      <dgm:t>
        <a:bodyPr/>
        <a:lstStyle/>
        <a:p>
          <a:endParaRPr lang="ru-UA"/>
        </a:p>
      </dgm:t>
    </dgm:pt>
    <dgm:pt modelId="{89549E49-F58C-4E0E-A188-4E08869C342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ISEE 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відіграє важливу роль у просуванні цих ідей та розвитку екологічної економіки як наукової дисципліни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4DC037-B7D8-4BCC-8361-B10B7F9ABC93}" type="parTrans" cxnId="{CBDB632B-90B1-4962-AEC0-398A3FFEAF7E}">
      <dgm:prSet/>
      <dgm:spPr/>
      <dgm:t>
        <a:bodyPr/>
        <a:lstStyle/>
        <a:p>
          <a:endParaRPr lang="ru-UA"/>
        </a:p>
      </dgm:t>
    </dgm:pt>
    <dgm:pt modelId="{543A0227-AF59-42EF-9A46-DFFF63D684A3}" type="sibTrans" cxnId="{CBDB632B-90B1-4962-AEC0-398A3FFEAF7E}">
      <dgm:prSet/>
      <dgm:spPr/>
      <dgm:t>
        <a:bodyPr/>
        <a:lstStyle/>
        <a:p>
          <a:endParaRPr lang="ru-UA"/>
        </a:p>
      </dgm:t>
    </dgm:pt>
    <dgm:pt modelId="{94AD97E2-B494-4926-B1BF-03667EC32B63}">
      <dgm:prSet/>
      <dgm:spPr/>
      <dgm:t>
        <a:bodyPr/>
        <a:lstStyle/>
        <a:p>
          <a:endParaRPr lang="ru-UA" dirty="0"/>
        </a:p>
      </dgm:t>
    </dgm:pt>
    <dgm:pt modelId="{732F6691-75B2-4C8F-9CD7-26BD64545E5C}" type="parTrans" cxnId="{BABC17A6-9994-4882-A8B7-949F4AF367C4}">
      <dgm:prSet/>
      <dgm:spPr/>
      <dgm:t>
        <a:bodyPr/>
        <a:lstStyle/>
        <a:p>
          <a:endParaRPr lang="ru-UA"/>
        </a:p>
      </dgm:t>
    </dgm:pt>
    <dgm:pt modelId="{6A361F45-5FB8-4B93-A7AA-87C8AD68C72B}" type="sibTrans" cxnId="{BABC17A6-9994-4882-A8B7-949F4AF367C4}">
      <dgm:prSet/>
      <dgm:spPr/>
      <dgm:t>
        <a:bodyPr/>
        <a:lstStyle/>
        <a:p>
          <a:endParaRPr lang="ru-UA"/>
        </a:p>
      </dgm:t>
    </dgm:pt>
    <dgm:pt modelId="{CBA6119A-B6CC-4B3D-8EDE-E3031B8A4900}" type="pres">
      <dgm:prSet presAssocID="{1F3D3BC5-C13A-431F-8874-1B99657EFA6A}" presName="linear" presStyleCnt="0">
        <dgm:presLayoutVars>
          <dgm:dir/>
          <dgm:resizeHandles val="exact"/>
        </dgm:presLayoutVars>
      </dgm:prSet>
      <dgm:spPr/>
    </dgm:pt>
    <dgm:pt modelId="{8DD4094A-2328-45DA-A536-9D432CB70DDD}" type="pres">
      <dgm:prSet presAssocID="{699B0326-DDCA-4A30-B905-16569C9ACC4B}" presName="comp" presStyleCnt="0"/>
      <dgm:spPr/>
    </dgm:pt>
    <dgm:pt modelId="{65736024-3A3F-4532-8437-A3821529EC88}" type="pres">
      <dgm:prSet presAssocID="{699B0326-DDCA-4A30-B905-16569C9ACC4B}" presName="box" presStyleLbl="node1" presStyleIdx="0" presStyleCnt="4" custLinFactNeighborY="-1945"/>
      <dgm:spPr/>
    </dgm:pt>
    <dgm:pt modelId="{6713A4E6-2D53-4B02-9630-7302C7F118FF}" type="pres">
      <dgm:prSet presAssocID="{699B0326-DDCA-4A30-B905-16569C9ACC4B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32000" b="-32000"/>
          </a:stretch>
        </a:blipFill>
      </dgm:spPr>
    </dgm:pt>
    <dgm:pt modelId="{9BD5DDDA-D9F6-48D2-9A9A-A40B84161C7A}" type="pres">
      <dgm:prSet presAssocID="{699B0326-DDCA-4A30-B905-16569C9ACC4B}" presName="text" presStyleLbl="node1" presStyleIdx="0" presStyleCnt="4">
        <dgm:presLayoutVars>
          <dgm:bulletEnabled val="1"/>
        </dgm:presLayoutVars>
      </dgm:prSet>
      <dgm:spPr/>
    </dgm:pt>
    <dgm:pt modelId="{A17F23DB-A152-42BE-88F0-6AE2E87751E3}" type="pres">
      <dgm:prSet presAssocID="{1C2843C9-2160-46D3-935D-DC8310EA4F5E}" presName="spacer" presStyleCnt="0"/>
      <dgm:spPr/>
    </dgm:pt>
    <dgm:pt modelId="{E6C3A047-A887-4C74-84E3-83FFBA0253F4}" type="pres">
      <dgm:prSet presAssocID="{0BD55DB1-7BBA-4ED5-8763-5B2EC890196E}" presName="comp" presStyleCnt="0"/>
      <dgm:spPr/>
    </dgm:pt>
    <dgm:pt modelId="{A3A33C9B-C670-4547-9ABE-0981059F6252}" type="pres">
      <dgm:prSet presAssocID="{0BD55DB1-7BBA-4ED5-8763-5B2EC890196E}" presName="box" presStyleLbl="node1" presStyleIdx="1" presStyleCnt="4"/>
      <dgm:spPr/>
    </dgm:pt>
    <dgm:pt modelId="{BE1248C8-FFE1-4025-897A-5957AEC94A9F}" type="pres">
      <dgm:prSet presAssocID="{0BD55DB1-7BBA-4ED5-8763-5B2EC890196E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56000" r="-56000"/>
          </a:stretch>
        </a:blipFill>
      </dgm:spPr>
    </dgm:pt>
    <dgm:pt modelId="{01754CA6-2A1F-4D1D-A955-56A9D8388509}" type="pres">
      <dgm:prSet presAssocID="{0BD55DB1-7BBA-4ED5-8763-5B2EC890196E}" presName="text" presStyleLbl="node1" presStyleIdx="1" presStyleCnt="4">
        <dgm:presLayoutVars>
          <dgm:bulletEnabled val="1"/>
        </dgm:presLayoutVars>
      </dgm:prSet>
      <dgm:spPr/>
    </dgm:pt>
    <dgm:pt modelId="{E206F071-4F6A-4DC6-9F2F-A71EBFE2A603}" type="pres">
      <dgm:prSet presAssocID="{ABF9CE3A-0A02-4CCF-B107-D3200AE2343E}" presName="spacer" presStyleCnt="0"/>
      <dgm:spPr/>
    </dgm:pt>
    <dgm:pt modelId="{2E3707E5-1268-47DF-B52D-A23CBB244BE4}" type="pres">
      <dgm:prSet presAssocID="{60CAF485-472D-4373-98D0-593088DA9478}" presName="comp" presStyleCnt="0"/>
      <dgm:spPr/>
    </dgm:pt>
    <dgm:pt modelId="{4FE6389C-4633-4208-8B7D-A1A1B8E9D3E0}" type="pres">
      <dgm:prSet presAssocID="{60CAF485-472D-4373-98D0-593088DA9478}" presName="box" presStyleLbl="node1" presStyleIdx="2" presStyleCnt="4"/>
      <dgm:spPr/>
    </dgm:pt>
    <dgm:pt modelId="{CE950EFE-A05F-433B-A3BB-EFC8A7614E80}" type="pres">
      <dgm:prSet presAssocID="{60CAF485-472D-4373-98D0-593088DA9478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41000" r="-41000"/>
          </a:stretch>
        </a:blipFill>
      </dgm:spPr>
    </dgm:pt>
    <dgm:pt modelId="{172F9584-EFE0-4982-893E-0FA3525A1410}" type="pres">
      <dgm:prSet presAssocID="{60CAF485-472D-4373-98D0-593088DA9478}" presName="text" presStyleLbl="node1" presStyleIdx="2" presStyleCnt="4">
        <dgm:presLayoutVars>
          <dgm:bulletEnabled val="1"/>
        </dgm:presLayoutVars>
      </dgm:prSet>
      <dgm:spPr/>
    </dgm:pt>
    <dgm:pt modelId="{7ABA7A34-F7EC-499E-A275-749ADD3312E6}" type="pres">
      <dgm:prSet presAssocID="{DDD4A8C1-31BC-471C-938C-A58244BE7541}" presName="spacer" presStyleCnt="0"/>
      <dgm:spPr/>
    </dgm:pt>
    <dgm:pt modelId="{BA723FD7-1B9F-47E4-A39D-D535FA417E70}" type="pres">
      <dgm:prSet presAssocID="{89549E49-F58C-4E0E-A188-4E08869C3429}" presName="comp" presStyleCnt="0"/>
      <dgm:spPr/>
    </dgm:pt>
    <dgm:pt modelId="{8F7AC62B-8A71-455E-8587-E129571B9345}" type="pres">
      <dgm:prSet presAssocID="{89549E49-F58C-4E0E-A188-4E08869C3429}" presName="box" presStyleLbl="node1" presStyleIdx="3" presStyleCnt="4"/>
      <dgm:spPr/>
    </dgm:pt>
    <dgm:pt modelId="{A9ACCE86-78BE-4661-AEF6-9DA3E2B84B89}" type="pres">
      <dgm:prSet presAssocID="{89549E49-F58C-4E0E-A188-4E08869C3429}" presName="img" presStyleLbl="fgImgPlace1" presStyleIdx="3" presStyleCnt="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1A7D1C8D-2057-4EC8-8022-C7DDEAA861B6}" type="pres">
      <dgm:prSet presAssocID="{89549E49-F58C-4E0E-A188-4E08869C3429}" presName="text" presStyleLbl="node1" presStyleIdx="3" presStyleCnt="4">
        <dgm:presLayoutVars>
          <dgm:bulletEnabled val="1"/>
        </dgm:presLayoutVars>
      </dgm:prSet>
      <dgm:spPr/>
    </dgm:pt>
  </dgm:ptLst>
  <dgm:cxnLst>
    <dgm:cxn modelId="{A6A1F725-7E48-4412-BC27-8B86FF044480}" type="presOf" srcId="{89549E49-F58C-4E0E-A188-4E08869C3429}" destId="{8F7AC62B-8A71-455E-8587-E129571B9345}" srcOrd="0" destOrd="0" presId="urn:microsoft.com/office/officeart/2005/8/layout/vList4"/>
    <dgm:cxn modelId="{E93CEF26-97B7-4551-ABD4-6449B0B08273}" type="presOf" srcId="{94AD97E2-B494-4926-B1BF-03667EC32B63}" destId="{8F7AC62B-8A71-455E-8587-E129571B9345}" srcOrd="0" destOrd="1" presId="urn:microsoft.com/office/officeart/2005/8/layout/vList4"/>
    <dgm:cxn modelId="{CBDB632B-90B1-4962-AEC0-398A3FFEAF7E}" srcId="{1F3D3BC5-C13A-431F-8874-1B99657EFA6A}" destId="{89549E49-F58C-4E0E-A188-4E08869C3429}" srcOrd="3" destOrd="0" parTransId="{044DC037-B7D8-4BCC-8361-B10B7F9ABC93}" sibTransId="{543A0227-AF59-42EF-9A46-DFFF63D684A3}"/>
    <dgm:cxn modelId="{43A51935-3F89-48FA-A1F9-F4A127946B62}" type="presOf" srcId="{1F3D3BC5-C13A-431F-8874-1B99657EFA6A}" destId="{CBA6119A-B6CC-4B3D-8EDE-E3031B8A4900}" srcOrd="0" destOrd="0" presId="urn:microsoft.com/office/officeart/2005/8/layout/vList4"/>
    <dgm:cxn modelId="{47E66766-E99D-42C7-9464-48C22316D314}" type="presOf" srcId="{699B0326-DDCA-4A30-B905-16569C9ACC4B}" destId="{9BD5DDDA-D9F6-48D2-9A9A-A40B84161C7A}" srcOrd="1" destOrd="0" presId="urn:microsoft.com/office/officeart/2005/8/layout/vList4"/>
    <dgm:cxn modelId="{BB74CD67-6E32-4317-A58B-2CCDA000685E}" srcId="{1F3D3BC5-C13A-431F-8874-1B99657EFA6A}" destId="{0BD55DB1-7BBA-4ED5-8763-5B2EC890196E}" srcOrd="1" destOrd="0" parTransId="{466CA0D3-457A-42E0-B575-4690731FBE4F}" sibTransId="{ABF9CE3A-0A02-4CCF-B107-D3200AE2343E}"/>
    <dgm:cxn modelId="{97E65D48-596F-4E79-93B5-7C3D24A45E0E}" srcId="{1F3D3BC5-C13A-431F-8874-1B99657EFA6A}" destId="{60CAF485-472D-4373-98D0-593088DA9478}" srcOrd="2" destOrd="0" parTransId="{755F52B0-82C3-463A-960A-70E10C9D087C}" sibTransId="{DDD4A8C1-31BC-471C-938C-A58244BE7541}"/>
    <dgm:cxn modelId="{7E4D0479-FCB3-43A3-BCD1-2C07F86A4951}" type="presOf" srcId="{0BD55DB1-7BBA-4ED5-8763-5B2EC890196E}" destId="{A3A33C9B-C670-4547-9ABE-0981059F6252}" srcOrd="0" destOrd="0" presId="urn:microsoft.com/office/officeart/2005/8/layout/vList4"/>
    <dgm:cxn modelId="{BB119D83-D849-46B6-9A8D-BEEA27541BC7}" type="presOf" srcId="{699B0326-DDCA-4A30-B905-16569C9ACC4B}" destId="{65736024-3A3F-4532-8437-A3821529EC88}" srcOrd="0" destOrd="0" presId="urn:microsoft.com/office/officeart/2005/8/layout/vList4"/>
    <dgm:cxn modelId="{BABC17A6-9994-4882-A8B7-949F4AF367C4}" srcId="{89549E49-F58C-4E0E-A188-4E08869C3429}" destId="{94AD97E2-B494-4926-B1BF-03667EC32B63}" srcOrd="0" destOrd="0" parTransId="{732F6691-75B2-4C8F-9CD7-26BD64545E5C}" sibTransId="{6A361F45-5FB8-4B93-A7AA-87C8AD68C72B}"/>
    <dgm:cxn modelId="{0A647AAD-CB93-4A65-9365-42F290582916}" type="presOf" srcId="{89549E49-F58C-4E0E-A188-4E08869C3429}" destId="{1A7D1C8D-2057-4EC8-8022-C7DDEAA861B6}" srcOrd="1" destOrd="0" presId="urn:microsoft.com/office/officeart/2005/8/layout/vList4"/>
    <dgm:cxn modelId="{E2B630B8-9187-4A3B-91A0-3BBCF8E7188A}" srcId="{1F3D3BC5-C13A-431F-8874-1B99657EFA6A}" destId="{699B0326-DDCA-4A30-B905-16569C9ACC4B}" srcOrd="0" destOrd="0" parTransId="{BED0A943-236B-434D-BBE1-B36CAFF9874F}" sibTransId="{1C2843C9-2160-46D3-935D-DC8310EA4F5E}"/>
    <dgm:cxn modelId="{1B5CCED3-09D5-406A-9A23-6E93841FA837}" type="presOf" srcId="{60CAF485-472D-4373-98D0-593088DA9478}" destId="{4FE6389C-4633-4208-8B7D-A1A1B8E9D3E0}" srcOrd="0" destOrd="0" presId="urn:microsoft.com/office/officeart/2005/8/layout/vList4"/>
    <dgm:cxn modelId="{97DF99D4-DA50-4D1A-8321-F14BEF21298F}" type="presOf" srcId="{0BD55DB1-7BBA-4ED5-8763-5B2EC890196E}" destId="{01754CA6-2A1F-4D1D-A955-56A9D8388509}" srcOrd="1" destOrd="0" presId="urn:microsoft.com/office/officeart/2005/8/layout/vList4"/>
    <dgm:cxn modelId="{A0ABCBD4-05F4-4ADA-9F4D-AD60DA7AAFA4}" type="presOf" srcId="{94AD97E2-B494-4926-B1BF-03667EC32B63}" destId="{1A7D1C8D-2057-4EC8-8022-C7DDEAA861B6}" srcOrd="1" destOrd="1" presId="urn:microsoft.com/office/officeart/2005/8/layout/vList4"/>
    <dgm:cxn modelId="{9A982EDE-2D36-4EED-80AA-6BF0CE483D2F}" type="presOf" srcId="{60CAF485-472D-4373-98D0-593088DA9478}" destId="{172F9584-EFE0-4982-893E-0FA3525A1410}" srcOrd="1" destOrd="0" presId="urn:microsoft.com/office/officeart/2005/8/layout/vList4"/>
    <dgm:cxn modelId="{BA23640B-08D7-4C74-A3A7-575E8E55B6C8}" type="presParOf" srcId="{CBA6119A-B6CC-4B3D-8EDE-E3031B8A4900}" destId="{8DD4094A-2328-45DA-A536-9D432CB70DDD}" srcOrd="0" destOrd="0" presId="urn:microsoft.com/office/officeart/2005/8/layout/vList4"/>
    <dgm:cxn modelId="{50137EAB-237E-4649-B75F-AC4AD6FD6A43}" type="presParOf" srcId="{8DD4094A-2328-45DA-A536-9D432CB70DDD}" destId="{65736024-3A3F-4532-8437-A3821529EC88}" srcOrd="0" destOrd="0" presId="urn:microsoft.com/office/officeart/2005/8/layout/vList4"/>
    <dgm:cxn modelId="{E694B7D0-81C3-4785-8D88-8A4F63C06611}" type="presParOf" srcId="{8DD4094A-2328-45DA-A536-9D432CB70DDD}" destId="{6713A4E6-2D53-4B02-9630-7302C7F118FF}" srcOrd="1" destOrd="0" presId="urn:microsoft.com/office/officeart/2005/8/layout/vList4"/>
    <dgm:cxn modelId="{5B8FF21C-9559-4C5D-B40F-902CB9159F1D}" type="presParOf" srcId="{8DD4094A-2328-45DA-A536-9D432CB70DDD}" destId="{9BD5DDDA-D9F6-48D2-9A9A-A40B84161C7A}" srcOrd="2" destOrd="0" presId="urn:microsoft.com/office/officeart/2005/8/layout/vList4"/>
    <dgm:cxn modelId="{77374386-6354-4E9C-8440-0745373EA64B}" type="presParOf" srcId="{CBA6119A-B6CC-4B3D-8EDE-E3031B8A4900}" destId="{A17F23DB-A152-42BE-88F0-6AE2E87751E3}" srcOrd="1" destOrd="0" presId="urn:microsoft.com/office/officeart/2005/8/layout/vList4"/>
    <dgm:cxn modelId="{5C8C6562-A1CB-485C-93A7-A89CB2A1368B}" type="presParOf" srcId="{CBA6119A-B6CC-4B3D-8EDE-E3031B8A4900}" destId="{E6C3A047-A887-4C74-84E3-83FFBA0253F4}" srcOrd="2" destOrd="0" presId="urn:microsoft.com/office/officeart/2005/8/layout/vList4"/>
    <dgm:cxn modelId="{14D9D960-EF7F-4CA7-809F-9CCD47B6DEE0}" type="presParOf" srcId="{E6C3A047-A887-4C74-84E3-83FFBA0253F4}" destId="{A3A33C9B-C670-4547-9ABE-0981059F6252}" srcOrd="0" destOrd="0" presId="urn:microsoft.com/office/officeart/2005/8/layout/vList4"/>
    <dgm:cxn modelId="{13ACD54C-A269-4369-BD1B-CCA588D31B14}" type="presParOf" srcId="{E6C3A047-A887-4C74-84E3-83FFBA0253F4}" destId="{BE1248C8-FFE1-4025-897A-5957AEC94A9F}" srcOrd="1" destOrd="0" presId="urn:microsoft.com/office/officeart/2005/8/layout/vList4"/>
    <dgm:cxn modelId="{89C45297-03E9-4E8C-A24C-12771ED6942C}" type="presParOf" srcId="{E6C3A047-A887-4C74-84E3-83FFBA0253F4}" destId="{01754CA6-2A1F-4D1D-A955-56A9D8388509}" srcOrd="2" destOrd="0" presId="urn:microsoft.com/office/officeart/2005/8/layout/vList4"/>
    <dgm:cxn modelId="{ADD7C2FD-6C35-4A39-A0A0-FCB3CC788589}" type="presParOf" srcId="{CBA6119A-B6CC-4B3D-8EDE-E3031B8A4900}" destId="{E206F071-4F6A-4DC6-9F2F-A71EBFE2A603}" srcOrd="3" destOrd="0" presId="urn:microsoft.com/office/officeart/2005/8/layout/vList4"/>
    <dgm:cxn modelId="{A130473E-DEB2-4CFA-A751-633F97A80CF9}" type="presParOf" srcId="{CBA6119A-B6CC-4B3D-8EDE-E3031B8A4900}" destId="{2E3707E5-1268-47DF-B52D-A23CBB244BE4}" srcOrd="4" destOrd="0" presId="urn:microsoft.com/office/officeart/2005/8/layout/vList4"/>
    <dgm:cxn modelId="{EEB9F16A-39A5-4704-980B-AAF18FE16A45}" type="presParOf" srcId="{2E3707E5-1268-47DF-B52D-A23CBB244BE4}" destId="{4FE6389C-4633-4208-8B7D-A1A1B8E9D3E0}" srcOrd="0" destOrd="0" presId="urn:microsoft.com/office/officeart/2005/8/layout/vList4"/>
    <dgm:cxn modelId="{463BDDBB-7A5A-4F2B-9176-2E3ADF73DB7B}" type="presParOf" srcId="{2E3707E5-1268-47DF-B52D-A23CBB244BE4}" destId="{CE950EFE-A05F-433B-A3BB-EFC8A7614E80}" srcOrd="1" destOrd="0" presId="urn:microsoft.com/office/officeart/2005/8/layout/vList4"/>
    <dgm:cxn modelId="{51904F5F-49A0-4B26-B92B-EF8EA6187684}" type="presParOf" srcId="{2E3707E5-1268-47DF-B52D-A23CBB244BE4}" destId="{172F9584-EFE0-4982-893E-0FA3525A1410}" srcOrd="2" destOrd="0" presId="urn:microsoft.com/office/officeart/2005/8/layout/vList4"/>
    <dgm:cxn modelId="{761D3942-96E1-4096-BA12-31C3238DE030}" type="presParOf" srcId="{CBA6119A-B6CC-4B3D-8EDE-E3031B8A4900}" destId="{7ABA7A34-F7EC-499E-A275-749ADD3312E6}" srcOrd="5" destOrd="0" presId="urn:microsoft.com/office/officeart/2005/8/layout/vList4"/>
    <dgm:cxn modelId="{D29D38BC-C2CB-4B8D-A1CF-71BCB6660E84}" type="presParOf" srcId="{CBA6119A-B6CC-4B3D-8EDE-E3031B8A4900}" destId="{BA723FD7-1B9F-47E4-A39D-D535FA417E70}" srcOrd="6" destOrd="0" presId="urn:microsoft.com/office/officeart/2005/8/layout/vList4"/>
    <dgm:cxn modelId="{BF7EA654-5855-4927-A0CD-E536005367A9}" type="presParOf" srcId="{BA723FD7-1B9F-47E4-A39D-D535FA417E70}" destId="{8F7AC62B-8A71-455E-8587-E129571B9345}" srcOrd="0" destOrd="0" presId="urn:microsoft.com/office/officeart/2005/8/layout/vList4"/>
    <dgm:cxn modelId="{ED88376C-C890-41FC-861D-7B99A89E771D}" type="presParOf" srcId="{BA723FD7-1B9F-47E4-A39D-D535FA417E70}" destId="{A9ACCE86-78BE-4661-AEF6-9DA3E2B84B89}" srcOrd="1" destOrd="0" presId="urn:microsoft.com/office/officeart/2005/8/layout/vList4"/>
    <dgm:cxn modelId="{1E6E5D4D-EF6E-41F8-99A1-7C5AA75E0E10}" type="presParOf" srcId="{BA723FD7-1B9F-47E4-A39D-D535FA417E70}" destId="{1A7D1C8D-2057-4EC8-8022-C7DDEAA861B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940EDF-8AD0-40E8-B5A6-004E33E7E5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6F035E0-3BC2-4ABE-9CC6-37323ECABB04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Внутрішні парадокси та протиріччя: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C369DA-B152-47CC-BA0E-F824CCE845EC}" type="parTrans" cxnId="{5F7E735A-7691-4300-90A3-D98954304480}">
      <dgm:prSet/>
      <dgm:spPr/>
      <dgm:t>
        <a:bodyPr/>
        <a:lstStyle/>
        <a:p>
          <a:endParaRPr lang="ru-UA"/>
        </a:p>
      </dgm:t>
    </dgm:pt>
    <dgm:pt modelId="{FBDAB4C2-56D3-4684-A065-8F8A91FE58E8}" type="sibTrans" cxnId="{5F7E735A-7691-4300-90A3-D98954304480}">
      <dgm:prSet/>
      <dgm:spPr/>
      <dgm:t>
        <a:bodyPr/>
        <a:lstStyle/>
        <a:p>
          <a:endParaRPr lang="ru-UA"/>
        </a:p>
      </dgm:t>
    </dgm:pt>
    <dgm:pt modelId="{C6929248-A1FF-425A-9358-38CA072FAE44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Концепція сталого розвитку, намагаючись поєднати економічне зростання з екологічною та соціальною стійкістю, часто стикається з внутрішніми протиріччями.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DE8C4-29B0-4F18-AB67-620D1AC16C5E}" type="parTrans" cxnId="{C1CA7285-6E9F-4D52-A63C-5E914FEE1E51}">
      <dgm:prSet/>
      <dgm:spPr/>
      <dgm:t>
        <a:bodyPr/>
        <a:lstStyle/>
        <a:p>
          <a:endParaRPr lang="ru-UA"/>
        </a:p>
      </dgm:t>
    </dgm:pt>
    <dgm:pt modelId="{D41A70AB-5A5E-46A4-8135-E8ED5BD347E7}" type="sibTrans" cxnId="{C1CA7285-6E9F-4D52-A63C-5E914FEE1E51}">
      <dgm:prSet/>
      <dgm:spPr/>
      <dgm:t>
        <a:bodyPr/>
        <a:lstStyle/>
        <a:p>
          <a:endParaRPr lang="ru-UA"/>
        </a:p>
      </dgm:t>
    </dgm:pt>
    <dgm:pt modelId="{9D1C5C00-CFEA-48FB-BA5D-C302A766618D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Антропоцентризм: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85C2D9-B77B-4655-9784-2F2AA41F2B8B}" type="parTrans" cxnId="{D3FA32C0-0E53-45B2-928A-640A6BA57CE8}">
      <dgm:prSet/>
      <dgm:spPr/>
      <dgm:t>
        <a:bodyPr/>
        <a:lstStyle/>
        <a:p>
          <a:endParaRPr lang="ru-UA"/>
        </a:p>
      </dgm:t>
    </dgm:pt>
    <dgm:pt modelId="{DBE5C195-167C-47A8-A301-1AB7311A205E}" type="sibTrans" cxnId="{D3FA32C0-0E53-45B2-928A-640A6BA57CE8}">
      <dgm:prSet/>
      <dgm:spPr/>
      <dgm:t>
        <a:bodyPr/>
        <a:lstStyle/>
        <a:p>
          <a:endParaRPr lang="ru-UA"/>
        </a:p>
      </dgm:t>
    </dgm:pt>
    <dgm:pt modelId="{3D4FEA16-BEBC-4FED-976F-CF5084DC99AB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Концепція сталого розвитку зберігає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людиноцентричний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підхід, ігноруючи інтереси природи.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691B39-71B5-4BAC-B59F-CEE3DF0ED162}" type="parTrans" cxnId="{2BFEEBD2-1F23-4B97-97FE-9B1E30939F4A}">
      <dgm:prSet/>
      <dgm:spPr/>
      <dgm:t>
        <a:bodyPr/>
        <a:lstStyle/>
        <a:p>
          <a:endParaRPr lang="ru-UA"/>
        </a:p>
      </dgm:t>
    </dgm:pt>
    <dgm:pt modelId="{7D4394ED-3236-4DC1-B4CC-181767D9941D}" type="sibTrans" cxnId="{2BFEEBD2-1F23-4B97-97FE-9B1E30939F4A}">
      <dgm:prSet/>
      <dgm:spPr/>
      <dgm:t>
        <a:bodyPr/>
        <a:lstStyle/>
        <a:p>
          <a:endParaRPr lang="ru-UA"/>
        </a:p>
      </dgm:t>
    </dgm:pt>
    <dgm:pt modelId="{1827F368-DE52-48C1-9940-DB6CA2778F9C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Світове 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vs. 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локальне: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D3DC19-8C8A-4171-841A-C90F1D17D057}" type="parTrans" cxnId="{8A73C853-EEED-44B6-80D3-9594F4600BDA}">
      <dgm:prSet/>
      <dgm:spPr/>
      <dgm:t>
        <a:bodyPr/>
        <a:lstStyle/>
        <a:p>
          <a:endParaRPr lang="ru-UA"/>
        </a:p>
      </dgm:t>
    </dgm:pt>
    <dgm:pt modelId="{0C4FD051-AE09-4B99-BE3E-9931920129F3}" type="sibTrans" cxnId="{8A73C853-EEED-44B6-80D3-9594F4600BDA}">
      <dgm:prSet/>
      <dgm:spPr/>
      <dgm:t>
        <a:bodyPr/>
        <a:lstStyle/>
        <a:p>
          <a:endParaRPr lang="ru-UA"/>
        </a:p>
      </dgm:t>
    </dgm:pt>
    <dgm:pt modelId="{535EAF04-9C40-4FA7-92A0-3B0939CDD814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Стандартизовані цілі сталого розвитку не завжди враховують специфіку різних культур та регіонів.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987D14-F7D2-4AB4-A020-77577DB599D9}" type="parTrans" cxnId="{88EB042E-7361-4B2A-A119-DA0C04411EAA}">
      <dgm:prSet/>
      <dgm:spPr/>
      <dgm:t>
        <a:bodyPr/>
        <a:lstStyle/>
        <a:p>
          <a:endParaRPr lang="ru-UA"/>
        </a:p>
      </dgm:t>
    </dgm:pt>
    <dgm:pt modelId="{20E2ECE9-D214-4F0A-AD9A-0AEF4D0D37CF}" type="sibTrans" cxnId="{88EB042E-7361-4B2A-A119-DA0C04411EAA}">
      <dgm:prSet/>
      <dgm:spPr/>
      <dgm:t>
        <a:bodyPr/>
        <a:lstStyle/>
        <a:p>
          <a:endParaRPr lang="ru-UA"/>
        </a:p>
      </dgm:t>
    </dgm:pt>
    <dgm:pt modelId="{461CFAA0-A3BF-47D8-A868-40FA8C1B778C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 реалізованість: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BC74A4-0798-4581-9D45-966CA5ED17F8}" type="parTrans" cxnId="{42B8BAC9-4D0E-4058-A259-DE52F8710938}">
      <dgm:prSet/>
      <dgm:spPr/>
      <dgm:t>
        <a:bodyPr/>
        <a:lstStyle/>
        <a:p>
          <a:endParaRPr lang="ru-UA"/>
        </a:p>
      </dgm:t>
    </dgm:pt>
    <dgm:pt modelId="{782F3FF5-910C-4EAF-BB5F-8DB22AD3E42D}" type="sibTrans" cxnId="{42B8BAC9-4D0E-4058-A259-DE52F8710938}">
      <dgm:prSet/>
      <dgm:spPr/>
      <dgm:t>
        <a:bodyPr/>
        <a:lstStyle/>
        <a:p>
          <a:endParaRPr lang="ru-UA"/>
        </a:p>
      </dgm:t>
    </dgm:pt>
    <dgm:pt modelId="{9383B172-2B3F-4E40-ABED-7E7C3105A549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Викликає сумнів можливість досягнення мети сталого розвитку, особливо в умовах існуючої економічної системи.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25217C-90BB-4690-9C2E-EB4C1DADE1A4}" type="parTrans" cxnId="{086EA79A-65EC-476E-9398-93D99EA5DD01}">
      <dgm:prSet/>
      <dgm:spPr/>
      <dgm:t>
        <a:bodyPr/>
        <a:lstStyle/>
        <a:p>
          <a:endParaRPr lang="ru-UA"/>
        </a:p>
      </dgm:t>
    </dgm:pt>
    <dgm:pt modelId="{B8DFB6B9-5A4A-476C-B114-34F4549DC68E}" type="sibTrans" cxnId="{086EA79A-65EC-476E-9398-93D99EA5DD01}">
      <dgm:prSet/>
      <dgm:spPr/>
      <dgm:t>
        <a:bodyPr/>
        <a:lstStyle/>
        <a:p>
          <a:endParaRPr lang="ru-UA"/>
        </a:p>
      </dgm:t>
    </dgm:pt>
    <dgm:pt modelId="{DD3A3832-903B-41AE-A3D3-0716CF626079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Нелінійність розвитку, що характеризується циклічності та кризами, важко сумісна з ідеєю постійної стійкості.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22403C-33B6-4062-862E-B71DACC12EF8}" type="parTrans" cxnId="{683CFD3B-056D-4D14-B8C2-39AD0F1E196C}">
      <dgm:prSet/>
      <dgm:spPr/>
      <dgm:t>
        <a:bodyPr/>
        <a:lstStyle/>
        <a:p>
          <a:endParaRPr lang="ru-UA"/>
        </a:p>
      </dgm:t>
    </dgm:pt>
    <dgm:pt modelId="{E9E332F9-1125-49F5-860C-1107199DF4CC}" type="sibTrans" cxnId="{683CFD3B-056D-4D14-B8C2-39AD0F1E196C}">
      <dgm:prSet/>
      <dgm:spPr/>
      <dgm:t>
        <a:bodyPr/>
        <a:lstStyle/>
        <a:p>
          <a:endParaRPr lang="ru-UA"/>
        </a:p>
      </dgm:t>
    </dgm:pt>
    <dgm:pt modelId="{C3EB8E20-9C35-4F74-B34B-4910C8FA63C4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Альтернативні підходи, такі як концепція "прав Землі", пропонують більш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екоцентричну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перспективу.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C9737-3CEE-489B-A7CA-B60603CB8898}" type="parTrans" cxnId="{A49CB478-1D0A-4E24-B5E0-639E3FF46AF9}">
      <dgm:prSet/>
      <dgm:spPr/>
      <dgm:t>
        <a:bodyPr/>
        <a:lstStyle/>
        <a:p>
          <a:endParaRPr lang="ru-UA"/>
        </a:p>
      </dgm:t>
    </dgm:pt>
    <dgm:pt modelId="{FD448CEC-D783-4255-91FF-0105E801C466}" type="sibTrans" cxnId="{A49CB478-1D0A-4E24-B5E0-639E3FF46AF9}">
      <dgm:prSet/>
      <dgm:spPr/>
      <dgm:t>
        <a:bodyPr/>
        <a:lstStyle/>
        <a:p>
          <a:endParaRPr lang="ru-UA"/>
        </a:p>
      </dgm:t>
    </dgm:pt>
    <dgm:pt modelId="{905232DE-7DE5-4C1F-8526-53C21B76066D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Наприклад, доступ до води в Африці може конфліктувати з промисловими проектами, які фінансують Захід.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665D8-F464-415A-AE02-9A4B55D98E80}" type="parTrans" cxnId="{72571B9D-2C6C-4614-B958-855EAE91BBE1}">
      <dgm:prSet/>
      <dgm:spPr/>
      <dgm:t>
        <a:bodyPr/>
        <a:lstStyle/>
        <a:p>
          <a:endParaRPr lang="ru-UA"/>
        </a:p>
      </dgm:t>
    </dgm:pt>
    <dgm:pt modelId="{79B335D9-B4C1-4EA3-A03B-F30144F4335F}" type="sibTrans" cxnId="{72571B9D-2C6C-4614-B958-855EAE91BBE1}">
      <dgm:prSet/>
      <dgm:spPr/>
      <dgm:t>
        <a:bodyPr/>
        <a:lstStyle/>
        <a:p>
          <a:endParaRPr lang="ru-UA"/>
        </a:p>
      </dgm:t>
    </dgm:pt>
    <dgm:pt modelId="{560FF1EA-C798-4E7D-9C7F-8B6D6AF8FD17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Прагнення до стійкості може гальмувати економічне зростання або вимагати радикальних змін в економічному устрої, які не є реалістичними.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39BF67-23D2-402D-9164-2EB48AF4AEC9}" type="parTrans" cxnId="{CF87BF8E-4BC1-43A4-9660-63359897E72A}">
      <dgm:prSet/>
      <dgm:spPr/>
      <dgm:t>
        <a:bodyPr/>
        <a:lstStyle/>
        <a:p>
          <a:endParaRPr lang="ru-UA"/>
        </a:p>
      </dgm:t>
    </dgm:pt>
    <dgm:pt modelId="{9821877B-6EA4-4B5E-81A7-97DA03D1CC6A}" type="sibTrans" cxnId="{CF87BF8E-4BC1-43A4-9660-63359897E72A}">
      <dgm:prSet/>
      <dgm:spPr/>
      <dgm:t>
        <a:bodyPr/>
        <a:lstStyle/>
        <a:p>
          <a:endParaRPr lang="ru-UA"/>
        </a:p>
      </dgm:t>
    </dgm:pt>
    <dgm:pt modelId="{6B22CF9C-A9E4-4FF6-AE6D-49909617BC99}" type="pres">
      <dgm:prSet presAssocID="{0E940EDF-8AD0-40E8-B5A6-004E33E7E566}" presName="Name0" presStyleCnt="0">
        <dgm:presLayoutVars>
          <dgm:dir/>
          <dgm:animLvl val="lvl"/>
          <dgm:resizeHandles val="exact"/>
        </dgm:presLayoutVars>
      </dgm:prSet>
      <dgm:spPr/>
    </dgm:pt>
    <dgm:pt modelId="{E4EF9935-421A-4B7F-885D-58F68250660A}" type="pres">
      <dgm:prSet presAssocID="{36F035E0-3BC2-4ABE-9CC6-37323ECABB04}" presName="linNode" presStyleCnt="0"/>
      <dgm:spPr/>
    </dgm:pt>
    <dgm:pt modelId="{E5D6B88F-2C6F-4030-981B-1191358C4CB2}" type="pres">
      <dgm:prSet presAssocID="{36F035E0-3BC2-4ABE-9CC6-37323ECABB04}" presName="parentText" presStyleLbl="node1" presStyleIdx="0" presStyleCnt="4" custScaleX="63010" custLinFactNeighborX="-10395" custLinFactNeighborY="-1383">
        <dgm:presLayoutVars>
          <dgm:chMax val="1"/>
          <dgm:bulletEnabled val="1"/>
        </dgm:presLayoutVars>
      </dgm:prSet>
      <dgm:spPr/>
    </dgm:pt>
    <dgm:pt modelId="{05C3CD03-F53A-4066-BFA1-B7ADD915C93A}" type="pres">
      <dgm:prSet presAssocID="{36F035E0-3BC2-4ABE-9CC6-37323ECABB04}" presName="descendantText" presStyleLbl="alignAccFollowNode1" presStyleIdx="0" presStyleCnt="4" custScaleX="116851" custLinFactNeighborX="-4669" custLinFactNeighborY="728">
        <dgm:presLayoutVars>
          <dgm:bulletEnabled val="1"/>
        </dgm:presLayoutVars>
      </dgm:prSet>
      <dgm:spPr/>
    </dgm:pt>
    <dgm:pt modelId="{0F8AEC41-89E7-4085-9C3B-68074B0D99C4}" type="pres">
      <dgm:prSet presAssocID="{FBDAB4C2-56D3-4684-A065-8F8A91FE58E8}" presName="sp" presStyleCnt="0"/>
      <dgm:spPr/>
    </dgm:pt>
    <dgm:pt modelId="{A4FF574F-9D2E-4D1A-8C4C-078006C2C6A6}" type="pres">
      <dgm:prSet presAssocID="{9D1C5C00-CFEA-48FB-BA5D-C302A766618D}" presName="linNode" presStyleCnt="0"/>
      <dgm:spPr/>
    </dgm:pt>
    <dgm:pt modelId="{0BEE438B-957A-46F3-A876-6DAB0D961FA3}" type="pres">
      <dgm:prSet presAssocID="{9D1C5C00-CFEA-48FB-BA5D-C302A766618D}" presName="parentText" presStyleLbl="node1" presStyleIdx="1" presStyleCnt="4" custScaleX="63010" custLinFactNeighborX="-10832" custLinFactNeighborY="-2350">
        <dgm:presLayoutVars>
          <dgm:chMax val="1"/>
          <dgm:bulletEnabled val="1"/>
        </dgm:presLayoutVars>
      </dgm:prSet>
      <dgm:spPr/>
    </dgm:pt>
    <dgm:pt modelId="{26EF74E3-41AE-462A-8B0C-F53B376327A3}" type="pres">
      <dgm:prSet presAssocID="{9D1C5C00-CFEA-48FB-BA5D-C302A766618D}" presName="descendantText" presStyleLbl="alignAccFollowNode1" presStyleIdx="1" presStyleCnt="4" custScaleX="116851" custLinFactNeighborX="-4669" custLinFactNeighborY="728">
        <dgm:presLayoutVars>
          <dgm:bulletEnabled val="1"/>
        </dgm:presLayoutVars>
      </dgm:prSet>
      <dgm:spPr/>
    </dgm:pt>
    <dgm:pt modelId="{9E4C3D60-EEA7-4273-B6C3-ABC035B60348}" type="pres">
      <dgm:prSet presAssocID="{DBE5C195-167C-47A8-A301-1AB7311A205E}" presName="sp" presStyleCnt="0"/>
      <dgm:spPr/>
    </dgm:pt>
    <dgm:pt modelId="{41F8F304-67B9-497F-8DB6-D9D2CC1011A5}" type="pres">
      <dgm:prSet presAssocID="{1827F368-DE52-48C1-9940-DB6CA2778F9C}" presName="linNode" presStyleCnt="0"/>
      <dgm:spPr/>
    </dgm:pt>
    <dgm:pt modelId="{F78956EF-71C3-4126-9120-90DA46CCDD4B}" type="pres">
      <dgm:prSet presAssocID="{1827F368-DE52-48C1-9940-DB6CA2778F9C}" presName="parentText" presStyleLbl="node1" presStyleIdx="2" presStyleCnt="4" custScaleX="63010" custLinFactNeighborX="-10395" custLinFactNeighborY="-1175">
        <dgm:presLayoutVars>
          <dgm:chMax val="1"/>
          <dgm:bulletEnabled val="1"/>
        </dgm:presLayoutVars>
      </dgm:prSet>
      <dgm:spPr/>
    </dgm:pt>
    <dgm:pt modelId="{FC984EBD-3ED5-4801-87AC-0E0349E81A67}" type="pres">
      <dgm:prSet presAssocID="{1827F368-DE52-48C1-9940-DB6CA2778F9C}" presName="descendantText" presStyleLbl="alignAccFollowNode1" presStyleIdx="2" presStyleCnt="4" custScaleX="116851" custLinFactNeighborX="-4669" custLinFactNeighborY="728">
        <dgm:presLayoutVars>
          <dgm:bulletEnabled val="1"/>
        </dgm:presLayoutVars>
      </dgm:prSet>
      <dgm:spPr/>
    </dgm:pt>
    <dgm:pt modelId="{BB282F5A-E4BA-4776-AADB-B985BA30AD49}" type="pres">
      <dgm:prSet presAssocID="{0C4FD051-AE09-4B99-BE3E-9931920129F3}" presName="sp" presStyleCnt="0"/>
      <dgm:spPr/>
    </dgm:pt>
    <dgm:pt modelId="{A27A39D8-0930-47D1-9FF3-6B867B0011CC}" type="pres">
      <dgm:prSet presAssocID="{461CFAA0-A3BF-47D8-A868-40FA8C1B778C}" presName="linNode" presStyleCnt="0"/>
      <dgm:spPr/>
    </dgm:pt>
    <dgm:pt modelId="{178CFAB3-1E93-45B6-AE35-BCCB67E084BA}" type="pres">
      <dgm:prSet presAssocID="{461CFAA0-A3BF-47D8-A868-40FA8C1B778C}" presName="parentText" presStyleLbl="node1" presStyleIdx="3" presStyleCnt="4" custScaleX="63010" custLinFactNeighborX="-10395" custLinFactNeighborY="-1175">
        <dgm:presLayoutVars>
          <dgm:chMax val="1"/>
          <dgm:bulletEnabled val="1"/>
        </dgm:presLayoutVars>
      </dgm:prSet>
      <dgm:spPr/>
    </dgm:pt>
    <dgm:pt modelId="{CCC192AF-8EF8-4483-8C93-ADB445D0781C}" type="pres">
      <dgm:prSet presAssocID="{461CFAA0-A3BF-47D8-A868-40FA8C1B778C}" presName="descendantText" presStyleLbl="alignAccFollowNode1" presStyleIdx="3" presStyleCnt="4" custScaleX="116851" custLinFactNeighborX="-4669" custLinFactNeighborY="728">
        <dgm:presLayoutVars>
          <dgm:bulletEnabled val="1"/>
        </dgm:presLayoutVars>
      </dgm:prSet>
      <dgm:spPr/>
    </dgm:pt>
  </dgm:ptLst>
  <dgm:cxnLst>
    <dgm:cxn modelId="{35641C04-DC45-405A-BB32-E73CED522F91}" type="presOf" srcId="{3D4FEA16-BEBC-4FED-976F-CF5084DC99AB}" destId="{26EF74E3-41AE-462A-8B0C-F53B376327A3}" srcOrd="0" destOrd="0" presId="urn:microsoft.com/office/officeart/2005/8/layout/vList5"/>
    <dgm:cxn modelId="{3E16531E-D123-49FD-876A-4C780BDE4816}" type="presOf" srcId="{36F035E0-3BC2-4ABE-9CC6-37323ECABB04}" destId="{E5D6B88F-2C6F-4030-981B-1191358C4CB2}" srcOrd="0" destOrd="0" presId="urn:microsoft.com/office/officeart/2005/8/layout/vList5"/>
    <dgm:cxn modelId="{EFCA4923-1F8F-49CD-9F61-97386ACD5B79}" type="presOf" srcId="{9D1C5C00-CFEA-48FB-BA5D-C302A766618D}" destId="{0BEE438B-957A-46F3-A876-6DAB0D961FA3}" srcOrd="0" destOrd="0" presId="urn:microsoft.com/office/officeart/2005/8/layout/vList5"/>
    <dgm:cxn modelId="{99F66C23-2A78-4718-9010-62A7371558F8}" type="presOf" srcId="{C3EB8E20-9C35-4F74-B34B-4910C8FA63C4}" destId="{26EF74E3-41AE-462A-8B0C-F53B376327A3}" srcOrd="0" destOrd="1" presId="urn:microsoft.com/office/officeart/2005/8/layout/vList5"/>
    <dgm:cxn modelId="{88EB042E-7361-4B2A-A119-DA0C04411EAA}" srcId="{1827F368-DE52-48C1-9940-DB6CA2778F9C}" destId="{535EAF04-9C40-4FA7-92A0-3B0939CDD814}" srcOrd="0" destOrd="0" parTransId="{CD987D14-F7D2-4AB4-A020-77577DB599D9}" sibTransId="{20E2ECE9-D214-4F0A-AD9A-0AEF4D0D37CF}"/>
    <dgm:cxn modelId="{683CFD3B-056D-4D14-B8C2-39AD0F1E196C}" srcId="{36F035E0-3BC2-4ABE-9CC6-37323ECABB04}" destId="{DD3A3832-903B-41AE-A3D3-0716CF626079}" srcOrd="1" destOrd="0" parTransId="{8C22403C-33B6-4062-862E-B71DACC12EF8}" sibTransId="{E9E332F9-1125-49F5-860C-1107199DF4CC}"/>
    <dgm:cxn modelId="{0FBA3768-B7F6-4F24-A354-D1E406BF7DE3}" type="presOf" srcId="{DD3A3832-903B-41AE-A3D3-0716CF626079}" destId="{05C3CD03-F53A-4066-BFA1-B7ADD915C93A}" srcOrd="0" destOrd="1" presId="urn:microsoft.com/office/officeart/2005/8/layout/vList5"/>
    <dgm:cxn modelId="{8A73C853-EEED-44B6-80D3-9594F4600BDA}" srcId="{0E940EDF-8AD0-40E8-B5A6-004E33E7E566}" destId="{1827F368-DE52-48C1-9940-DB6CA2778F9C}" srcOrd="2" destOrd="0" parTransId="{D9D3DC19-8C8A-4171-841A-C90F1D17D057}" sibTransId="{0C4FD051-AE09-4B99-BE3E-9931920129F3}"/>
    <dgm:cxn modelId="{4361C857-F80F-42D0-8A48-54BF496B8DA2}" type="presOf" srcId="{C6929248-A1FF-425A-9358-38CA072FAE44}" destId="{05C3CD03-F53A-4066-BFA1-B7ADD915C93A}" srcOrd="0" destOrd="0" presId="urn:microsoft.com/office/officeart/2005/8/layout/vList5"/>
    <dgm:cxn modelId="{A49CB478-1D0A-4E24-B5E0-639E3FF46AF9}" srcId="{9D1C5C00-CFEA-48FB-BA5D-C302A766618D}" destId="{C3EB8E20-9C35-4F74-B34B-4910C8FA63C4}" srcOrd="1" destOrd="0" parTransId="{5CAC9737-3CEE-489B-A7CA-B60603CB8898}" sibTransId="{FD448CEC-D783-4255-91FF-0105E801C466}"/>
    <dgm:cxn modelId="{3FF7EC59-95C1-4827-9DCD-EB2E0BC3B032}" type="presOf" srcId="{535EAF04-9C40-4FA7-92A0-3B0939CDD814}" destId="{FC984EBD-3ED5-4801-87AC-0E0349E81A67}" srcOrd="0" destOrd="0" presId="urn:microsoft.com/office/officeart/2005/8/layout/vList5"/>
    <dgm:cxn modelId="{5F7E735A-7691-4300-90A3-D98954304480}" srcId="{0E940EDF-8AD0-40E8-B5A6-004E33E7E566}" destId="{36F035E0-3BC2-4ABE-9CC6-37323ECABB04}" srcOrd="0" destOrd="0" parTransId="{14C369DA-B152-47CC-BA0E-F824CCE845EC}" sibTransId="{FBDAB4C2-56D3-4684-A065-8F8A91FE58E8}"/>
    <dgm:cxn modelId="{9BB94F7E-1129-480E-B177-BDDDC18870ED}" type="presOf" srcId="{905232DE-7DE5-4C1F-8526-53C21B76066D}" destId="{FC984EBD-3ED5-4801-87AC-0E0349E81A67}" srcOrd="0" destOrd="1" presId="urn:microsoft.com/office/officeart/2005/8/layout/vList5"/>
    <dgm:cxn modelId="{C1CA7285-6E9F-4D52-A63C-5E914FEE1E51}" srcId="{36F035E0-3BC2-4ABE-9CC6-37323ECABB04}" destId="{C6929248-A1FF-425A-9358-38CA072FAE44}" srcOrd="0" destOrd="0" parTransId="{A9BDE8C4-29B0-4F18-AB67-620D1AC16C5E}" sibTransId="{D41A70AB-5A5E-46A4-8135-E8ED5BD347E7}"/>
    <dgm:cxn modelId="{CF87BF8E-4BC1-43A4-9660-63359897E72A}" srcId="{461CFAA0-A3BF-47D8-A868-40FA8C1B778C}" destId="{560FF1EA-C798-4E7D-9C7F-8B6D6AF8FD17}" srcOrd="1" destOrd="0" parTransId="{0E39BF67-23D2-402D-9164-2EB48AF4AEC9}" sibTransId="{9821877B-6EA4-4B5E-81A7-97DA03D1CC6A}"/>
    <dgm:cxn modelId="{086EA79A-65EC-476E-9398-93D99EA5DD01}" srcId="{461CFAA0-A3BF-47D8-A868-40FA8C1B778C}" destId="{9383B172-2B3F-4E40-ABED-7E7C3105A549}" srcOrd="0" destOrd="0" parTransId="{1A25217C-90BB-4690-9C2E-EB4C1DADE1A4}" sibTransId="{B8DFB6B9-5A4A-476C-B114-34F4549DC68E}"/>
    <dgm:cxn modelId="{38E6259B-EE12-45C4-A673-82229C662786}" type="presOf" srcId="{0E940EDF-8AD0-40E8-B5A6-004E33E7E566}" destId="{6B22CF9C-A9E4-4FF6-AE6D-49909617BC99}" srcOrd="0" destOrd="0" presId="urn:microsoft.com/office/officeart/2005/8/layout/vList5"/>
    <dgm:cxn modelId="{72571B9D-2C6C-4614-B958-855EAE91BBE1}" srcId="{1827F368-DE52-48C1-9940-DB6CA2778F9C}" destId="{905232DE-7DE5-4C1F-8526-53C21B76066D}" srcOrd="1" destOrd="0" parTransId="{392665D8-F464-415A-AE02-9A4B55D98E80}" sibTransId="{79B335D9-B4C1-4EA3-A03B-F30144F4335F}"/>
    <dgm:cxn modelId="{F187DB9E-DD3B-4CE4-9284-67002A75A4DA}" type="presOf" srcId="{1827F368-DE52-48C1-9940-DB6CA2778F9C}" destId="{F78956EF-71C3-4126-9120-90DA46CCDD4B}" srcOrd="0" destOrd="0" presId="urn:microsoft.com/office/officeart/2005/8/layout/vList5"/>
    <dgm:cxn modelId="{F19FD8A3-3733-4535-98EE-B7BD3ECDF887}" type="presOf" srcId="{9383B172-2B3F-4E40-ABED-7E7C3105A549}" destId="{CCC192AF-8EF8-4483-8C93-ADB445D0781C}" srcOrd="0" destOrd="0" presId="urn:microsoft.com/office/officeart/2005/8/layout/vList5"/>
    <dgm:cxn modelId="{D3FA32C0-0E53-45B2-928A-640A6BA57CE8}" srcId="{0E940EDF-8AD0-40E8-B5A6-004E33E7E566}" destId="{9D1C5C00-CFEA-48FB-BA5D-C302A766618D}" srcOrd="1" destOrd="0" parTransId="{D285C2D9-B77B-4655-9784-2F2AA41F2B8B}" sibTransId="{DBE5C195-167C-47A8-A301-1AB7311A205E}"/>
    <dgm:cxn modelId="{42B8BAC9-4D0E-4058-A259-DE52F8710938}" srcId="{0E940EDF-8AD0-40E8-B5A6-004E33E7E566}" destId="{461CFAA0-A3BF-47D8-A868-40FA8C1B778C}" srcOrd="3" destOrd="0" parTransId="{1FBC74A4-0798-4581-9D45-966CA5ED17F8}" sibTransId="{782F3FF5-910C-4EAF-BB5F-8DB22AD3E42D}"/>
    <dgm:cxn modelId="{2BFEEBD2-1F23-4B97-97FE-9B1E30939F4A}" srcId="{9D1C5C00-CFEA-48FB-BA5D-C302A766618D}" destId="{3D4FEA16-BEBC-4FED-976F-CF5084DC99AB}" srcOrd="0" destOrd="0" parTransId="{6F691B39-71B5-4BAC-B59F-CEE3DF0ED162}" sibTransId="{7D4394ED-3236-4DC1-B4CC-181767D9941D}"/>
    <dgm:cxn modelId="{6FA3EDEE-9CFB-46B7-AD2B-74841F4121EA}" type="presOf" srcId="{560FF1EA-C798-4E7D-9C7F-8B6D6AF8FD17}" destId="{CCC192AF-8EF8-4483-8C93-ADB445D0781C}" srcOrd="0" destOrd="1" presId="urn:microsoft.com/office/officeart/2005/8/layout/vList5"/>
    <dgm:cxn modelId="{5B51E2FC-2938-49AF-A792-3E2537C6123C}" type="presOf" srcId="{461CFAA0-A3BF-47D8-A868-40FA8C1B778C}" destId="{178CFAB3-1E93-45B6-AE35-BCCB67E084BA}" srcOrd="0" destOrd="0" presId="urn:microsoft.com/office/officeart/2005/8/layout/vList5"/>
    <dgm:cxn modelId="{8FDD5778-F7B2-482C-8AD7-5CD75FC650DA}" type="presParOf" srcId="{6B22CF9C-A9E4-4FF6-AE6D-49909617BC99}" destId="{E4EF9935-421A-4B7F-885D-58F68250660A}" srcOrd="0" destOrd="0" presId="urn:microsoft.com/office/officeart/2005/8/layout/vList5"/>
    <dgm:cxn modelId="{880F7C7C-0C3C-4E1F-A91E-03BC32C6FE1B}" type="presParOf" srcId="{E4EF9935-421A-4B7F-885D-58F68250660A}" destId="{E5D6B88F-2C6F-4030-981B-1191358C4CB2}" srcOrd="0" destOrd="0" presId="urn:microsoft.com/office/officeart/2005/8/layout/vList5"/>
    <dgm:cxn modelId="{97C30479-3EFF-414D-B0FC-A2612130E251}" type="presParOf" srcId="{E4EF9935-421A-4B7F-885D-58F68250660A}" destId="{05C3CD03-F53A-4066-BFA1-B7ADD915C93A}" srcOrd="1" destOrd="0" presId="urn:microsoft.com/office/officeart/2005/8/layout/vList5"/>
    <dgm:cxn modelId="{AF76D007-4F52-4E41-8175-5022716B6C3E}" type="presParOf" srcId="{6B22CF9C-A9E4-4FF6-AE6D-49909617BC99}" destId="{0F8AEC41-89E7-4085-9C3B-68074B0D99C4}" srcOrd="1" destOrd="0" presId="urn:microsoft.com/office/officeart/2005/8/layout/vList5"/>
    <dgm:cxn modelId="{F5080C43-CD0E-4178-A6BE-1B2045780AC1}" type="presParOf" srcId="{6B22CF9C-A9E4-4FF6-AE6D-49909617BC99}" destId="{A4FF574F-9D2E-4D1A-8C4C-078006C2C6A6}" srcOrd="2" destOrd="0" presId="urn:microsoft.com/office/officeart/2005/8/layout/vList5"/>
    <dgm:cxn modelId="{1F22A6A5-389E-46EE-8009-47AD60BB96BB}" type="presParOf" srcId="{A4FF574F-9D2E-4D1A-8C4C-078006C2C6A6}" destId="{0BEE438B-957A-46F3-A876-6DAB0D961FA3}" srcOrd="0" destOrd="0" presId="urn:microsoft.com/office/officeart/2005/8/layout/vList5"/>
    <dgm:cxn modelId="{842934FA-E15C-46C6-884C-98CE3AE3DD69}" type="presParOf" srcId="{A4FF574F-9D2E-4D1A-8C4C-078006C2C6A6}" destId="{26EF74E3-41AE-462A-8B0C-F53B376327A3}" srcOrd="1" destOrd="0" presId="urn:microsoft.com/office/officeart/2005/8/layout/vList5"/>
    <dgm:cxn modelId="{F74A7E97-8423-480E-A5E3-E79FFB58076C}" type="presParOf" srcId="{6B22CF9C-A9E4-4FF6-AE6D-49909617BC99}" destId="{9E4C3D60-EEA7-4273-B6C3-ABC035B60348}" srcOrd="3" destOrd="0" presId="urn:microsoft.com/office/officeart/2005/8/layout/vList5"/>
    <dgm:cxn modelId="{679E652A-44B4-4051-88AB-E4AE57C1C11C}" type="presParOf" srcId="{6B22CF9C-A9E4-4FF6-AE6D-49909617BC99}" destId="{41F8F304-67B9-497F-8DB6-D9D2CC1011A5}" srcOrd="4" destOrd="0" presId="urn:microsoft.com/office/officeart/2005/8/layout/vList5"/>
    <dgm:cxn modelId="{1C56FD0C-24E0-4B49-B6B2-C7E9D0847848}" type="presParOf" srcId="{41F8F304-67B9-497F-8DB6-D9D2CC1011A5}" destId="{F78956EF-71C3-4126-9120-90DA46CCDD4B}" srcOrd="0" destOrd="0" presId="urn:microsoft.com/office/officeart/2005/8/layout/vList5"/>
    <dgm:cxn modelId="{1B67F998-339F-4E27-80C5-42A13D7643CB}" type="presParOf" srcId="{41F8F304-67B9-497F-8DB6-D9D2CC1011A5}" destId="{FC984EBD-3ED5-4801-87AC-0E0349E81A67}" srcOrd="1" destOrd="0" presId="urn:microsoft.com/office/officeart/2005/8/layout/vList5"/>
    <dgm:cxn modelId="{23CDF09E-673C-4EB2-A539-0CCAAC83FD23}" type="presParOf" srcId="{6B22CF9C-A9E4-4FF6-AE6D-49909617BC99}" destId="{BB282F5A-E4BA-4776-AADB-B985BA30AD49}" srcOrd="5" destOrd="0" presId="urn:microsoft.com/office/officeart/2005/8/layout/vList5"/>
    <dgm:cxn modelId="{65F36EA4-9621-418C-AAF7-DB986082DC5B}" type="presParOf" srcId="{6B22CF9C-A9E4-4FF6-AE6D-49909617BC99}" destId="{A27A39D8-0930-47D1-9FF3-6B867B0011CC}" srcOrd="6" destOrd="0" presId="urn:microsoft.com/office/officeart/2005/8/layout/vList5"/>
    <dgm:cxn modelId="{A0962A27-5CE4-48EA-82E4-D81CE5E68850}" type="presParOf" srcId="{A27A39D8-0930-47D1-9FF3-6B867B0011CC}" destId="{178CFAB3-1E93-45B6-AE35-BCCB67E084BA}" srcOrd="0" destOrd="0" presId="urn:microsoft.com/office/officeart/2005/8/layout/vList5"/>
    <dgm:cxn modelId="{7C158BAE-0E2F-408E-9257-9BDD09EC8232}" type="presParOf" srcId="{A27A39D8-0930-47D1-9FF3-6B867B0011CC}" destId="{CCC192AF-8EF8-4483-8C93-ADB445D078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940EDF-8AD0-40E8-B5A6-004E33E7E5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6F035E0-3BC2-4ABE-9CC6-37323ECABB0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Поверхневість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та лицемірство: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C369DA-B152-47CC-BA0E-F824CCE845EC}" type="parTrans" cxnId="{5F7E735A-7691-4300-90A3-D98954304480}">
      <dgm:prSet/>
      <dgm:spPr/>
      <dgm:t>
        <a:bodyPr/>
        <a:lstStyle/>
        <a:p>
          <a:endParaRPr lang="ru-UA"/>
        </a:p>
      </dgm:t>
    </dgm:pt>
    <dgm:pt modelId="{FBDAB4C2-56D3-4684-A065-8F8A91FE58E8}" type="sibTrans" cxnId="{5F7E735A-7691-4300-90A3-D98954304480}">
      <dgm:prSet/>
      <dgm:spPr/>
      <dgm:t>
        <a:bodyPr/>
        <a:lstStyle/>
        <a:p>
          <a:endParaRPr lang="ru-UA"/>
        </a:p>
      </dgm:t>
    </dgm:pt>
    <dgm:pt modelId="{C6929248-A1FF-425A-9358-38CA072FAE4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Критикується також поверховий підхід до стійкості, коли компанії та уряди декларують відданість принципам сталого розвитку, але не роблять достатніх дій.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DE8C4-29B0-4F18-AB67-620D1AC16C5E}" type="parTrans" cxnId="{C1CA7285-6E9F-4D52-A63C-5E914FEE1E51}">
      <dgm:prSet/>
      <dgm:spPr/>
      <dgm:t>
        <a:bodyPr/>
        <a:lstStyle/>
        <a:p>
          <a:endParaRPr lang="ru-UA"/>
        </a:p>
      </dgm:t>
    </dgm:pt>
    <dgm:pt modelId="{D41A70AB-5A5E-46A4-8135-E8ED5BD347E7}" type="sibTrans" cxnId="{C1CA7285-6E9F-4D52-A63C-5E914FEE1E51}">
      <dgm:prSet/>
      <dgm:spPr/>
      <dgm:t>
        <a:bodyPr/>
        <a:lstStyle/>
        <a:p>
          <a:endParaRPr lang="ru-UA"/>
        </a:p>
      </dgm:t>
    </dgm:pt>
    <dgm:pt modelId="{9D1C5C00-CFEA-48FB-BA5D-C302A766618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Складність вимірювання та верифікації: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85C2D9-B77B-4655-9784-2F2AA41F2B8B}" type="parTrans" cxnId="{D3FA32C0-0E53-45B2-928A-640A6BA57CE8}">
      <dgm:prSet/>
      <dgm:spPr/>
      <dgm:t>
        <a:bodyPr/>
        <a:lstStyle/>
        <a:p>
          <a:endParaRPr lang="ru-UA"/>
        </a:p>
      </dgm:t>
    </dgm:pt>
    <dgm:pt modelId="{DBE5C195-167C-47A8-A301-1AB7311A205E}" type="sibTrans" cxnId="{D3FA32C0-0E53-45B2-928A-640A6BA57CE8}">
      <dgm:prSet/>
      <dgm:spPr/>
      <dgm:t>
        <a:bodyPr/>
        <a:lstStyle/>
        <a:p>
          <a:endParaRPr lang="ru-UA"/>
        </a:p>
      </dgm:t>
    </dgm:pt>
    <dgm:pt modelId="{3D4FEA16-BEBC-4FED-976F-CF5084DC99A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Важко визначити чіткі показники стійкості та виміряти прогрес у її досягненні. Це дозволяє компаніям та урядам маніпулювати даними та видавати бажане за дійсне.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691B39-71B5-4BAC-B59F-CEE3DF0ED162}" type="parTrans" cxnId="{2BFEEBD2-1F23-4B97-97FE-9B1E30939F4A}">
      <dgm:prSet/>
      <dgm:spPr/>
      <dgm:t>
        <a:bodyPr/>
        <a:lstStyle/>
        <a:p>
          <a:endParaRPr lang="ru-UA"/>
        </a:p>
      </dgm:t>
    </dgm:pt>
    <dgm:pt modelId="{7D4394ED-3236-4DC1-B4CC-181767D9941D}" type="sibTrans" cxnId="{2BFEEBD2-1F23-4B97-97FE-9B1E30939F4A}">
      <dgm:prSet/>
      <dgm:spPr/>
      <dgm:t>
        <a:bodyPr/>
        <a:lstStyle/>
        <a:p>
          <a:endParaRPr lang="ru-UA"/>
        </a:p>
      </dgm:t>
    </dgm:pt>
    <dgm:pt modelId="{1827F368-DE52-48C1-9940-DB6CA2778F9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Конфлікт інтересів: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D3DC19-8C8A-4171-841A-C90F1D17D057}" type="parTrans" cxnId="{8A73C853-EEED-44B6-80D3-9594F4600BDA}">
      <dgm:prSet/>
      <dgm:spPr/>
      <dgm:t>
        <a:bodyPr/>
        <a:lstStyle/>
        <a:p>
          <a:endParaRPr lang="ru-UA"/>
        </a:p>
      </dgm:t>
    </dgm:pt>
    <dgm:pt modelId="{0C4FD051-AE09-4B99-BE3E-9931920129F3}" type="sibTrans" cxnId="{8A73C853-EEED-44B6-80D3-9594F4600BDA}">
      <dgm:prSet/>
      <dgm:spPr/>
      <dgm:t>
        <a:bodyPr/>
        <a:lstStyle/>
        <a:p>
          <a:endParaRPr lang="ru-UA"/>
        </a:p>
      </dgm:t>
    </dgm:pt>
    <dgm:pt modelId="{535EAF04-9C40-4FA7-92A0-3B0939CDD81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Стійкий розвиток може вступати в конфлікт з інтересами окремих груп, таких як власники бізнесу або уряду, які прагнуть швидкого прибутку. Це може спричинити саботаж або ігнорування принципів стійкості.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987D14-F7D2-4AB4-A020-77577DB599D9}" type="parTrans" cxnId="{88EB042E-7361-4B2A-A119-DA0C04411EAA}">
      <dgm:prSet/>
      <dgm:spPr/>
      <dgm:t>
        <a:bodyPr/>
        <a:lstStyle/>
        <a:p>
          <a:endParaRPr lang="ru-UA"/>
        </a:p>
      </dgm:t>
    </dgm:pt>
    <dgm:pt modelId="{20E2ECE9-D214-4F0A-AD9A-0AEF4D0D37CF}" type="sibTrans" cxnId="{88EB042E-7361-4B2A-A119-DA0C04411EAA}">
      <dgm:prSet/>
      <dgm:spPr/>
      <dgm:t>
        <a:bodyPr/>
        <a:lstStyle/>
        <a:p>
          <a:endParaRPr lang="ru-UA"/>
        </a:p>
      </dgm:t>
    </dgm:pt>
    <dgm:pt modelId="{461CFAA0-A3BF-47D8-A868-40FA8C1B778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Невизначеність майбутнього: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BC74A4-0798-4581-9D45-966CA5ED17F8}" type="parTrans" cxnId="{42B8BAC9-4D0E-4058-A259-DE52F8710938}">
      <dgm:prSet/>
      <dgm:spPr/>
      <dgm:t>
        <a:bodyPr/>
        <a:lstStyle/>
        <a:p>
          <a:endParaRPr lang="ru-UA"/>
        </a:p>
      </dgm:t>
    </dgm:pt>
    <dgm:pt modelId="{782F3FF5-910C-4EAF-BB5F-8DB22AD3E42D}" type="sibTrans" cxnId="{42B8BAC9-4D0E-4058-A259-DE52F8710938}">
      <dgm:prSet/>
      <dgm:spPr/>
      <dgm:t>
        <a:bodyPr/>
        <a:lstStyle/>
        <a:p>
          <a:endParaRPr lang="ru-UA"/>
        </a:p>
      </dgm:t>
    </dgm:pt>
    <dgm:pt modelId="{9383B172-2B3F-4E40-ABED-7E7C3105A54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заходів, спрямованих на сталий розвиток, може призвести до несподіваних та небажаних результатів..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25217C-90BB-4690-9C2E-EB4C1DADE1A4}" type="parTrans" cxnId="{086EA79A-65EC-476E-9398-93D99EA5DD01}">
      <dgm:prSet/>
      <dgm:spPr/>
      <dgm:t>
        <a:bodyPr/>
        <a:lstStyle/>
        <a:p>
          <a:endParaRPr lang="ru-UA"/>
        </a:p>
      </dgm:t>
    </dgm:pt>
    <dgm:pt modelId="{B8DFB6B9-5A4A-476C-B114-34F4549DC68E}" type="sibTrans" cxnId="{086EA79A-65EC-476E-9398-93D99EA5DD01}">
      <dgm:prSet/>
      <dgm:spPr/>
      <dgm:t>
        <a:bodyPr/>
        <a:lstStyle/>
        <a:p>
          <a:endParaRPr lang="ru-UA"/>
        </a:p>
      </dgm:t>
    </dgm:pt>
    <dgm:pt modelId="{905232DE-7DE5-4C1F-8526-53C21B76066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665D8-F464-415A-AE02-9A4B55D98E80}" type="parTrans" cxnId="{72571B9D-2C6C-4614-B958-855EAE91BBE1}">
      <dgm:prSet/>
      <dgm:spPr/>
      <dgm:t>
        <a:bodyPr/>
        <a:lstStyle/>
        <a:p>
          <a:endParaRPr lang="ru-UA"/>
        </a:p>
      </dgm:t>
    </dgm:pt>
    <dgm:pt modelId="{79B335D9-B4C1-4EA3-A03B-F30144F4335F}" type="sibTrans" cxnId="{72571B9D-2C6C-4614-B958-855EAE91BBE1}">
      <dgm:prSet/>
      <dgm:spPr/>
      <dgm:t>
        <a:bodyPr/>
        <a:lstStyle/>
        <a:p>
          <a:endParaRPr lang="ru-UA"/>
        </a:p>
      </dgm:t>
    </dgm:pt>
    <dgm:pt modelId="{6B22CF9C-A9E4-4FF6-AE6D-49909617BC99}" type="pres">
      <dgm:prSet presAssocID="{0E940EDF-8AD0-40E8-B5A6-004E33E7E566}" presName="Name0" presStyleCnt="0">
        <dgm:presLayoutVars>
          <dgm:dir/>
          <dgm:animLvl val="lvl"/>
          <dgm:resizeHandles val="exact"/>
        </dgm:presLayoutVars>
      </dgm:prSet>
      <dgm:spPr/>
    </dgm:pt>
    <dgm:pt modelId="{E4EF9935-421A-4B7F-885D-58F68250660A}" type="pres">
      <dgm:prSet presAssocID="{36F035E0-3BC2-4ABE-9CC6-37323ECABB04}" presName="linNode" presStyleCnt="0"/>
      <dgm:spPr/>
    </dgm:pt>
    <dgm:pt modelId="{E5D6B88F-2C6F-4030-981B-1191358C4CB2}" type="pres">
      <dgm:prSet presAssocID="{36F035E0-3BC2-4ABE-9CC6-37323ECABB04}" presName="parentText" presStyleLbl="node1" presStyleIdx="0" presStyleCnt="4" custScaleX="55373" custLinFactNeighborX="-11554" custLinFactNeighborY="4407">
        <dgm:presLayoutVars>
          <dgm:chMax val="1"/>
          <dgm:bulletEnabled val="1"/>
        </dgm:presLayoutVars>
      </dgm:prSet>
      <dgm:spPr/>
    </dgm:pt>
    <dgm:pt modelId="{05C3CD03-F53A-4066-BFA1-B7ADD915C93A}" type="pres">
      <dgm:prSet presAssocID="{36F035E0-3BC2-4ABE-9CC6-37323ECABB04}" presName="descendantText" presStyleLbl="alignAccFollowNode1" presStyleIdx="0" presStyleCnt="4" custScaleX="108197" custLinFactNeighborX="-13829" custLinFactNeighborY="16545">
        <dgm:presLayoutVars>
          <dgm:bulletEnabled val="1"/>
        </dgm:presLayoutVars>
      </dgm:prSet>
      <dgm:spPr/>
    </dgm:pt>
    <dgm:pt modelId="{0F8AEC41-89E7-4085-9C3B-68074B0D99C4}" type="pres">
      <dgm:prSet presAssocID="{FBDAB4C2-56D3-4684-A065-8F8A91FE58E8}" presName="sp" presStyleCnt="0"/>
      <dgm:spPr/>
    </dgm:pt>
    <dgm:pt modelId="{A4FF574F-9D2E-4D1A-8C4C-078006C2C6A6}" type="pres">
      <dgm:prSet presAssocID="{9D1C5C00-CFEA-48FB-BA5D-C302A766618D}" presName="linNode" presStyleCnt="0"/>
      <dgm:spPr/>
    </dgm:pt>
    <dgm:pt modelId="{0BEE438B-957A-46F3-A876-6DAB0D961FA3}" type="pres">
      <dgm:prSet presAssocID="{9D1C5C00-CFEA-48FB-BA5D-C302A766618D}" presName="parentText" presStyleLbl="node1" presStyleIdx="1" presStyleCnt="4" custScaleX="55373" custLinFactNeighborX="-11554" custLinFactNeighborY="4407">
        <dgm:presLayoutVars>
          <dgm:chMax val="1"/>
          <dgm:bulletEnabled val="1"/>
        </dgm:presLayoutVars>
      </dgm:prSet>
      <dgm:spPr/>
    </dgm:pt>
    <dgm:pt modelId="{26EF74E3-41AE-462A-8B0C-F53B376327A3}" type="pres">
      <dgm:prSet presAssocID="{9D1C5C00-CFEA-48FB-BA5D-C302A766618D}" presName="descendantText" presStyleLbl="alignAccFollowNode1" presStyleIdx="1" presStyleCnt="4" custScaleX="108197" custLinFactNeighborX="-14439" custLinFactNeighborY="20480">
        <dgm:presLayoutVars>
          <dgm:bulletEnabled val="1"/>
        </dgm:presLayoutVars>
      </dgm:prSet>
      <dgm:spPr/>
    </dgm:pt>
    <dgm:pt modelId="{9E4C3D60-EEA7-4273-B6C3-ABC035B60348}" type="pres">
      <dgm:prSet presAssocID="{DBE5C195-167C-47A8-A301-1AB7311A205E}" presName="sp" presStyleCnt="0"/>
      <dgm:spPr/>
    </dgm:pt>
    <dgm:pt modelId="{41F8F304-67B9-497F-8DB6-D9D2CC1011A5}" type="pres">
      <dgm:prSet presAssocID="{1827F368-DE52-48C1-9940-DB6CA2778F9C}" presName="linNode" presStyleCnt="0"/>
      <dgm:spPr/>
    </dgm:pt>
    <dgm:pt modelId="{F78956EF-71C3-4126-9120-90DA46CCDD4B}" type="pres">
      <dgm:prSet presAssocID="{1827F368-DE52-48C1-9940-DB6CA2778F9C}" presName="parentText" presStyleLbl="node1" presStyleIdx="2" presStyleCnt="4" custScaleX="55373" custLinFactNeighborX="-11554" custLinFactNeighborY="4407">
        <dgm:presLayoutVars>
          <dgm:chMax val="1"/>
          <dgm:bulletEnabled val="1"/>
        </dgm:presLayoutVars>
      </dgm:prSet>
      <dgm:spPr/>
    </dgm:pt>
    <dgm:pt modelId="{FC984EBD-3ED5-4801-87AC-0E0349E81A67}" type="pres">
      <dgm:prSet presAssocID="{1827F368-DE52-48C1-9940-DB6CA2778F9C}" presName="descendantText" presStyleLbl="alignAccFollowNode1" presStyleIdx="2" presStyleCnt="4" custScaleX="108197" custScaleY="127269" custLinFactNeighborX="-14445" custLinFactNeighborY="20480">
        <dgm:presLayoutVars>
          <dgm:bulletEnabled val="1"/>
        </dgm:presLayoutVars>
      </dgm:prSet>
      <dgm:spPr/>
    </dgm:pt>
    <dgm:pt modelId="{BB282F5A-E4BA-4776-AADB-B985BA30AD49}" type="pres">
      <dgm:prSet presAssocID="{0C4FD051-AE09-4B99-BE3E-9931920129F3}" presName="sp" presStyleCnt="0"/>
      <dgm:spPr/>
    </dgm:pt>
    <dgm:pt modelId="{A27A39D8-0930-47D1-9FF3-6B867B0011CC}" type="pres">
      <dgm:prSet presAssocID="{461CFAA0-A3BF-47D8-A868-40FA8C1B778C}" presName="linNode" presStyleCnt="0"/>
      <dgm:spPr/>
    </dgm:pt>
    <dgm:pt modelId="{178CFAB3-1E93-45B6-AE35-BCCB67E084BA}" type="pres">
      <dgm:prSet presAssocID="{461CFAA0-A3BF-47D8-A868-40FA8C1B778C}" presName="parentText" presStyleLbl="node1" presStyleIdx="3" presStyleCnt="4" custScaleX="55373" custLinFactNeighborX="-11554" custLinFactNeighborY="2097">
        <dgm:presLayoutVars>
          <dgm:chMax val="1"/>
          <dgm:bulletEnabled val="1"/>
        </dgm:presLayoutVars>
      </dgm:prSet>
      <dgm:spPr/>
    </dgm:pt>
    <dgm:pt modelId="{CCC192AF-8EF8-4483-8C93-ADB445D0781C}" type="pres">
      <dgm:prSet presAssocID="{461CFAA0-A3BF-47D8-A868-40FA8C1B778C}" presName="descendantText" presStyleLbl="alignAccFollowNode1" presStyleIdx="3" presStyleCnt="4" custScaleX="108197" custLinFactNeighborX="-13626" custLinFactNeighborY="11893">
        <dgm:presLayoutVars>
          <dgm:bulletEnabled val="1"/>
        </dgm:presLayoutVars>
      </dgm:prSet>
      <dgm:spPr/>
    </dgm:pt>
  </dgm:ptLst>
  <dgm:cxnLst>
    <dgm:cxn modelId="{35641C04-DC45-405A-BB32-E73CED522F91}" type="presOf" srcId="{3D4FEA16-BEBC-4FED-976F-CF5084DC99AB}" destId="{26EF74E3-41AE-462A-8B0C-F53B376327A3}" srcOrd="0" destOrd="0" presId="urn:microsoft.com/office/officeart/2005/8/layout/vList5"/>
    <dgm:cxn modelId="{3E16531E-D123-49FD-876A-4C780BDE4816}" type="presOf" srcId="{36F035E0-3BC2-4ABE-9CC6-37323ECABB04}" destId="{E5D6B88F-2C6F-4030-981B-1191358C4CB2}" srcOrd="0" destOrd="0" presId="urn:microsoft.com/office/officeart/2005/8/layout/vList5"/>
    <dgm:cxn modelId="{EFCA4923-1F8F-49CD-9F61-97386ACD5B79}" type="presOf" srcId="{9D1C5C00-CFEA-48FB-BA5D-C302A766618D}" destId="{0BEE438B-957A-46F3-A876-6DAB0D961FA3}" srcOrd="0" destOrd="0" presId="urn:microsoft.com/office/officeart/2005/8/layout/vList5"/>
    <dgm:cxn modelId="{88EB042E-7361-4B2A-A119-DA0C04411EAA}" srcId="{1827F368-DE52-48C1-9940-DB6CA2778F9C}" destId="{535EAF04-9C40-4FA7-92A0-3B0939CDD814}" srcOrd="0" destOrd="0" parTransId="{CD987D14-F7D2-4AB4-A020-77577DB599D9}" sibTransId="{20E2ECE9-D214-4F0A-AD9A-0AEF4D0D37CF}"/>
    <dgm:cxn modelId="{8A73C853-EEED-44B6-80D3-9594F4600BDA}" srcId="{0E940EDF-8AD0-40E8-B5A6-004E33E7E566}" destId="{1827F368-DE52-48C1-9940-DB6CA2778F9C}" srcOrd="2" destOrd="0" parTransId="{D9D3DC19-8C8A-4171-841A-C90F1D17D057}" sibTransId="{0C4FD051-AE09-4B99-BE3E-9931920129F3}"/>
    <dgm:cxn modelId="{4361C857-F80F-42D0-8A48-54BF496B8DA2}" type="presOf" srcId="{C6929248-A1FF-425A-9358-38CA072FAE44}" destId="{05C3CD03-F53A-4066-BFA1-B7ADD915C93A}" srcOrd="0" destOrd="0" presId="urn:microsoft.com/office/officeart/2005/8/layout/vList5"/>
    <dgm:cxn modelId="{3FF7EC59-95C1-4827-9DCD-EB2E0BC3B032}" type="presOf" srcId="{535EAF04-9C40-4FA7-92A0-3B0939CDD814}" destId="{FC984EBD-3ED5-4801-87AC-0E0349E81A67}" srcOrd="0" destOrd="0" presId="urn:microsoft.com/office/officeart/2005/8/layout/vList5"/>
    <dgm:cxn modelId="{5F7E735A-7691-4300-90A3-D98954304480}" srcId="{0E940EDF-8AD0-40E8-B5A6-004E33E7E566}" destId="{36F035E0-3BC2-4ABE-9CC6-37323ECABB04}" srcOrd="0" destOrd="0" parTransId="{14C369DA-B152-47CC-BA0E-F824CCE845EC}" sibTransId="{FBDAB4C2-56D3-4684-A065-8F8A91FE58E8}"/>
    <dgm:cxn modelId="{9BB94F7E-1129-480E-B177-BDDDC18870ED}" type="presOf" srcId="{905232DE-7DE5-4C1F-8526-53C21B76066D}" destId="{FC984EBD-3ED5-4801-87AC-0E0349E81A67}" srcOrd="0" destOrd="1" presId="urn:microsoft.com/office/officeart/2005/8/layout/vList5"/>
    <dgm:cxn modelId="{C1CA7285-6E9F-4D52-A63C-5E914FEE1E51}" srcId="{36F035E0-3BC2-4ABE-9CC6-37323ECABB04}" destId="{C6929248-A1FF-425A-9358-38CA072FAE44}" srcOrd="0" destOrd="0" parTransId="{A9BDE8C4-29B0-4F18-AB67-620D1AC16C5E}" sibTransId="{D41A70AB-5A5E-46A4-8135-E8ED5BD347E7}"/>
    <dgm:cxn modelId="{086EA79A-65EC-476E-9398-93D99EA5DD01}" srcId="{461CFAA0-A3BF-47D8-A868-40FA8C1B778C}" destId="{9383B172-2B3F-4E40-ABED-7E7C3105A549}" srcOrd="0" destOrd="0" parTransId="{1A25217C-90BB-4690-9C2E-EB4C1DADE1A4}" sibTransId="{B8DFB6B9-5A4A-476C-B114-34F4549DC68E}"/>
    <dgm:cxn modelId="{38E6259B-EE12-45C4-A673-82229C662786}" type="presOf" srcId="{0E940EDF-8AD0-40E8-B5A6-004E33E7E566}" destId="{6B22CF9C-A9E4-4FF6-AE6D-49909617BC99}" srcOrd="0" destOrd="0" presId="urn:microsoft.com/office/officeart/2005/8/layout/vList5"/>
    <dgm:cxn modelId="{72571B9D-2C6C-4614-B958-855EAE91BBE1}" srcId="{1827F368-DE52-48C1-9940-DB6CA2778F9C}" destId="{905232DE-7DE5-4C1F-8526-53C21B76066D}" srcOrd="1" destOrd="0" parTransId="{392665D8-F464-415A-AE02-9A4B55D98E80}" sibTransId="{79B335D9-B4C1-4EA3-A03B-F30144F4335F}"/>
    <dgm:cxn modelId="{F187DB9E-DD3B-4CE4-9284-67002A75A4DA}" type="presOf" srcId="{1827F368-DE52-48C1-9940-DB6CA2778F9C}" destId="{F78956EF-71C3-4126-9120-90DA46CCDD4B}" srcOrd="0" destOrd="0" presId="urn:microsoft.com/office/officeart/2005/8/layout/vList5"/>
    <dgm:cxn modelId="{F19FD8A3-3733-4535-98EE-B7BD3ECDF887}" type="presOf" srcId="{9383B172-2B3F-4E40-ABED-7E7C3105A549}" destId="{CCC192AF-8EF8-4483-8C93-ADB445D0781C}" srcOrd="0" destOrd="0" presId="urn:microsoft.com/office/officeart/2005/8/layout/vList5"/>
    <dgm:cxn modelId="{D3FA32C0-0E53-45B2-928A-640A6BA57CE8}" srcId="{0E940EDF-8AD0-40E8-B5A6-004E33E7E566}" destId="{9D1C5C00-CFEA-48FB-BA5D-C302A766618D}" srcOrd="1" destOrd="0" parTransId="{D285C2D9-B77B-4655-9784-2F2AA41F2B8B}" sibTransId="{DBE5C195-167C-47A8-A301-1AB7311A205E}"/>
    <dgm:cxn modelId="{42B8BAC9-4D0E-4058-A259-DE52F8710938}" srcId="{0E940EDF-8AD0-40E8-B5A6-004E33E7E566}" destId="{461CFAA0-A3BF-47D8-A868-40FA8C1B778C}" srcOrd="3" destOrd="0" parTransId="{1FBC74A4-0798-4581-9D45-966CA5ED17F8}" sibTransId="{782F3FF5-910C-4EAF-BB5F-8DB22AD3E42D}"/>
    <dgm:cxn modelId="{2BFEEBD2-1F23-4B97-97FE-9B1E30939F4A}" srcId="{9D1C5C00-CFEA-48FB-BA5D-C302A766618D}" destId="{3D4FEA16-BEBC-4FED-976F-CF5084DC99AB}" srcOrd="0" destOrd="0" parTransId="{6F691B39-71B5-4BAC-B59F-CEE3DF0ED162}" sibTransId="{7D4394ED-3236-4DC1-B4CC-181767D9941D}"/>
    <dgm:cxn modelId="{5B51E2FC-2938-49AF-A792-3E2537C6123C}" type="presOf" srcId="{461CFAA0-A3BF-47D8-A868-40FA8C1B778C}" destId="{178CFAB3-1E93-45B6-AE35-BCCB67E084BA}" srcOrd="0" destOrd="0" presId="urn:microsoft.com/office/officeart/2005/8/layout/vList5"/>
    <dgm:cxn modelId="{8FDD5778-F7B2-482C-8AD7-5CD75FC650DA}" type="presParOf" srcId="{6B22CF9C-A9E4-4FF6-AE6D-49909617BC99}" destId="{E4EF9935-421A-4B7F-885D-58F68250660A}" srcOrd="0" destOrd="0" presId="urn:microsoft.com/office/officeart/2005/8/layout/vList5"/>
    <dgm:cxn modelId="{880F7C7C-0C3C-4E1F-A91E-03BC32C6FE1B}" type="presParOf" srcId="{E4EF9935-421A-4B7F-885D-58F68250660A}" destId="{E5D6B88F-2C6F-4030-981B-1191358C4CB2}" srcOrd="0" destOrd="0" presId="urn:microsoft.com/office/officeart/2005/8/layout/vList5"/>
    <dgm:cxn modelId="{97C30479-3EFF-414D-B0FC-A2612130E251}" type="presParOf" srcId="{E4EF9935-421A-4B7F-885D-58F68250660A}" destId="{05C3CD03-F53A-4066-BFA1-B7ADD915C93A}" srcOrd="1" destOrd="0" presId="urn:microsoft.com/office/officeart/2005/8/layout/vList5"/>
    <dgm:cxn modelId="{AF76D007-4F52-4E41-8175-5022716B6C3E}" type="presParOf" srcId="{6B22CF9C-A9E4-4FF6-AE6D-49909617BC99}" destId="{0F8AEC41-89E7-4085-9C3B-68074B0D99C4}" srcOrd="1" destOrd="0" presId="urn:microsoft.com/office/officeart/2005/8/layout/vList5"/>
    <dgm:cxn modelId="{F5080C43-CD0E-4178-A6BE-1B2045780AC1}" type="presParOf" srcId="{6B22CF9C-A9E4-4FF6-AE6D-49909617BC99}" destId="{A4FF574F-9D2E-4D1A-8C4C-078006C2C6A6}" srcOrd="2" destOrd="0" presId="urn:microsoft.com/office/officeart/2005/8/layout/vList5"/>
    <dgm:cxn modelId="{1F22A6A5-389E-46EE-8009-47AD60BB96BB}" type="presParOf" srcId="{A4FF574F-9D2E-4D1A-8C4C-078006C2C6A6}" destId="{0BEE438B-957A-46F3-A876-6DAB0D961FA3}" srcOrd="0" destOrd="0" presId="urn:microsoft.com/office/officeart/2005/8/layout/vList5"/>
    <dgm:cxn modelId="{842934FA-E15C-46C6-884C-98CE3AE3DD69}" type="presParOf" srcId="{A4FF574F-9D2E-4D1A-8C4C-078006C2C6A6}" destId="{26EF74E3-41AE-462A-8B0C-F53B376327A3}" srcOrd="1" destOrd="0" presId="urn:microsoft.com/office/officeart/2005/8/layout/vList5"/>
    <dgm:cxn modelId="{F74A7E97-8423-480E-A5E3-E79FFB58076C}" type="presParOf" srcId="{6B22CF9C-A9E4-4FF6-AE6D-49909617BC99}" destId="{9E4C3D60-EEA7-4273-B6C3-ABC035B60348}" srcOrd="3" destOrd="0" presId="urn:microsoft.com/office/officeart/2005/8/layout/vList5"/>
    <dgm:cxn modelId="{679E652A-44B4-4051-88AB-E4AE57C1C11C}" type="presParOf" srcId="{6B22CF9C-A9E4-4FF6-AE6D-49909617BC99}" destId="{41F8F304-67B9-497F-8DB6-D9D2CC1011A5}" srcOrd="4" destOrd="0" presId="urn:microsoft.com/office/officeart/2005/8/layout/vList5"/>
    <dgm:cxn modelId="{1C56FD0C-24E0-4B49-B6B2-C7E9D0847848}" type="presParOf" srcId="{41F8F304-67B9-497F-8DB6-D9D2CC1011A5}" destId="{F78956EF-71C3-4126-9120-90DA46CCDD4B}" srcOrd="0" destOrd="0" presId="urn:microsoft.com/office/officeart/2005/8/layout/vList5"/>
    <dgm:cxn modelId="{1B67F998-339F-4E27-80C5-42A13D7643CB}" type="presParOf" srcId="{41F8F304-67B9-497F-8DB6-D9D2CC1011A5}" destId="{FC984EBD-3ED5-4801-87AC-0E0349E81A67}" srcOrd="1" destOrd="0" presId="urn:microsoft.com/office/officeart/2005/8/layout/vList5"/>
    <dgm:cxn modelId="{23CDF09E-673C-4EB2-A539-0CCAAC83FD23}" type="presParOf" srcId="{6B22CF9C-A9E4-4FF6-AE6D-49909617BC99}" destId="{BB282F5A-E4BA-4776-AADB-B985BA30AD49}" srcOrd="5" destOrd="0" presId="urn:microsoft.com/office/officeart/2005/8/layout/vList5"/>
    <dgm:cxn modelId="{65F36EA4-9621-418C-AAF7-DB986082DC5B}" type="presParOf" srcId="{6B22CF9C-A9E4-4FF6-AE6D-49909617BC99}" destId="{A27A39D8-0930-47D1-9FF3-6B867B0011CC}" srcOrd="6" destOrd="0" presId="urn:microsoft.com/office/officeart/2005/8/layout/vList5"/>
    <dgm:cxn modelId="{A0962A27-5CE4-48EA-82E4-D81CE5E68850}" type="presParOf" srcId="{A27A39D8-0930-47D1-9FF3-6B867B0011CC}" destId="{178CFAB3-1E93-45B6-AE35-BCCB67E084BA}" srcOrd="0" destOrd="0" presId="urn:microsoft.com/office/officeart/2005/8/layout/vList5"/>
    <dgm:cxn modelId="{7C158BAE-0E2F-408E-9257-9BDD09EC8232}" type="presParOf" srcId="{A27A39D8-0930-47D1-9FF3-6B867B0011CC}" destId="{CCC192AF-8EF8-4483-8C93-ADB445D078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5B9767-B9C2-4912-A8D1-C90CF183FD8E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85A4CF73-E00A-420C-9724-F98DB3336DC5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базується на ідеї створення стійкої конкурентної переваги за рахунок унікальної ринкової позиції, яка досягається через вибір та компроміси, а також відповідність між різними видами діяльності компанії.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2BD9B-B181-481E-837A-0AC72DBBB93E}" type="parTrans" cxnId="{7EB2F163-1A9A-44AD-8007-80874F6C486B}">
      <dgm:prSet/>
      <dgm:spPr/>
      <dgm:t>
        <a:bodyPr/>
        <a:lstStyle/>
        <a:p>
          <a:endParaRPr lang="ru-UA"/>
        </a:p>
      </dgm:t>
    </dgm:pt>
    <dgm:pt modelId="{B17A8214-09CF-42DC-B4C1-4EF37CE13770}" type="sibTrans" cxnId="{7EB2F163-1A9A-44AD-8007-80874F6C486B}">
      <dgm:prSet/>
      <dgm:spPr/>
      <dgm:t>
        <a:bodyPr/>
        <a:lstStyle/>
        <a:p>
          <a:endParaRPr lang="ru-UA"/>
        </a:p>
      </dgm:t>
    </dgm:pt>
    <dgm:pt modelId="{5FD9A751-F97D-4B0D-A1C1-A7073B4D9011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пропонує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компаніям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інструменти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конкурентного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вибору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реалізації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конкурентних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стратегій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а також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конкурентної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переваги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BE395-6846-45BC-86BD-4E0C96EC0D12}" type="parTrans" cxnId="{13AC605F-B769-41C4-978C-7644E34CB05B}">
      <dgm:prSet/>
      <dgm:spPr/>
      <dgm:t>
        <a:bodyPr/>
        <a:lstStyle/>
        <a:p>
          <a:endParaRPr lang="ru-UA"/>
        </a:p>
      </dgm:t>
    </dgm:pt>
    <dgm:pt modelId="{7DBF4509-AD0B-42E6-BADD-ADB5D6F4AD67}" type="sibTrans" cxnId="{13AC605F-B769-41C4-978C-7644E34CB05B}">
      <dgm:prSet/>
      <dgm:spPr/>
      <dgm:t>
        <a:bodyPr/>
        <a:lstStyle/>
        <a:p>
          <a:endParaRPr lang="ru-UA"/>
        </a:p>
      </dgm:t>
    </dgm:pt>
    <dgm:pt modelId="{D5C6B1D8-325E-4A4C-AB54-56FBD16F12B7}" type="pres">
      <dgm:prSet presAssocID="{775B9767-B9C2-4912-A8D1-C90CF183FD8E}" presName="Name0" presStyleCnt="0">
        <dgm:presLayoutVars>
          <dgm:chMax/>
          <dgm:chPref/>
          <dgm:dir/>
        </dgm:presLayoutVars>
      </dgm:prSet>
      <dgm:spPr/>
    </dgm:pt>
    <dgm:pt modelId="{1902627E-64E1-4F54-B8E0-37916C2AF090}" type="pres">
      <dgm:prSet presAssocID="{85A4CF73-E00A-420C-9724-F98DB3336DC5}" presName="composite" presStyleCnt="0">
        <dgm:presLayoutVars>
          <dgm:chMax/>
          <dgm:chPref/>
        </dgm:presLayoutVars>
      </dgm:prSet>
      <dgm:spPr/>
    </dgm:pt>
    <dgm:pt modelId="{B348C2B8-3C67-4155-96B3-147293C56C3E}" type="pres">
      <dgm:prSet presAssocID="{85A4CF73-E00A-420C-9724-F98DB3336DC5}" presName="Image" presStyleLbl="b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A1BEEB88-482A-446C-8930-0753886AAA56}" type="pres">
      <dgm:prSet presAssocID="{85A4CF73-E00A-420C-9724-F98DB3336DC5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C07021C-BBF9-4CA8-82FF-40AD817B7DB5}" type="pres">
      <dgm:prSet presAssocID="{85A4CF73-E00A-420C-9724-F98DB3336DC5}" presName="tlFrame" presStyleLbl="node1" presStyleIdx="0" presStyleCnt="8"/>
      <dgm:spPr/>
    </dgm:pt>
    <dgm:pt modelId="{D255171B-10BC-492E-9F81-334395A53DF1}" type="pres">
      <dgm:prSet presAssocID="{85A4CF73-E00A-420C-9724-F98DB3336DC5}" presName="trFrame" presStyleLbl="node1" presStyleIdx="1" presStyleCnt="8"/>
      <dgm:spPr/>
    </dgm:pt>
    <dgm:pt modelId="{552904E3-A50A-4505-99D2-0E59439F080E}" type="pres">
      <dgm:prSet presAssocID="{85A4CF73-E00A-420C-9724-F98DB3336DC5}" presName="blFrame" presStyleLbl="node1" presStyleIdx="2" presStyleCnt="8"/>
      <dgm:spPr/>
    </dgm:pt>
    <dgm:pt modelId="{F263282F-B159-4DC5-BD92-9624FF527942}" type="pres">
      <dgm:prSet presAssocID="{85A4CF73-E00A-420C-9724-F98DB3336DC5}" presName="brFrame" presStyleLbl="node1" presStyleIdx="3" presStyleCnt="8"/>
      <dgm:spPr/>
    </dgm:pt>
    <dgm:pt modelId="{EA2A12D0-AA64-4EFF-9099-39278663627D}" type="pres">
      <dgm:prSet presAssocID="{B17A8214-09CF-42DC-B4C1-4EF37CE13770}" presName="sibTrans" presStyleCnt="0"/>
      <dgm:spPr/>
    </dgm:pt>
    <dgm:pt modelId="{B6F794C1-55AD-43B6-9AE5-778F2C4883AE}" type="pres">
      <dgm:prSet presAssocID="{5FD9A751-F97D-4B0D-A1C1-A7073B4D9011}" presName="composite" presStyleCnt="0">
        <dgm:presLayoutVars>
          <dgm:chMax/>
          <dgm:chPref/>
        </dgm:presLayoutVars>
      </dgm:prSet>
      <dgm:spPr/>
    </dgm:pt>
    <dgm:pt modelId="{C366AD3A-820B-4FAB-9F68-016D527AC8AC}" type="pres">
      <dgm:prSet presAssocID="{5FD9A751-F97D-4B0D-A1C1-A7073B4D9011}" presName="Image" presStyleLbl="b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57000" b="-57000"/>
          </a:stretch>
        </a:blipFill>
      </dgm:spPr>
    </dgm:pt>
    <dgm:pt modelId="{DA67CEDD-031C-4270-8F05-0BED43E64216}" type="pres">
      <dgm:prSet presAssocID="{5FD9A751-F97D-4B0D-A1C1-A7073B4D9011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A2607F1-BE12-4B1F-A264-1B55437420AC}" type="pres">
      <dgm:prSet presAssocID="{5FD9A751-F97D-4B0D-A1C1-A7073B4D9011}" presName="tlFrame" presStyleLbl="node1" presStyleIdx="4" presStyleCnt="8"/>
      <dgm:spPr/>
    </dgm:pt>
    <dgm:pt modelId="{9EC858D9-1E07-4790-8059-E43944D6EB8B}" type="pres">
      <dgm:prSet presAssocID="{5FD9A751-F97D-4B0D-A1C1-A7073B4D9011}" presName="trFrame" presStyleLbl="node1" presStyleIdx="5" presStyleCnt="8"/>
      <dgm:spPr/>
    </dgm:pt>
    <dgm:pt modelId="{F7547C20-52BF-45FC-B217-4FA2366D2E58}" type="pres">
      <dgm:prSet presAssocID="{5FD9A751-F97D-4B0D-A1C1-A7073B4D9011}" presName="blFrame" presStyleLbl="node1" presStyleIdx="6" presStyleCnt="8"/>
      <dgm:spPr/>
    </dgm:pt>
    <dgm:pt modelId="{60117885-7EA6-470B-8093-A85074641030}" type="pres">
      <dgm:prSet presAssocID="{5FD9A751-F97D-4B0D-A1C1-A7073B4D9011}" presName="brFrame" presStyleLbl="node1" presStyleIdx="7" presStyleCnt="8"/>
      <dgm:spPr/>
    </dgm:pt>
  </dgm:ptLst>
  <dgm:cxnLst>
    <dgm:cxn modelId="{5D8AC80A-DE94-44D2-902E-3B5B10CFCD9C}" type="presOf" srcId="{775B9767-B9C2-4912-A8D1-C90CF183FD8E}" destId="{D5C6B1D8-325E-4A4C-AB54-56FBD16F12B7}" srcOrd="0" destOrd="0" presId="urn:microsoft.com/office/officeart/2009/3/layout/FramedTextPicture"/>
    <dgm:cxn modelId="{F06E622D-77DC-4B37-A9F9-0ABD494E761B}" type="presOf" srcId="{85A4CF73-E00A-420C-9724-F98DB3336DC5}" destId="{A1BEEB88-482A-446C-8930-0753886AAA56}" srcOrd="0" destOrd="0" presId="urn:microsoft.com/office/officeart/2009/3/layout/FramedTextPicture"/>
    <dgm:cxn modelId="{13AC605F-B769-41C4-978C-7644E34CB05B}" srcId="{775B9767-B9C2-4912-A8D1-C90CF183FD8E}" destId="{5FD9A751-F97D-4B0D-A1C1-A7073B4D9011}" srcOrd="1" destOrd="0" parTransId="{A97BE395-6846-45BC-86BD-4E0C96EC0D12}" sibTransId="{7DBF4509-AD0B-42E6-BADD-ADB5D6F4AD67}"/>
    <dgm:cxn modelId="{7EB2F163-1A9A-44AD-8007-80874F6C486B}" srcId="{775B9767-B9C2-4912-A8D1-C90CF183FD8E}" destId="{85A4CF73-E00A-420C-9724-F98DB3336DC5}" srcOrd="0" destOrd="0" parTransId="{D2E2BD9B-B181-481E-837A-0AC72DBBB93E}" sibTransId="{B17A8214-09CF-42DC-B4C1-4EF37CE13770}"/>
    <dgm:cxn modelId="{182D0CF3-8081-41ED-8BB4-5ABA2CC19ACF}" type="presOf" srcId="{5FD9A751-F97D-4B0D-A1C1-A7073B4D9011}" destId="{DA67CEDD-031C-4270-8F05-0BED43E64216}" srcOrd="0" destOrd="0" presId="urn:microsoft.com/office/officeart/2009/3/layout/FramedTextPicture"/>
    <dgm:cxn modelId="{3C0D0B3E-17BE-4000-8F13-05AD3DAD2450}" type="presParOf" srcId="{D5C6B1D8-325E-4A4C-AB54-56FBD16F12B7}" destId="{1902627E-64E1-4F54-B8E0-37916C2AF090}" srcOrd="0" destOrd="0" presId="urn:microsoft.com/office/officeart/2009/3/layout/FramedTextPicture"/>
    <dgm:cxn modelId="{4A18662B-DF31-4028-8569-22BA527C23D3}" type="presParOf" srcId="{1902627E-64E1-4F54-B8E0-37916C2AF090}" destId="{B348C2B8-3C67-4155-96B3-147293C56C3E}" srcOrd="0" destOrd="0" presId="urn:microsoft.com/office/officeart/2009/3/layout/FramedTextPicture"/>
    <dgm:cxn modelId="{BB8C0E21-DBA5-4C79-9E86-ACE0A3C3473C}" type="presParOf" srcId="{1902627E-64E1-4F54-B8E0-37916C2AF090}" destId="{A1BEEB88-482A-446C-8930-0753886AAA56}" srcOrd="1" destOrd="0" presId="urn:microsoft.com/office/officeart/2009/3/layout/FramedTextPicture"/>
    <dgm:cxn modelId="{CF2C94B6-76A5-4DD9-9638-BE0F8CD4212F}" type="presParOf" srcId="{1902627E-64E1-4F54-B8E0-37916C2AF090}" destId="{3C07021C-BBF9-4CA8-82FF-40AD817B7DB5}" srcOrd="2" destOrd="0" presId="urn:microsoft.com/office/officeart/2009/3/layout/FramedTextPicture"/>
    <dgm:cxn modelId="{D222B8CE-18E9-4518-8F92-234A0E466369}" type="presParOf" srcId="{1902627E-64E1-4F54-B8E0-37916C2AF090}" destId="{D255171B-10BC-492E-9F81-334395A53DF1}" srcOrd="3" destOrd="0" presId="urn:microsoft.com/office/officeart/2009/3/layout/FramedTextPicture"/>
    <dgm:cxn modelId="{D82612F1-C35C-40B0-A848-F04376C39382}" type="presParOf" srcId="{1902627E-64E1-4F54-B8E0-37916C2AF090}" destId="{552904E3-A50A-4505-99D2-0E59439F080E}" srcOrd="4" destOrd="0" presId="urn:microsoft.com/office/officeart/2009/3/layout/FramedTextPicture"/>
    <dgm:cxn modelId="{1C5995A7-02D0-4CA3-BECF-A08190EBDBD8}" type="presParOf" srcId="{1902627E-64E1-4F54-B8E0-37916C2AF090}" destId="{F263282F-B159-4DC5-BD92-9624FF527942}" srcOrd="5" destOrd="0" presId="urn:microsoft.com/office/officeart/2009/3/layout/FramedTextPicture"/>
    <dgm:cxn modelId="{B30F1058-8492-4A2A-946E-BE7C4CB24BDC}" type="presParOf" srcId="{D5C6B1D8-325E-4A4C-AB54-56FBD16F12B7}" destId="{EA2A12D0-AA64-4EFF-9099-39278663627D}" srcOrd="1" destOrd="0" presId="urn:microsoft.com/office/officeart/2009/3/layout/FramedTextPicture"/>
    <dgm:cxn modelId="{54AE92D8-A786-46BE-A81B-2F5283FBB80A}" type="presParOf" srcId="{D5C6B1D8-325E-4A4C-AB54-56FBD16F12B7}" destId="{B6F794C1-55AD-43B6-9AE5-778F2C4883AE}" srcOrd="2" destOrd="0" presId="urn:microsoft.com/office/officeart/2009/3/layout/FramedTextPicture"/>
    <dgm:cxn modelId="{2059A9CB-CAD6-4201-855C-369B80C3361C}" type="presParOf" srcId="{B6F794C1-55AD-43B6-9AE5-778F2C4883AE}" destId="{C366AD3A-820B-4FAB-9F68-016D527AC8AC}" srcOrd="0" destOrd="0" presId="urn:microsoft.com/office/officeart/2009/3/layout/FramedTextPicture"/>
    <dgm:cxn modelId="{05C1127F-C0BE-4479-B385-85BEC987648C}" type="presParOf" srcId="{B6F794C1-55AD-43B6-9AE5-778F2C4883AE}" destId="{DA67CEDD-031C-4270-8F05-0BED43E64216}" srcOrd="1" destOrd="0" presId="urn:microsoft.com/office/officeart/2009/3/layout/FramedTextPicture"/>
    <dgm:cxn modelId="{6A8518F8-B1CD-40AD-A5BA-753EE4E9189B}" type="presParOf" srcId="{B6F794C1-55AD-43B6-9AE5-778F2C4883AE}" destId="{AA2607F1-BE12-4B1F-A264-1B55437420AC}" srcOrd="2" destOrd="0" presId="urn:microsoft.com/office/officeart/2009/3/layout/FramedTextPicture"/>
    <dgm:cxn modelId="{72AB381A-D18E-4F91-A4CE-797C041CA0E2}" type="presParOf" srcId="{B6F794C1-55AD-43B6-9AE5-778F2C4883AE}" destId="{9EC858D9-1E07-4790-8059-E43944D6EB8B}" srcOrd="3" destOrd="0" presId="urn:microsoft.com/office/officeart/2009/3/layout/FramedTextPicture"/>
    <dgm:cxn modelId="{1B9898DC-95A5-4772-840B-E7A70B460F2D}" type="presParOf" srcId="{B6F794C1-55AD-43B6-9AE5-778F2C4883AE}" destId="{F7547C20-52BF-45FC-B217-4FA2366D2E58}" srcOrd="4" destOrd="0" presId="urn:microsoft.com/office/officeart/2009/3/layout/FramedTextPicture"/>
    <dgm:cxn modelId="{7131C7EF-1D7B-4C58-AAF0-01A9CAEA6452}" type="presParOf" srcId="{B6F794C1-55AD-43B6-9AE5-778F2C4883AE}" destId="{60117885-7EA6-470B-8093-A8507464103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578D99-2729-421F-ACEC-59B33E6E13A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F742511F-C7F1-491B-8112-63A45C78B148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• Унікальна та цінна позиція: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повинна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прагнути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позиції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на ринку, яка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відрізнятиметься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конкурентів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надаватиме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споживачам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цінність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недоступну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7AB14-8191-4C05-8BC2-9D5ED14E5648}" type="parTrans" cxnId="{92CEDCB4-2B47-4780-8696-D1DDE2463002}">
      <dgm:prSet/>
      <dgm:spPr/>
      <dgm:t>
        <a:bodyPr/>
        <a:lstStyle/>
        <a:p>
          <a:endParaRPr lang="ru-UA"/>
        </a:p>
      </dgm:t>
    </dgm:pt>
    <dgm:pt modelId="{5DA2B8CB-A916-42E3-8BF5-B0E0952C74A0}" type="sibTrans" cxnId="{92CEDCB4-2B47-4780-8696-D1DDE2463002}">
      <dgm:prSet/>
      <dgm:spPr/>
      <dgm:t>
        <a:bodyPr/>
        <a:lstStyle/>
        <a:p>
          <a:endParaRPr lang="ru-UA"/>
        </a:p>
      </dgm:t>
    </dgm:pt>
    <dgm:pt modelId="{FEFB9B46-06A1-4E4E-BAC9-EBF43E1738BD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• Компроміси та вибір: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Стратегія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вимагає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ухвалення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те,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слід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здійснювати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сконцентруватися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унікальної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пропозиції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EAB44-CC0B-4EEA-AAA8-60E827861309}" type="parTrans" cxnId="{CEA4FCC4-9BE3-48FE-AF46-CB921E30166D}">
      <dgm:prSet/>
      <dgm:spPr/>
      <dgm:t>
        <a:bodyPr/>
        <a:lstStyle/>
        <a:p>
          <a:endParaRPr lang="ru-UA"/>
        </a:p>
      </dgm:t>
    </dgm:pt>
    <dgm:pt modelId="{EA6BA386-6ABF-4FA1-B313-EDB54B7A4CC1}" type="sibTrans" cxnId="{CEA4FCC4-9BE3-48FE-AF46-CB921E30166D}">
      <dgm:prSet/>
      <dgm:spPr/>
      <dgm:t>
        <a:bodyPr/>
        <a:lstStyle/>
        <a:p>
          <a:endParaRPr lang="ru-UA"/>
        </a:p>
      </dgm:t>
    </dgm:pt>
    <dgm:pt modelId="{22EBA828-DBF7-479F-8AB8-A5C796B47923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• Взаємозв'язок діяльності: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бути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узгоджені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підтримувати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обрану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стратегічну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позицію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1F68D-5DE0-434A-994A-65996A176EAF}" type="parTrans" cxnId="{5F1BD558-36BA-4EC6-B6AE-18A1621C4C20}">
      <dgm:prSet/>
      <dgm:spPr/>
      <dgm:t>
        <a:bodyPr/>
        <a:lstStyle/>
        <a:p>
          <a:endParaRPr lang="ru-UA"/>
        </a:p>
      </dgm:t>
    </dgm:pt>
    <dgm:pt modelId="{2E89682C-3C4F-47C5-813F-E17699BB3FC3}" type="sibTrans" cxnId="{5F1BD558-36BA-4EC6-B6AE-18A1621C4C20}">
      <dgm:prSet/>
      <dgm:spPr/>
      <dgm:t>
        <a:bodyPr/>
        <a:lstStyle/>
        <a:p>
          <a:endParaRPr lang="ru-UA"/>
        </a:p>
      </dgm:t>
    </dgm:pt>
    <dgm:pt modelId="{796A8E91-FE2B-464B-B6B3-8FDFB45E91CF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• Лідерство з витрат:</a:t>
          </a:r>
        </a:p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Досягнення низької собівартості продукції і, як наслідок, низьких цін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776C2-8402-4650-A08D-56CCC568EA22}" type="parTrans" cxnId="{14CC7EA7-1D2B-4AD9-A93A-77C88C65C465}">
      <dgm:prSet/>
      <dgm:spPr/>
      <dgm:t>
        <a:bodyPr/>
        <a:lstStyle/>
        <a:p>
          <a:endParaRPr lang="ru-UA"/>
        </a:p>
      </dgm:t>
    </dgm:pt>
    <dgm:pt modelId="{24E79C01-D372-4C02-B297-866BCDF10D3F}" type="sibTrans" cxnId="{14CC7EA7-1D2B-4AD9-A93A-77C88C65C465}">
      <dgm:prSet/>
      <dgm:spPr/>
      <dgm:t>
        <a:bodyPr/>
        <a:lstStyle/>
        <a:p>
          <a:endParaRPr lang="ru-UA"/>
        </a:p>
      </dgm:t>
    </dgm:pt>
    <dgm:pt modelId="{2943CDB5-0171-48F3-850A-1E59EF3AE664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• Диференціація:</a:t>
          </a:r>
        </a:p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унікального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продукту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виділятимуться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тлі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конкурентів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своїми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характеристиками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цінністю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сприймається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FFC2C2-2B21-4D0C-A889-2B8B50209C6A}" type="parTrans" cxnId="{CEED68AD-7AC7-422F-933A-D8B8314D1687}">
      <dgm:prSet/>
      <dgm:spPr/>
      <dgm:t>
        <a:bodyPr/>
        <a:lstStyle/>
        <a:p>
          <a:endParaRPr lang="ru-UA"/>
        </a:p>
      </dgm:t>
    </dgm:pt>
    <dgm:pt modelId="{ADB020F6-950D-484A-934B-22FCAA414198}" type="sibTrans" cxnId="{CEED68AD-7AC7-422F-933A-D8B8314D1687}">
      <dgm:prSet/>
      <dgm:spPr/>
      <dgm:t>
        <a:bodyPr/>
        <a:lstStyle/>
        <a:p>
          <a:endParaRPr lang="ru-UA"/>
        </a:p>
      </dgm:t>
    </dgm:pt>
    <dgm:pt modelId="{BB147606-34B1-4235-A111-167F9B516FCD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• Фокус (або спеціалізація):</a:t>
          </a:r>
        </a:p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Орієнтація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вузький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сегмент ринку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специфічних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цієї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цільової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аудиторії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2ABF18-F664-4A16-860F-54B13328A6D9}" type="parTrans" cxnId="{C10302B6-6E56-440C-A7BF-6BB2CBF786C6}">
      <dgm:prSet/>
      <dgm:spPr/>
      <dgm:t>
        <a:bodyPr/>
        <a:lstStyle/>
        <a:p>
          <a:endParaRPr lang="ru-UA"/>
        </a:p>
      </dgm:t>
    </dgm:pt>
    <dgm:pt modelId="{C87BADA4-E4CC-469D-9084-64B96AB63E5D}" type="sibTrans" cxnId="{C10302B6-6E56-440C-A7BF-6BB2CBF786C6}">
      <dgm:prSet/>
      <dgm:spPr/>
      <dgm:t>
        <a:bodyPr/>
        <a:lstStyle/>
        <a:p>
          <a:endParaRPr lang="ru-UA"/>
        </a:p>
      </dgm:t>
    </dgm:pt>
    <dgm:pt modelId="{8573B6AB-3DA6-49DC-A8EE-41F74EBD3D9E}" type="pres">
      <dgm:prSet presAssocID="{83578D99-2729-421F-ACEC-59B33E6E13A8}" presName="diagram" presStyleCnt="0">
        <dgm:presLayoutVars>
          <dgm:dir/>
          <dgm:resizeHandles val="exact"/>
        </dgm:presLayoutVars>
      </dgm:prSet>
      <dgm:spPr/>
    </dgm:pt>
    <dgm:pt modelId="{585DACF7-44FA-46D4-AC4C-8A0FDF6414E0}" type="pres">
      <dgm:prSet presAssocID="{F742511F-C7F1-491B-8112-63A45C78B148}" presName="node" presStyleLbl="node1" presStyleIdx="0" presStyleCnt="6">
        <dgm:presLayoutVars>
          <dgm:bulletEnabled val="1"/>
        </dgm:presLayoutVars>
      </dgm:prSet>
      <dgm:spPr/>
    </dgm:pt>
    <dgm:pt modelId="{F232AFB7-A116-4F73-9B26-9E08FCE882AE}" type="pres">
      <dgm:prSet presAssocID="{5DA2B8CB-A916-42E3-8BF5-B0E0952C74A0}" presName="sibTrans" presStyleCnt="0"/>
      <dgm:spPr/>
    </dgm:pt>
    <dgm:pt modelId="{1AA905DA-5C79-4473-A033-F5FA6A403BFF}" type="pres">
      <dgm:prSet presAssocID="{FEFB9B46-06A1-4E4E-BAC9-EBF43E1738BD}" presName="node" presStyleLbl="node1" presStyleIdx="1" presStyleCnt="6">
        <dgm:presLayoutVars>
          <dgm:bulletEnabled val="1"/>
        </dgm:presLayoutVars>
      </dgm:prSet>
      <dgm:spPr/>
    </dgm:pt>
    <dgm:pt modelId="{B80D69FD-7C5C-491E-B2A6-E6DFC7E7C0DB}" type="pres">
      <dgm:prSet presAssocID="{EA6BA386-6ABF-4FA1-B313-EDB54B7A4CC1}" presName="sibTrans" presStyleCnt="0"/>
      <dgm:spPr/>
    </dgm:pt>
    <dgm:pt modelId="{D5B97838-01A2-4312-923A-C3CD8DFFC95A}" type="pres">
      <dgm:prSet presAssocID="{22EBA828-DBF7-479F-8AB8-A5C796B47923}" presName="node" presStyleLbl="node1" presStyleIdx="2" presStyleCnt="6" custLinFactNeighborX="-802" custLinFactNeighborY="-891">
        <dgm:presLayoutVars>
          <dgm:bulletEnabled val="1"/>
        </dgm:presLayoutVars>
      </dgm:prSet>
      <dgm:spPr/>
    </dgm:pt>
    <dgm:pt modelId="{F04182F9-C7EF-47E9-A7E7-643958E5C4AC}" type="pres">
      <dgm:prSet presAssocID="{2E89682C-3C4F-47C5-813F-E17699BB3FC3}" presName="sibTrans" presStyleCnt="0"/>
      <dgm:spPr/>
    </dgm:pt>
    <dgm:pt modelId="{64342E1C-1FB6-4783-8DD9-69D0B944372F}" type="pres">
      <dgm:prSet presAssocID="{796A8E91-FE2B-464B-B6B3-8FDFB45E91CF}" presName="node" presStyleLbl="node1" presStyleIdx="3" presStyleCnt="6">
        <dgm:presLayoutVars>
          <dgm:bulletEnabled val="1"/>
        </dgm:presLayoutVars>
      </dgm:prSet>
      <dgm:spPr/>
    </dgm:pt>
    <dgm:pt modelId="{EB428527-873F-40FA-A4EB-C1A96A04675F}" type="pres">
      <dgm:prSet presAssocID="{24E79C01-D372-4C02-B297-866BCDF10D3F}" presName="sibTrans" presStyleCnt="0"/>
      <dgm:spPr/>
    </dgm:pt>
    <dgm:pt modelId="{0FA852C1-8BBD-4204-95A8-EA60E9E331A0}" type="pres">
      <dgm:prSet presAssocID="{2943CDB5-0171-48F3-850A-1E59EF3AE664}" presName="node" presStyleLbl="node1" presStyleIdx="4" presStyleCnt="6">
        <dgm:presLayoutVars>
          <dgm:bulletEnabled val="1"/>
        </dgm:presLayoutVars>
      </dgm:prSet>
      <dgm:spPr/>
    </dgm:pt>
    <dgm:pt modelId="{CD29527E-AFAA-414C-9F5C-9D4D08D73D97}" type="pres">
      <dgm:prSet presAssocID="{ADB020F6-950D-484A-934B-22FCAA414198}" presName="sibTrans" presStyleCnt="0"/>
      <dgm:spPr/>
    </dgm:pt>
    <dgm:pt modelId="{D088D710-D658-446C-8E78-87DB92559D7F}" type="pres">
      <dgm:prSet presAssocID="{BB147606-34B1-4235-A111-167F9B516FCD}" presName="node" presStyleLbl="node1" presStyleIdx="5" presStyleCnt="6">
        <dgm:presLayoutVars>
          <dgm:bulletEnabled val="1"/>
        </dgm:presLayoutVars>
      </dgm:prSet>
      <dgm:spPr/>
    </dgm:pt>
  </dgm:ptLst>
  <dgm:cxnLst>
    <dgm:cxn modelId="{5F1BD558-36BA-4EC6-B6AE-18A1621C4C20}" srcId="{83578D99-2729-421F-ACEC-59B33E6E13A8}" destId="{22EBA828-DBF7-479F-8AB8-A5C796B47923}" srcOrd="2" destOrd="0" parTransId="{7431F68D-5DE0-434A-994A-65996A176EAF}" sibTransId="{2E89682C-3C4F-47C5-813F-E17699BB3FC3}"/>
    <dgm:cxn modelId="{6DA1AB93-FF9C-4B02-95FC-4366D10C87B6}" type="presOf" srcId="{F742511F-C7F1-491B-8112-63A45C78B148}" destId="{585DACF7-44FA-46D4-AC4C-8A0FDF6414E0}" srcOrd="0" destOrd="0" presId="urn:microsoft.com/office/officeart/2005/8/layout/default"/>
    <dgm:cxn modelId="{74F90196-1CA8-4096-8035-59123743F9FB}" type="presOf" srcId="{FEFB9B46-06A1-4E4E-BAC9-EBF43E1738BD}" destId="{1AA905DA-5C79-4473-A033-F5FA6A403BFF}" srcOrd="0" destOrd="0" presId="urn:microsoft.com/office/officeart/2005/8/layout/default"/>
    <dgm:cxn modelId="{14CC7EA7-1D2B-4AD9-A93A-77C88C65C465}" srcId="{83578D99-2729-421F-ACEC-59B33E6E13A8}" destId="{796A8E91-FE2B-464B-B6B3-8FDFB45E91CF}" srcOrd="3" destOrd="0" parTransId="{76D776C2-8402-4650-A08D-56CCC568EA22}" sibTransId="{24E79C01-D372-4C02-B297-866BCDF10D3F}"/>
    <dgm:cxn modelId="{CEED68AD-7AC7-422F-933A-D8B8314D1687}" srcId="{83578D99-2729-421F-ACEC-59B33E6E13A8}" destId="{2943CDB5-0171-48F3-850A-1E59EF3AE664}" srcOrd="4" destOrd="0" parTransId="{F9FFC2C2-2B21-4D0C-A889-2B8B50209C6A}" sibTransId="{ADB020F6-950D-484A-934B-22FCAA414198}"/>
    <dgm:cxn modelId="{92CEDCB4-2B47-4780-8696-D1DDE2463002}" srcId="{83578D99-2729-421F-ACEC-59B33E6E13A8}" destId="{F742511F-C7F1-491B-8112-63A45C78B148}" srcOrd="0" destOrd="0" parTransId="{5C47AB14-8191-4C05-8BC2-9D5ED14E5648}" sibTransId="{5DA2B8CB-A916-42E3-8BF5-B0E0952C74A0}"/>
    <dgm:cxn modelId="{C10302B6-6E56-440C-A7BF-6BB2CBF786C6}" srcId="{83578D99-2729-421F-ACEC-59B33E6E13A8}" destId="{BB147606-34B1-4235-A111-167F9B516FCD}" srcOrd="5" destOrd="0" parTransId="{DB2ABF18-F664-4A16-860F-54B13328A6D9}" sibTransId="{C87BADA4-E4CC-469D-9084-64B96AB63E5D}"/>
    <dgm:cxn modelId="{CEA4FCC4-9BE3-48FE-AF46-CB921E30166D}" srcId="{83578D99-2729-421F-ACEC-59B33E6E13A8}" destId="{FEFB9B46-06A1-4E4E-BAC9-EBF43E1738BD}" srcOrd="1" destOrd="0" parTransId="{560EAB44-CC0B-4EEA-AAA8-60E827861309}" sibTransId="{EA6BA386-6ABF-4FA1-B313-EDB54B7A4CC1}"/>
    <dgm:cxn modelId="{B38B73C9-5349-4D5D-8019-17699B093A19}" type="presOf" srcId="{2943CDB5-0171-48F3-850A-1E59EF3AE664}" destId="{0FA852C1-8BBD-4204-95A8-EA60E9E331A0}" srcOrd="0" destOrd="0" presId="urn:microsoft.com/office/officeart/2005/8/layout/default"/>
    <dgm:cxn modelId="{65B101CC-4604-46BD-962D-26B2F2337905}" type="presOf" srcId="{796A8E91-FE2B-464B-B6B3-8FDFB45E91CF}" destId="{64342E1C-1FB6-4783-8DD9-69D0B944372F}" srcOrd="0" destOrd="0" presId="urn:microsoft.com/office/officeart/2005/8/layout/default"/>
    <dgm:cxn modelId="{00CEBCD0-CD6A-4DB9-9105-777318B3C013}" type="presOf" srcId="{22EBA828-DBF7-479F-8AB8-A5C796B47923}" destId="{D5B97838-01A2-4312-923A-C3CD8DFFC95A}" srcOrd="0" destOrd="0" presId="urn:microsoft.com/office/officeart/2005/8/layout/default"/>
    <dgm:cxn modelId="{5AA1C3E3-1E87-4F2F-84D7-8550D3591BB2}" type="presOf" srcId="{BB147606-34B1-4235-A111-167F9B516FCD}" destId="{D088D710-D658-446C-8E78-87DB92559D7F}" srcOrd="0" destOrd="0" presId="urn:microsoft.com/office/officeart/2005/8/layout/default"/>
    <dgm:cxn modelId="{78ACDDE8-9A85-4AA7-ADEB-6CBD2B5A9738}" type="presOf" srcId="{83578D99-2729-421F-ACEC-59B33E6E13A8}" destId="{8573B6AB-3DA6-49DC-A8EE-41F74EBD3D9E}" srcOrd="0" destOrd="0" presId="urn:microsoft.com/office/officeart/2005/8/layout/default"/>
    <dgm:cxn modelId="{87FA8D0B-964A-4B8C-934D-E869A5624BF5}" type="presParOf" srcId="{8573B6AB-3DA6-49DC-A8EE-41F74EBD3D9E}" destId="{585DACF7-44FA-46D4-AC4C-8A0FDF6414E0}" srcOrd="0" destOrd="0" presId="urn:microsoft.com/office/officeart/2005/8/layout/default"/>
    <dgm:cxn modelId="{1DDA0201-C975-4DBB-ADF5-0FBC6DAB9ABA}" type="presParOf" srcId="{8573B6AB-3DA6-49DC-A8EE-41F74EBD3D9E}" destId="{F232AFB7-A116-4F73-9B26-9E08FCE882AE}" srcOrd="1" destOrd="0" presId="urn:microsoft.com/office/officeart/2005/8/layout/default"/>
    <dgm:cxn modelId="{672BA71B-8781-4C91-BF06-7112F3BC849F}" type="presParOf" srcId="{8573B6AB-3DA6-49DC-A8EE-41F74EBD3D9E}" destId="{1AA905DA-5C79-4473-A033-F5FA6A403BFF}" srcOrd="2" destOrd="0" presId="urn:microsoft.com/office/officeart/2005/8/layout/default"/>
    <dgm:cxn modelId="{CD05A79A-BA4D-4237-A233-D0ADF92B7723}" type="presParOf" srcId="{8573B6AB-3DA6-49DC-A8EE-41F74EBD3D9E}" destId="{B80D69FD-7C5C-491E-B2A6-E6DFC7E7C0DB}" srcOrd="3" destOrd="0" presId="urn:microsoft.com/office/officeart/2005/8/layout/default"/>
    <dgm:cxn modelId="{3092377E-AD57-4EDD-BB79-496B2CF681CF}" type="presParOf" srcId="{8573B6AB-3DA6-49DC-A8EE-41F74EBD3D9E}" destId="{D5B97838-01A2-4312-923A-C3CD8DFFC95A}" srcOrd="4" destOrd="0" presId="urn:microsoft.com/office/officeart/2005/8/layout/default"/>
    <dgm:cxn modelId="{9ADF82E2-34C9-46FC-86F5-D5B0B985282F}" type="presParOf" srcId="{8573B6AB-3DA6-49DC-A8EE-41F74EBD3D9E}" destId="{F04182F9-C7EF-47E9-A7E7-643958E5C4AC}" srcOrd="5" destOrd="0" presId="urn:microsoft.com/office/officeart/2005/8/layout/default"/>
    <dgm:cxn modelId="{0E4B62C2-D06D-417B-84B4-84300C84167C}" type="presParOf" srcId="{8573B6AB-3DA6-49DC-A8EE-41F74EBD3D9E}" destId="{64342E1C-1FB6-4783-8DD9-69D0B944372F}" srcOrd="6" destOrd="0" presId="urn:microsoft.com/office/officeart/2005/8/layout/default"/>
    <dgm:cxn modelId="{9703A8BB-2C3E-46C8-A10F-06563764734E}" type="presParOf" srcId="{8573B6AB-3DA6-49DC-A8EE-41F74EBD3D9E}" destId="{EB428527-873F-40FA-A4EB-C1A96A04675F}" srcOrd="7" destOrd="0" presId="urn:microsoft.com/office/officeart/2005/8/layout/default"/>
    <dgm:cxn modelId="{639E966E-188A-4266-A5AC-ABCD54792A85}" type="presParOf" srcId="{8573B6AB-3DA6-49DC-A8EE-41F74EBD3D9E}" destId="{0FA852C1-8BBD-4204-95A8-EA60E9E331A0}" srcOrd="8" destOrd="0" presId="urn:microsoft.com/office/officeart/2005/8/layout/default"/>
    <dgm:cxn modelId="{C93168D9-1A75-4DAC-9643-0D33675E714C}" type="presParOf" srcId="{8573B6AB-3DA6-49DC-A8EE-41F74EBD3D9E}" destId="{CD29527E-AFAA-414C-9F5C-9D4D08D73D97}" srcOrd="9" destOrd="0" presId="urn:microsoft.com/office/officeart/2005/8/layout/default"/>
    <dgm:cxn modelId="{425D40C4-1F1C-45CF-9E5A-CA44F428DBFE}" type="presParOf" srcId="{8573B6AB-3DA6-49DC-A8EE-41F74EBD3D9E}" destId="{D088D710-D658-446C-8E78-87DB92559D7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15215E8-AB03-4FA7-AFFA-AB40776D51E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7F8D2602-0022-4A0F-8EDC-BF41CFA310B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• Суперництво між існуючими компаніями:</a:t>
          </a:r>
          <a:endParaRPr lang="ru-UA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Оцінка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інтенсивності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конкуренції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компаніями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галузі</a:t>
          </a:r>
          <a:endParaRPr lang="ru-UA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6BDFE1-D9BF-4A8B-9D2F-79BD4DC9B1F9}" type="parTrans" cxnId="{5B261AB6-630E-4324-BEF9-A9DCC2CFE5AD}">
      <dgm:prSet/>
      <dgm:spPr/>
      <dgm:t>
        <a:bodyPr/>
        <a:lstStyle/>
        <a:p>
          <a:endParaRPr lang="ru-UA"/>
        </a:p>
      </dgm:t>
    </dgm:pt>
    <dgm:pt modelId="{C62C238E-91FF-4B2F-AFF6-D649D24D1B58}" type="sibTrans" cxnId="{5B261AB6-630E-4324-BEF9-A9DCC2CFE5AD}">
      <dgm:prSet/>
      <dgm:spPr/>
      <dgm:t>
        <a:bodyPr/>
        <a:lstStyle/>
        <a:p>
          <a:endParaRPr lang="ru-UA"/>
        </a:p>
      </dgm:t>
    </dgm:pt>
    <dgm:pt modelId="{6410E2F9-482A-4EE5-9EE0-3CB274EEBAC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• Загроза появи товарів-замінників:</a:t>
          </a:r>
          <a:endParaRPr lang="ru-UA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можливості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продуктів-замінників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задовольнити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ті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самі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потреби</a:t>
          </a:r>
          <a:endParaRPr lang="ru-UA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82060C-B376-4313-8CD5-3B7E82E538C7}" type="parTrans" cxnId="{940E63E4-A7EA-45C6-95F9-0F800C5C182F}">
      <dgm:prSet/>
      <dgm:spPr/>
      <dgm:t>
        <a:bodyPr/>
        <a:lstStyle/>
        <a:p>
          <a:endParaRPr lang="ru-UA"/>
        </a:p>
      </dgm:t>
    </dgm:pt>
    <dgm:pt modelId="{26155CED-9FA6-49EE-AFFA-AE4F941E0207}" type="sibTrans" cxnId="{940E63E4-A7EA-45C6-95F9-0F800C5C182F}">
      <dgm:prSet/>
      <dgm:spPr/>
      <dgm:t>
        <a:bodyPr/>
        <a:lstStyle/>
        <a:p>
          <a:endParaRPr lang="ru-UA"/>
        </a:p>
      </dgm:t>
    </dgm:pt>
    <dgm:pt modelId="{42698488-6A0D-4E5D-9BF6-39FA62E0D83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• Влада покупців:</a:t>
          </a:r>
          <a:endParaRPr lang="ru-UA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Оцінка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покупців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ціноутворення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умови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продажу</a:t>
          </a:r>
          <a:endParaRPr lang="ru-UA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11853C-0962-4753-A493-A5D02B066B82}" type="parTrans" cxnId="{6F17E521-4625-4FBC-AEB1-0331746C3902}">
      <dgm:prSet/>
      <dgm:spPr/>
      <dgm:t>
        <a:bodyPr/>
        <a:lstStyle/>
        <a:p>
          <a:endParaRPr lang="ru-UA"/>
        </a:p>
      </dgm:t>
    </dgm:pt>
    <dgm:pt modelId="{513A2262-BEC0-41A7-A5B4-AC1FD38040C2}" type="sibTrans" cxnId="{6F17E521-4625-4FBC-AEB1-0331746C3902}">
      <dgm:prSet/>
      <dgm:spPr/>
      <dgm:t>
        <a:bodyPr/>
        <a:lstStyle/>
        <a:p>
          <a:endParaRPr lang="ru-UA"/>
        </a:p>
      </dgm:t>
    </dgm:pt>
    <dgm:pt modelId="{2D6098AC-8FF2-49F1-82F0-282F97043A3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• Влада постачальників:</a:t>
          </a:r>
          <a:endParaRPr lang="ru-UA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Оцінка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постачальників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ціноутворення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умови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постачання</a:t>
          </a:r>
          <a:endParaRPr lang="ru-UA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465E80-1ADF-45A1-B8E5-723596A41538}" type="parTrans" cxnId="{7774B302-4EAE-4749-AFA1-3AB00FB59A39}">
      <dgm:prSet/>
      <dgm:spPr/>
      <dgm:t>
        <a:bodyPr/>
        <a:lstStyle/>
        <a:p>
          <a:endParaRPr lang="ru-UA"/>
        </a:p>
      </dgm:t>
    </dgm:pt>
    <dgm:pt modelId="{6106031B-8920-424A-A221-B05D3293091E}" type="sibTrans" cxnId="{7774B302-4EAE-4749-AFA1-3AB00FB59A39}">
      <dgm:prSet/>
      <dgm:spPr/>
      <dgm:t>
        <a:bodyPr/>
        <a:lstStyle/>
        <a:p>
          <a:endParaRPr lang="ru-UA"/>
        </a:p>
      </dgm:t>
    </dgm:pt>
    <dgm:pt modelId="{3F4CE786-41B6-45AD-8102-C7F21C68DB7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• Загроза появи нових конкурентів:</a:t>
          </a:r>
          <a:endParaRPr lang="ru-UA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Оцінка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ймовірності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появи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гравців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на ринку</a:t>
          </a:r>
          <a:endParaRPr lang="ru-UA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5DD7A5-8520-4B12-B83D-5339444409E0}" type="parTrans" cxnId="{D5AA5C5B-35D0-413C-93F6-2C04D1A0531D}">
      <dgm:prSet/>
      <dgm:spPr/>
      <dgm:t>
        <a:bodyPr/>
        <a:lstStyle/>
        <a:p>
          <a:endParaRPr lang="ru-UA"/>
        </a:p>
      </dgm:t>
    </dgm:pt>
    <dgm:pt modelId="{2C702A92-8477-463C-A9EC-E5E1E721A468}" type="sibTrans" cxnId="{D5AA5C5B-35D0-413C-93F6-2C04D1A0531D}">
      <dgm:prSet/>
      <dgm:spPr/>
      <dgm:t>
        <a:bodyPr/>
        <a:lstStyle/>
        <a:p>
          <a:endParaRPr lang="ru-UA"/>
        </a:p>
      </dgm:t>
    </dgm:pt>
    <dgm:pt modelId="{382CAD3B-AD3C-416E-AAE4-B23F97F92D0F}" type="pres">
      <dgm:prSet presAssocID="{615215E8-AB03-4FA7-AFFA-AB40776D51E5}" presName="compositeShape" presStyleCnt="0">
        <dgm:presLayoutVars>
          <dgm:chMax val="7"/>
          <dgm:dir/>
          <dgm:resizeHandles val="exact"/>
        </dgm:presLayoutVars>
      </dgm:prSet>
      <dgm:spPr/>
    </dgm:pt>
    <dgm:pt modelId="{40A9B1FA-5D21-4199-B0CA-20B0E6E0A2E9}" type="pres">
      <dgm:prSet presAssocID="{615215E8-AB03-4FA7-AFFA-AB40776D51E5}" presName="wedge1" presStyleLbl="node1" presStyleIdx="0" presStyleCnt="5"/>
      <dgm:spPr/>
    </dgm:pt>
    <dgm:pt modelId="{5CBB853B-504A-4967-9C4E-C16DC441A438}" type="pres">
      <dgm:prSet presAssocID="{615215E8-AB03-4FA7-AFFA-AB40776D51E5}" presName="dummy1a" presStyleCnt="0"/>
      <dgm:spPr/>
    </dgm:pt>
    <dgm:pt modelId="{70751DD9-5915-432E-AA2A-4E1A9D87BCD5}" type="pres">
      <dgm:prSet presAssocID="{615215E8-AB03-4FA7-AFFA-AB40776D51E5}" presName="dummy1b" presStyleCnt="0"/>
      <dgm:spPr/>
    </dgm:pt>
    <dgm:pt modelId="{077D297D-D10A-4B9F-8672-6F5C7DF1087B}" type="pres">
      <dgm:prSet presAssocID="{615215E8-AB03-4FA7-AFFA-AB40776D51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D88F231-720B-4809-8778-B4009A480A7D}" type="pres">
      <dgm:prSet presAssocID="{615215E8-AB03-4FA7-AFFA-AB40776D51E5}" presName="wedge2" presStyleLbl="node1" presStyleIdx="1" presStyleCnt="5"/>
      <dgm:spPr/>
    </dgm:pt>
    <dgm:pt modelId="{AA60CCC5-DDAA-421C-8CB1-6568AD885CB6}" type="pres">
      <dgm:prSet presAssocID="{615215E8-AB03-4FA7-AFFA-AB40776D51E5}" presName="dummy2a" presStyleCnt="0"/>
      <dgm:spPr/>
    </dgm:pt>
    <dgm:pt modelId="{8D2AACB6-8334-4C02-B77C-E17FBD3D6E52}" type="pres">
      <dgm:prSet presAssocID="{615215E8-AB03-4FA7-AFFA-AB40776D51E5}" presName="dummy2b" presStyleCnt="0"/>
      <dgm:spPr/>
    </dgm:pt>
    <dgm:pt modelId="{DD9B44ED-E6E6-485D-A469-F48E0567ADA1}" type="pres">
      <dgm:prSet presAssocID="{615215E8-AB03-4FA7-AFFA-AB40776D51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6221BF6-0A29-4F14-B95C-CBF55F0F9030}" type="pres">
      <dgm:prSet presAssocID="{615215E8-AB03-4FA7-AFFA-AB40776D51E5}" presName="wedge3" presStyleLbl="node1" presStyleIdx="2" presStyleCnt="5"/>
      <dgm:spPr/>
    </dgm:pt>
    <dgm:pt modelId="{9DF8440F-AACB-4D53-B692-715E3A926FF3}" type="pres">
      <dgm:prSet presAssocID="{615215E8-AB03-4FA7-AFFA-AB40776D51E5}" presName="dummy3a" presStyleCnt="0"/>
      <dgm:spPr/>
    </dgm:pt>
    <dgm:pt modelId="{2775E283-9C97-402E-9990-498E77DE7018}" type="pres">
      <dgm:prSet presAssocID="{615215E8-AB03-4FA7-AFFA-AB40776D51E5}" presName="dummy3b" presStyleCnt="0"/>
      <dgm:spPr/>
    </dgm:pt>
    <dgm:pt modelId="{8E460A01-D5EC-450D-B2E3-DBDB4F32EE20}" type="pres">
      <dgm:prSet presAssocID="{615215E8-AB03-4FA7-AFFA-AB40776D51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D956246-9F47-45AD-B23D-46526D22AA63}" type="pres">
      <dgm:prSet presAssocID="{615215E8-AB03-4FA7-AFFA-AB40776D51E5}" presName="wedge4" presStyleLbl="node1" presStyleIdx="3" presStyleCnt="5" custLinFactNeighborX="-653" custLinFactNeighborY="-327"/>
      <dgm:spPr/>
    </dgm:pt>
    <dgm:pt modelId="{0DB53497-1EE7-4C7A-8D29-6EB5DB619E2F}" type="pres">
      <dgm:prSet presAssocID="{615215E8-AB03-4FA7-AFFA-AB40776D51E5}" presName="dummy4a" presStyleCnt="0"/>
      <dgm:spPr/>
    </dgm:pt>
    <dgm:pt modelId="{514D0D94-09C0-4315-87DD-04595793ACA6}" type="pres">
      <dgm:prSet presAssocID="{615215E8-AB03-4FA7-AFFA-AB40776D51E5}" presName="dummy4b" presStyleCnt="0"/>
      <dgm:spPr/>
    </dgm:pt>
    <dgm:pt modelId="{586EFB22-C3B0-45BE-8DA5-EDB5BFA678F6}" type="pres">
      <dgm:prSet presAssocID="{615215E8-AB03-4FA7-AFFA-AB40776D51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8372543-A650-42E5-9AFD-296C2D338A15}" type="pres">
      <dgm:prSet presAssocID="{615215E8-AB03-4FA7-AFFA-AB40776D51E5}" presName="wedge5" presStyleLbl="node1" presStyleIdx="4" presStyleCnt="5"/>
      <dgm:spPr/>
    </dgm:pt>
    <dgm:pt modelId="{4407AB90-585E-443D-A96B-AE2A2A8EDE0E}" type="pres">
      <dgm:prSet presAssocID="{615215E8-AB03-4FA7-AFFA-AB40776D51E5}" presName="dummy5a" presStyleCnt="0"/>
      <dgm:spPr/>
    </dgm:pt>
    <dgm:pt modelId="{D5405773-E735-4AD0-AB4C-B93A12BCBF07}" type="pres">
      <dgm:prSet presAssocID="{615215E8-AB03-4FA7-AFFA-AB40776D51E5}" presName="dummy5b" presStyleCnt="0"/>
      <dgm:spPr/>
    </dgm:pt>
    <dgm:pt modelId="{B2EF2C4E-CE3C-4239-A440-A8B109827034}" type="pres">
      <dgm:prSet presAssocID="{615215E8-AB03-4FA7-AFFA-AB40776D51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B96060D2-CEDD-4123-9B8C-97A72B71788B}" type="pres">
      <dgm:prSet presAssocID="{C62C238E-91FF-4B2F-AFF6-D649D24D1B58}" presName="arrowWedge1" presStyleLbl="fgSibTrans2D1" presStyleIdx="0" presStyleCnt="5"/>
      <dgm:spPr/>
    </dgm:pt>
    <dgm:pt modelId="{C2A929B3-BF8F-42A0-A4FF-19A2472FA5B7}" type="pres">
      <dgm:prSet presAssocID="{26155CED-9FA6-49EE-AFFA-AE4F941E0207}" presName="arrowWedge2" presStyleLbl="fgSibTrans2D1" presStyleIdx="1" presStyleCnt="5"/>
      <dgm:spPr/>
    </dgm:pt>
    <dgm:pt modelId="{B2CBD356-DF9B-45B0-9CFF-58A8A01D28CB}" type="pres">
      <dgm:prSet presAssocID="{513A2262-BEC0-41A7-A5B4-AC1FD38040C2}" presName="arrowWedge3" presStyleLbl="fgSibTrans2D1" presStyleIdx="2" presStyleCnt="5"/>
      <dgm:spPr/>
    </dgm:pt>
    <dgm:pt modelId="{7014A37C-D06D-48D4-9700-162B181C1100}" type="pres">
      <dgm:prSet presAssocID="{6106031B-8920-424A-A221-B05D3293091E}" presName="arrowWedge4" presStyleLbl="fgSibTrans2D1" presStyleIdx="3" presStyleCnt="5"/>
      <dgm:spPr/>
    </dgm:pt>
    <dgm:pt modelId="{EF4CAD25-AA29-48DE-9158-D8AE6D44B7C0}" type="pres">
      <dgm:prSet presAssocID="{2C702A92-8477-463C-A9EC-E5E1E721A468}" presName="arrowWedge5" presStyleLbl="fgSibTrans2D1" presStyleIdx="4" presStyleCnt="5"/>
      <dgm:spPr/>
    </dgm:pt>
  </dgm:ptLst>
  <dgm:cxnLst>
    <dgm:cxn modelId="{7774B302-4EAE-4749-AFA1-3AB00FB59A39}" srcId="{615215E8-AB03-4FA7-AFFA-AB40776D51E5}" destId="{2D6098AC-8FF2-49F1-82F0-282F97043A3C}" srcOrd="3" destOrd="0" parTransId="{FB465E80-1ADF-45A1-B8E5-723596A41538}" sibTransId="{6106031B-8920-424A-A221-B05D3293091E}"/>
    <dgm:cxn modelId="{6F17E521-4625-4FBC-AEB1-0331746C3902}" srcId="{615215E8-AB03-4FA7-AFFA-AB40776D51E5}" destId="{42698488-6A0D-4E5D-9BF6-39FA62E0D83F}" srcOrd="2" destOrd="0" parTransId="{A311853C-0962-4753-A493-A5D02B066B82}" sibTransId="{513A2262-BEC0-41A7-A5B4-AC1FD38040C2}"/>
    <dgm:cxn modelId="{0D710F23-B847-490F-A3F5-FA3E8CE93FCF}" type="presOf" srcId="{42698488-6A0D-4E5D-9BF6-39FA62E0D83F}" destId="{36221BF6-0A29-4F14-B95C-CBF55F0F9030}" srcOrd="0" destOrd="0" presId="urn:microsoft.com/office/officeart/2005/8/layout/cycle8"/>
    <dgm:cxn modelId="{8D069832-D8B1-4ECD-9005-61F5F2404984}" type="presOf" srcId="{6410E2F9-482A-4EE5-9EE0-3CB274EEBAC8}" destId="{9D88F231-720B-4809-8778-B4009A480A7D}" srcOrd="0" destOrd="0" presId="urn:microsoft.com/office/officeart/2005/8/layout/cycle8"/>
    <dgm:cxn modelId="{95C95B3A-8A1D-4B10-882B-8264A0AC2F8B}" type="presOf" srcId="{6410E2F9-482A-4EE5-9EE0-3CB274EEBAC8}" destId="{DD9B44ED-E6E6-485D-A469-F48E0567ADA1}" srcOrd="1" destOrd="0" presId="urn:microsoft.com/office/officeart/2005/8/layout/cycle8"/>
    <dgm:cxn modelId="{D5AA5C5B-35D0-413C-93F6-2C04D1A0531D}" srcId="{615215E8-AB03-4FA7-AFFA-AB40776D51E5}" destId="{3F4CE786-41B6-45AD-8102-C7F21C68DB7D}" srcOrd="4" destOrd="0" parTransId="{D75DD7A5-8520-4B12-B83D-5339444409E0}" sibTransId="{2C702A92-8477-463C-A9EC-E5E1E721A468}"/>
    <dgm:cxn modelId="{99F9216B-8E9A-413A-8A8E-3C44238CC871}" type="presOf" srcId="{7F8D2602-0022-4A0F-8EDC-BF41CFA310B8}" destId="{40A9B1FA-5D21-4199-B0CA-20B0E6E0A2E9}" srcOrd="0" destOrd="0" presId="urn:microsoft.com/office/officeart/2005/8/layout/cycle8"/>
    <dgm:cxn modelId="{4B546F52-B236-4267-89D1-15C17E6A25BD}" type="presOf" srcId="{42698488-6A0D-4E5D-9BF6-39FA62E0D83F}" destId="{8E460A01-D5EC-450D-B2E3-DBDB4F32EE20}" srcOrd="1" destOrd="0" presId="urn:microsoft.com/office/officeart/2005/8/layout/cycle8"/>
    <dgm:cxn modelId="{F4980682-ED45-41D7-85AF-0890700582FB}" type="presOf" srcId="{3F4CE786-41B6-45AD-8102-C7F21C68DB7D}" destId="{58372543-A650-42E5-9AFD-296C2D338A15}" srcOrd="0" destOrd="0" presId="urn:microsoft.com/office/officeart/2005/8/layout/cycle8"/>
    <dgm:cxn modelId="{A79531A6-DB03-41EA-BBCF-40B8932D8D8C}" type="presOf" srcId="{615215E8-AB03-4FA7-AFFA-AB40776D51E5}" destId="{382CAD3B-AD3C-416E-AAE4-B23F97F92D0F}" srcOrd="0" destOrd="0" presId="urn:microsoft.com/office/officeart/2005/8/layout/cycle8"/>
    <dgm:cxn modelId="{5B261AB6-630E-4324-BEF9-A9DCC2CFE5AD}" srcId="{615215E8-AB03-4FA7-AFFA-AB40776D51E5}" destId="{7F8D2602-0022-4A0F-8EDC-BF41CFA310B8}" srcOrd="0" destOrd="0" parTransId="{8F6BDFE1-D9BF-4A8B-9D2F-79BD4DC9B1F9}" sibTransId="{C62C238E-91FF-4B2F-AFF6-D649D24D1B58}"/>
    <dgm:cxn modelId="{013ED2D5-B383-4B9F-BF2F-799F240D4A7A}" type="presOf" srcId="{2D6098AC-8FF2-49F1-82F0-282F97043A3C}" destId="{586EFB22-C3B0-45BE-8DA5-EDB5BFA678F6}" srcOrd="1" destOrd="0" presId="urn:microsoft.com/office/officeart/2005/8/layout/cycle8"/>
    <dgm:cxn modelId="{940E63E4-A7EA-45C6-95F9-0F800C5C182F}" srcId="{615215E8-AB03-4FA7-AFFA-AB40776D51E5}" destId="{6410E2F9-482A-4EE5-9EE0-3CB274EEBAC8}" srcOrd="1" destOrd="0" parTransId="{FA82060C-B376-4313-8CD5-3B7E82E538C7}" sibTransId="{26155CED-9FA6-49EE-AFFA-AE4F941E0207}"/>
    <dgm:cxn modelId="{ACC1F3EB-5C0E-46CF-B356-03BB4A32ED5C}" type="presOf" srcId="{7F8D2602-0022-4A0F-8EDC-BF41CFA310B8}" destId="{077D297D-D10A-4B9F-8672-6F5C7DF1087B}" srcOrd="1" destOrd="0" presId="urn:microsoft.com/office/officeart/2005/8/layout/cycle8"/>
    <dgm:cxn modelId="{D02D0CF8-22EF-4CE2-B668-BC3C34C94D98}" type="presOf" srcId="{3F4CE786-41B6-45AD-8102-C7F21C68DB7D}" destId="{B2EF2C4E-CE3C-4239-A440-A8B109827034}" srcOrd="1" destOrd="0" presId="urn:microsoft.com/office/officeart/2005/8/layout/cycle8"/>
    <dgm:cxn modelId="{8DB305FD-D49F-4BD6-A911-3217196B96D1}" type="presOf" srcId="{2D6098AC-8FF2-49F1-82F0-282F97043A3C}" destId="{DD956246-9F47-45AD-B23D-46526D22AA63}" srcOrd="0" destOrd="0" presId="urn:microsoft.com/office/officeart/2005/8/layout/cycle8"/>
    <dgm:cxn modelId="{8A8B1063-28A3-4258-81A5-8F39ADCEB0DF}" type="presParOf" srcId="{382CAD3B-AD3C-416E-AAE4-B23F97F92D0F}" destId="{40A9B1FA-5D21-4199-B0CA-20B0E6E0A2E9}" srcOrd="0" destOrd="0" presId="urn:microsoft.com/office/officeart/2005/8/layout/cycle8"/>
    <dgm:cxn modelId="{6EA3B7D4-4E77-4B7E-AE2C-9FA489113026}" type="presParOf" srcId="{382CAD3B-AD3C-416E-AAE4-B23F97F92D0F}" destId="{5CBB853B-504A-4967-9C4E-C16DC441A438}" srcOrd="1" destOrd="0" presId="urn:microsoft.com/office/officeart/2005/8/layout/cycle8"/>
    <dgm:cxn modelId="{322FD3F4-EA64-4E94-9ACD-B75BBD8F9F62}" type="presParOf" srcId="{382CAD3B-AD3C-416E-AAE4-B23F97F92D0F}" destId="{70751DD9-5915-432E-AA2A-4E1A9D87BCD5}" srcOrd="2" destOrd="0" presId="urn:microsoft.com/office/officeart/2005/8/layout/cycle8"/>
    <dgm:cxn modelId="{13DCBCBD-9BD5-4775-9B18-FDEDE53014DC}" type="presParOf" srcId="{382CAD3B-AD3C-416E-AAE4-B23F97F92D0F}" destId="{077D297D-D10A-4B9F-8672-6F5C7DF1087B}" srcOrd="3" destOrd="0" presId="urn:microsoft.com/office/officeart/2005/8/layout/cycle8"/>
    <dgm:cxn modelId="{7CC7B3C2-8AF0-4CAE-AFC5-E00405EABD66}" type="presParOf" srcId="{382CAD3B-AD3C-416E-AAE4-B23F97F92D0F}" destId="{9D88F231-720B-4809-8778-B4009A480A7D}" srcOrd="4" destOrd="0" presId="urn:microsoft.com/office/officeart/2005/8/layout/cycle8"/>
    <dgm:cxn modelId="{EF9FAF07-D981-476D-AC87-E23BC50A7544}" type="presParOf" srcId="{382CAD3B-AD3C-416E-AAE4-B23F97F92D0F}" destId="{AA60CCC5-DDAA-421C-8CB1-6568AD885CB6}" srcOrd="5" destOrd="0" presId="urn:microsoft.com/office/officeart/2005/8/layout/cycle8"/>
    <dgm:cxn modelId="{175EC4A6-7841-41BA-A22A-FEE9A3F44F4B}" type="presParOf" srcId="{382CAD3B-AD3C-416E-AAE4-B23F97F92D0F}" destId="{8D2AACB6-8334-4C02-B77C-E17FBD3D6E52}" srcOrd="6" destOrd="0" presId="urn:microsoft.com/office/officeart/2005/8/layout/cycle8"/>
    <dgm:cxn modelId="{6F8D0576-5B1A-4D88-AE5F-4A23F4456F80}" type="presParOf" srcId="{382CAD3B-AD3C-416E-AAE4-B23F97F92D0F}" destId="{DD9B44ED-E6E6-485D-A469-F48E0567ADA1}" srcOrd="7" destOrd="0" presId="urn:microsoft.com/office/officeart/2005/8/layout/cycle8"/>
    <dgm:cxn modelId="{941F3FB8-BACB-4374-AD91-D0B67DFE87D4}" type="presParOf" srcId="{382CAD3B-AD3C-416E-AAE4-B23F97F92D0F}" destId="{36221BF6-0A29-4F14-B95C-CBF55F0F9030}" srcOrd="8" destOrd="0" presId="urn:microsoft.com/office/officeart/2005/8/layout/cycle8"/>
    <dgm:cxn modelId="{7337D27B-F44C-4809-A18F-9D31F2F26015}" type="presParOf" srcId="{382CAD3B-AD3C-416E-AAE4-B23F97F92D0F}" destId="{9DF8440F-AACB-4D53-B692-715E3A926FF3}" srcOrd="9" destOrd="0" presId="urn:microsoft.com/office/officeart/2005/8/layout/cycle8"/>
    <dgm:cxn modelId="{E7E8D7C0-8F25-4214-80ED-FB0A459D3DAA}" type="presParOf" srcId="{382CAD3B-AD3C-416E-AAE4-B23F97F92D0F}" destId="{2775E283-9C97-402E-9990-498E77DE7018}" srcOrd="10" destOrd="0" presId="urn:microsoft.com/office/officeart/2005/8/layout/cycle8"/>
    <dgm:cxn modelId="{AC08EA0E-F23E-440A-BF7C-CE384428DE04}" type="presParOf" srcId="{382CAD3B-AD3C-416E-AAE4-B23F97F92D0F}" destId="{8E460A01-D5EC-450D-B2E3-DBDB4F32EE20}" srcOrd="11" destOrd="0" presId="urn:microsoft.com/office/officeart/2005/8/layout/cycle8"/>
    <dgm:cxn modelId="{F70B384E-7DB2-4165-80E9-ADE2A6DDC709}" type="presParOf" srcId="{382CAD3B-AD3C-416E-AAE4-B23F97F92D0F}" destId="{DD956246-9F47-45AD-B23D-46526D22AA63}" srcOrd="12" destOrd="0" presId="urn:microsoft.com/office/officeart/2005/8/layout/cycle8"/>
    <dgm:cxn modelId="{41C10A3B-D663-4277-8CC4-FBEBCCAD0ACB}" type="presParOf" srcId="{382CAD3B-AD3C-416E-AAE4-B23F97F92D0F}" destId="{0DB53497-1EE7-4C7A-8D29-6EB5DB619E2F}" srcOrd="13" destOrd="0" presId="urn:microsoft.com/office/officeart/2005/8/layout/cycle8"/>
    <dgm:cxn modelId="{6DE6FE98-E9D1-4652-B64F-7CA0E5BF118F}" type="presParOf" srcId="{382CAD3B-AD3C-416E-AAE4-B23F97F92D0F}" destId="{514D0D94-09C0-4315-87DD-04595793ACA6}" srcOrd="14" destOrd="0" presId="urn:microsoft.com/office/officeart/2005/8/layout/cycle8"/>
    <dgm:cxn modelId="{E535F271-F924-4029-9220-FBE94D4A14E2}" type="presParOf" srcId="{382CAD3B-AD3C-416E-AAE4-B23F97F92D0F}" destId="{586EFB22-C3B0-45BE-8DA5-EDB5BFA678F6}" srcOrd="15" destOrd="0" presId="urn:microsoft.com/office/officeart/2005/8/layout/cycle8"/>
    <dgm:cxn modelId="{68ACF6E8-2228-47B2-8544-BA3073E47F8E}" type="presParOf" srcId="{382CAD3B-AD3C-416E-AAE4-B23F97F92D0F}" destId="{58372543-A650-42E5-9AFD-296C2D338A15}" srcOrd="16" destOrd="0" presId="urn:microsoft.com/office/officeart/2005/8/layout/cycle8"/>
    <dgm:cxn modelId="{50308807-38EF-496B-A279-00640A60AEA0}" type="presParOf" srcId="{382CAD3B-AD3C-416E-AAE4-B23F97F92D0F}" destId="{4407AB90-585E-443D-A96B-AE2A2A8EDE0E}" srcOrd="17" destOrd="0" presId="urn:microsoft.com/office/officeart/2005/8/layout/cycle8"/>
    <dgm:cxn modelId="{F885CD73-8576-4CFB-BB71-37418C1F7F1A}" type="presParOf" srcId="{382CAD3B-AD3C-416E-AAE4-B23F97F92D0F}" destId="{D5405773-E735-4AD0-AB4C-B93A12BCBF07}" srcOrd="18" destOrd="0" presId="urn:microsoft.com/office/officeart/2005/8/layout/cycle8"/>
    <dgm:cxn modelId="{8AD107E1-503B-4B42-AE0B-C47CE7EE0B2C}" type="presParOf" srcId="{382CAD3B-AD3C-416E-AAE4-B23F97F92D0F}" destId="{B2EF2C4E-CE3C-4239-A440-A8B109827034}" srcOrd="19" destOrd="0" presId="urn:microsoft.com/office/officeart/2005/8/layout/cycle8"/>
    <dgm:cxn modelId="{422D0381-FC4E-485B-BC76-51C562F55C5E}" type="presParOf" srcId="{382CAD3B-AD3C-416E-AAE4-B23F97F92D0F}" destId="{B96060D2-CEDD-4123-9B8C-97A72B71788B}" srcOrd="20" destOrd="0" presId="urn:microsoft.com/office/officeart/2005/8/layout/cycle8"/>
    <dgm:cxn modelId="{5F278E1D-A8BA-40FD-907C-49E0510C1E6C}" type="presParOf" srcId="{382CAD3B-AD3C-416E-AAE4-B23F97F92D0F}" destId="{C2A929B3-BF8F-42A0-A4FF-19A2472FA5B7}" srcOrd="21" destOrd="0" presId="urn:microsoft.com/office/officeart/2005/8/layout/cycle8"/>
    <dgm:cxn modelId="{332B9D5B-ADB3-42D5-855B-E7781585C776}" type="presParOf" srcId="{382CAD3B-AD3C-416E-AAE4-B23F97F92D0F}" destId="{B2CBD356-DF9B-45B0-9CFF-58A8A01D28CB}" srcOrd="22" destOrd="0" presId="urn:microsoft.com/office/officeart/2005/8/layout/cycle8"/>
    <dgm:cxn modelId="{C553971B-69BB-4E50-BC52-38AA3EA94EF9}" type="presParOf" srcId="{382CAD3B-AD3C-416E-AAE4-B23F97F92D0F}" destId="{7014A37C-D06D-48D4-9700-162B181C1100}" srcOrd="23" destOrd="0" presId="urn:microsoft.com/office/officeart/2005/8/layout/cycle8"/>
    <dgm:cxn modelId="{D5BED138-BB68-401E-AE48-D5F97A7E5B92}" type="presParOf" srcId="{382CAD3B-AD3C-416E-AAE4-B23F97F92D0F}" destId="{EF4CAD25-AA29-48DE-9158-D8AE6D44B7C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6D6DDD-8CC6-4C11-96CD-2C78CF063A0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B7E797FB-E9F2-41A7-9CC7-2AF5078BBE81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63289-7093-45A1-AFBA-1B9222181611}" type="parTrans" cxnId="{B7090057-96A7-4F15-900A-2B26145131FE}">
      <dgm:prSet/>
      <dgm:spPr/>
      <dgm:t>
        <a:bodyPr/>
        <a:lstStyle/>
        <a:p>
          <a:endParaRPr lang="ru-UA"/>
        </a:p>
      </dgm:t>
    </dgm:pt>
    <dgm:pt modelId="{8E19FDEF-6BBA-484F-BC45-9EB5BD426D8B}" type="sibTrans" cxnId="{B7090057-96A7-4F15-900A-2B26145131FE}">
      <dgm:prSet/>
      <dgm:spPr/>
      <dgm:t>
        <a:bodyPr/>
        <a:lstStyle/>
        <a:p>
          <a:endParaRPr lang="ru-UA"/>
        </a:p>
      </dgm:t>
    </dgm:pt>
    <dgm:pt modelId="{1985E9A1-3B06-4B60-8B95-8D842F36C51A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Мета теорії – досягнення такого рівня розвитку, коли поточні потреби задовольняються без шкоди можливості майбутніх поколінь задовольняти свої власні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5E5C68-0BCB-480D-B89C-0A8E8D95AAC9}" type="parTrans" cxnId="{7D6D8928-FB61-4CCA-BD14-46FC99D2AFB3}">
      <dgm:prSet/>
      <dgm:spPr/>
      <dgm:t>
        <a:bodyPr/>
        <a:lstStyle/>
        <a:p>
          <a:endParaRPr lang="ru-UA"/>
        </a:p>
      </dgm:t>
    </dgm:pt>
    <dgm:pt modelId="{D04DAB89-70D9-4511-81C3-44297648D54E}" type="sibTrans" cxnId="{7D6D8928-FB61-4CCA-BD14-46FC99D2AFB3}">
      <dgm:prSet/>
      <dgm:spPr/>
      <dgm:t>
        <a:bodyPr/>
        <a:lstStyle/>
        <a:p>
          <a:endParaRPr lang="ru-UA"/>
        </a:p>
      </dgm:t>
    </dgm:pt>
    <dgm:pt modelId="{8189E6DF-2722-45DA-B598-0B87EACD9D87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капіталу: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B1002-0EEC-41D7-B95C-6BB9C80AF501}" type="parTrans" cxnId="{4084A4E0-5155-4BC3-A788-85CB03918252}">
      <dgm:prSet/>
      <dgm:spPr/>
      <dgm:t>
        <a:bodyPr/>
        <a:lstStyle/>
        <a:p>
          <a:endParaRPr lang="ru-UA"/>
        </a:p>
      </dgm:t>
    </dgm:pt>
    <dgm:pt modelId="{8AD526C2-4712-419D-8076-B46DF892E522}" type="sibTrans" cxnId="{4084A4E0-5155-4BC3-A788-85CB03918252}">
      <dgm:prSet/>
      <dgm:spPr/>
      <dgm:t>
        <a:bodyPr/>
        <a:lstStyle/>
        <a:p>
          <a:endParaRPr lang="ru-UA"/>
        </a:p>
      </dgm:t>
    </dgm:pt>
    <dgm:pt modelId="{46CBFB26-3569-410A-9729-064743B51F92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Включає збереження як фізичного і людського капіталу, а й природного.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3CE93-7A1D-409B-AF28-421A3125F4AB}" type="parTrans" cxnId="{C76DD71F-5F34-49E7-91D2-FD2187C8D977}">
      <dgm:prSet/>
      <dgm:spPr/>
      <dgm:t>
        <a:bodyPr/>
        <a:lstStyle/>
        <a:p>
          <a:endParaRPr lang="ru-UA"/>
        </a:p>
      </dgm:t>
    </dgm:pt>
    <dgm:pt modelId="{3427BB98-26DC-422B-AA36-981E79CE01A4}" type="sibTrans" cxnId="{C76DD71F-5F34-49E7-91D2-FD2187C8D977}">
      <dgm:prSet/>
      <dgm:spPr/>
      <dgm:t>
        <a:bodyPr/>
        <a:lstStyle/>
        <a:p>
          <a:endParaRPr lang="ru-UA"/>
        </a:p>
      </dgm:t>
    </dgm:pt>
    <dgm:pt modelId="{22FC4FF0-105C-4BB3-ADDC-B77136578461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Оптимальне використання ресурсів: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5D473A-B6E5-45BE-9650-691EFE17B46A}" type="parTrans" cxnId="{DDE0C64A-5A3E-4E62-95F1-F88D483104C7}">
      <dgm:prSet/>
      <dgm:spPr/>
      <dgm:t>
        <a:bodyPr/>
        <a:lstStyle/>
        <a:p>
          <a:endParaRPr lang="ru-UA"/>
        </a:p>
      </dgm:t>
    </dgm:pt>
    <dgm:pt modelId="{A9E08C98-0A8B-4AEB-B703-EE88143B962F}" type="sibTrans" cxnId="{DDE0C64A-5A3E-4E62-95F1-F88D483104C7}">
      <dgm:prSet/>
      <dgm:spPr/>
      <dgm:t>
        <a:bodyPr/>
        <a:lstStyle/>
        <a:p>
          <a:endParaRPr lang="ru-UA"/>
        </a:p>
      </dgm:t>
    </dgm:pt>
    <dgm:pt modelId="{642601C5-3759-4833-AEA2-54BCA822D3DB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Теорія передбачає ефективне використання обмежених ресурсів та перехід до екологічно чистих технологій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3D2D4-F875-464D-A8A0-F26564A2F72E}" type="parTrans" cxnId="{F67A3E29-1756-4092-BD1D-BCA4F13D2E68}">
      <dgm:prSet/>
      <dgm:spPr/>
      <dgm:t>
        <a:bodyPr/>
        <a:lstStyle/>
        <a:p>
          <a:endParaRPr lang="ru-UA"/>
        </a:p>
      </dgm:t>
    </dgm:pt>
    <dgm:pt modelId="{E1D102C5-55FD-4E14-88C1-8BCABD336040}" type="sibTrans" cxnId="{F67A3E29-1756-4092-BD1D-BCA4F13D2E68}">
      <dgm:prSet/>
      <dgm:spPr/>
      <dgm:t>
        <a:bodyPr/>
        <a:lstStyle/>
        <a:p>
          <a:endParaRPr lang="ru-UA"/>
        </a:p>
      </dgm:t>
    </dgm:pt>
    <dgm:pt modelId="{F35B44FD-2743-4041-9A11-DB9A37C96DA5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Співвідношення між економічним зростанням, соціальною відповідальністю та екологією:</a:t>
          </a:r>
        </a:p>
      </dgm:t>
    </dgm:pt>
    <dgm:pt modelId="{A13F22DB-07EE-4EC1-84C8-CE34FC019831}" type="parTrans" cxnId="{B33DB3F9-E6FE-43AD-A148-5AA13C6BB5AB}">
      <dgm:prSet/>
      <dgm:spPr/>
      <dgm:t>
        <a:bodyPr/>
        <a:lstStyle/>
        <a:p>
          <a:endParaRPr lang="ru-UA"/>
        </a:p>
      </dgm:t>
    </dgm:pt>
    <dgm:pt modelId="{84DAEA42-E0BA-4694-ADC8-F6610E1BF0E3}" type="sibTrans" cxnId="{B33DB3F9-E6FE-43AD-A148-5AA13C6BB5AB}">
      <dgm:prSet/>
      <dgm:spPr/>
      <dgm:t>
        <a:bodyPr/>
        <a:lstStyle/>
        <a:p>
          <a:endParaRPr lang="ru-UA"/>
        </a:p>
      </dgm:t>
    </dgm:pt>
    <dgm:pt modelId="{46898C61-EA49-4D11-96C6-676CBD8CDA7A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 можливий при рівновазі цих трьох складових.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99A5B-F70E-44FB-8A8E-635339BCB76F}" type="parTrans" cxnId="{36D64C4B-A223-4552-89F7-905BEE314DFB}">
      <dgm:prSet/>
      <dgm:spPr/>
      <dgm:t>
        <a:bodyPr/>
        <a:lstStyle/>
        <a:p>
          <a:endParaRPr lang="ru-UA"/>
        </a:p>
      </dgm:t>
    </dgm:pt>
    <dgm:pt modelId="{7FAA9920-713E-4823-916F-F0109D53915B}" type="sibTrans" cxnId="{36D64C4B-A223-4552-89F7-905BEE314DFB}">
      <dgm:prSet/>
      <dgm:spPr/>
      <dgm:t>
        <a:bodyPr/>
        <a:lstStyle/>
        <a:p>
          <a:endParaRPr lang="ru-UA"/>
        </a:p>
      </dgm:t>
    </dgm:pt>
    <dgm:pt modelId="{EFBFEA0C-80FC-42F5-8526-D11474C38850}" type="pres">
      <dgm:prSet presAssocID="{7C6D6DDD-8CC6-4C11-96CD-2C78CF063A0E}" presName="linear" presStyleCnt="0">
        <dgm:presLayoutVars>
          <dgm:dir/>
          <dgm:animLvl val="lvl"/>
          <dgm:resizeHandles val="exact"/>
        </dgm:presLayoutVars>
      </dgm:prSet>
      <dgm:spPr/>
    </dgm:pt>
    <dgm:pt modelId="{6A5525A0-2122-41B8-9BB2-9498221EB36D}" type="pres">
      <dgm:prSet presAssocID="{B7E797FB-E9F2-41A7-9CC7-2AF5078BBE81}" presName="parentLin" presStyleCnt="0"/>
      <dgm:spPr/>
    </dgm:pt>
    <dgm:pt modelId="{D92CF33F-3288-4F3B-826A-8EBA430A59BE}" type="pres">
      <dgm:prSet presAssocID="{B7E797FB-E9F2-41A7-9CC7-2AF5078BBE81}" presName="parentLeftMargin" presStyleLbl="node1" presStyleIdx="0" presStyleCnt="4"/>
      <dgm:spPr/>
    </dgm:pt>
    <dgm:pt modelId="{EBD5EBFC-167E-439C-85D9-525A00F40D85}" type="pres">
      <dgm:prSet presAssocID="{B7E797FB-E9F2-41A7-9CC7-2AF5078BBE8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02B5569-2633-4EA8-875D-C4091C5C024A}" type="pres">
      <dgm:prSet presAssocID="{B7E797FB-E9F2-41A7-9CC7-2AF5078BBE81}" presName="negativeSpace" presStyleCnt="0"/>
      <dgm:spPr/>
    </dgm:pt>
    <dgm:pt modelId="{5F3AFEA9-94D8-40D9-949E-5B1FA5FA462B}" type="pres">
      <dgm:prSet presAssocID="{B7E797FB-E9F2-41A7-9CC7-2AF5078BBE81}" presName="childText" presStyleLbl="conFgAcc1" presStyleIdx="0" presStyleCnt="4">
        <dgm:presLayoutVars>
          <dgm:bulletEnabled val="1"/>
        </dgm:presLayoutVars>
      </dgm:prSet>
      <dgm:spPr/>
    </dgm:pt>
    <dgm:pt modelId="{08CC4C5B-860E-4514-B60A-B08B093FE7BB}" type="pres">
      <dgm:prSet presAssocID="{8E19FDEF-6BBA-484F-BC45-9EB5BD426D8B}" presName="spaceBetweenRectangles" presStyleCnt="0"/>
      <dgm:spPr/>
    </dgm:pt>
    <dgm:pt modelId="{749661AF-AF53-4157-B90A-051B8A037B42}" type="pres">
      <dgm:prSet presAssocID="{8189E6DF-2722-45DA-B598-0B87EACD9D87}" presName="parentLin" presStyleCnt="0"/>
      <dgm:spPr/>
    </dgm:pt>
    <dgm:pt modelId="{9038C6BE-AD9C-49CE-8CB6-AF20B146F701}" type="pres">
      <dgm:prSet presAssocID="{8189E6DF-2722-45DA-B598-0B87EACD9D87}" presName="parentLeftMargin" presStyleLbl="node1" presStyleIdx="0" presStyleCnt="4"/>
      <dgm:spPr/>
    </dgm:pt>
    <dgm:pt modelId="{67DAE506-6CFA-46A0-905D-7FA56AD3E537}" type="pres">
      <dgm:prSet presAssocID="{8189E6DF-2722-45DA-B598-0B87EACD9D8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48CFE3-834D-4AC6-A2D3-E53AC5CB3508}" type="pres">
      <dgm:prSet presAssocID="{8189E6DF-2722-45DA-B598-0B87EACD9D87}" presName="negativeSpace" presStyleCnt="0"/>
      <dgm:spPr/>
    </dgm:pt>
    <dgm:pt modelId="{1CD680F6-D24A-4A7C-9EBA-63599F2EB1C8}" type="pres">
      <dgm:prSet presAssocID="{8189E6DF-2722-45DA-B598-0B87EACD9D87}" presName="childText" presStyleLbl="conFgAcc1" presStyleIdx="1" presStyleCnt="4" custLinFactY="5166" custLinFactNeighborX="389" custLinFactNeighborY="100000">
        <dgm:presLayoutVars>
          <dgm:bulletEnabled val="1"/>
        </dgm:presLayoutVars>
      </dgm:prSet>
      <dgm:spPr/>
    </dgm:pt>
    <dgm:pt modelId="{EDE819D2-1C70-45C9-BE48-497BB49DDC88}" type="pres">
      <dgm:prSet presAssocID="{8AD526C2-4712-419D-8076-B46DF892E522}" presName="spaceBetweenRectangles" presStyleCnt="0"/>
      <dgm:spPr/>
    </dgm:pt>
    <dgm:pt modelId="{15C91D5B-C37C-4132-9339-D062382B1346}" type="pres">
      <dgm:prSet presAssocID="{22FC4FF0-105C-4BB3-ADDC-B77136578461}" presName="parentLin" presStyleCnt="0"/>
      <dgm:spPr/>
    </dgm:pt>
    <dgm:pt modelId="{BE2B9E75-8EC9-4A6F-B7A6-8FF027409B31}" type="pres">
      <dgm:prSet presAssocID="{22FC4FF0-105C-4BB3-ADDC-B77136578461}" presName="parentLeftMargin" presStyleLbl="node1" presStyleIdx="1" presStyleCnt="4"/>
      <dgm:spPr/>
    </dgm:pt>
    <dgm:pt modelId="{AF44B670-134D-441E-884E-078C452ED75F}" type="pres">
      <dgm:prSet presAssocID="{22FC4FF0-105C-4BB3-ADDC-B7713657846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B1A039B-499A-4B45-911F-1CAE8D0E5826}" type="pres">
      <dgm:prSet presAssocID="{22FC4FF0-105C-4BB3-ADDC-B77136578461}" presName="negativeSpace" presStyleCnt="0"/>
      <dgm:spPr/>
    </dgm:pt>
    <dgm:pt modelId="{E14FF5B6-8C1D-4655-A507-238213306598}" type="pres">
      <dgm:prSet presAssocID="{22FC4FF0-105C-4BB3-ADDC-B77136578461}" presName="childText" presStyleLbl="conFgAcc1" presStyleIdx="2" presStyleCnt="4">
        <dgm:presLayoutVars>
          <dgm:bulletEnabled val="1"/>
        </dgm:presLayoutVars>
      </dgm:prSet>
      <dgm:spPr/>
    </dgm:pt>
    <dgm:pt modelId="{2B66BD5B-5949-44BA-AAC5-FC28B35D46EC}" type="pres">
      <dgm:prSet presAssocID="{A9E08C98-0A8B-4AEB-B703-EE88143B962F}" presName="spaceBetweenRectangles" presStyleCnt="0"/>
      <dgm:spPr/>
    </dgm:pt>
    <dgm:pt modelId="{B06B6FB5-8A51-40EE-861C-4A385B2F1FAD}" type="pres">
      <dgm:prSet presAssocID="{F35B44FD-2743-4041-9A11-DB9A37C96DA5}" presName="parentLin" presStyleCnt="0"/>
      <dgm:spPr/>
    </dgm:pt>
    <dgm:pt modelId="{364F75DF-7217-49DF-93CA-98F69FB2B619}" type="pres">
      <dgm:prSet presAssocID="{F35B44FD-2743-4041-9A11-DB9A37C96DA5}" presName="parentLeftMargin" presStyleLbl="node1" presStyleIdx="2" presStyleCnt="4"/>
      <dgm:spPr/>
    </dgm:pt>
    <dgm:pt modelId="{D7448CCC-EFBF-40BE-BD5E-CB3201195878}" type="pres">
      <dgm:prSet presAssocID="{F35B44FD-2743-4041-9A11-DB9A37C96DA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A4DCF50-D1D7-4821-B640-1E0F134D9865}" type="pres">
      <dgm:prSet presAssocID="{F35B44FD-2743-4041-9A11-DB9A37C96DA5}" presName="negativeSpace" presStyleCnt="0"/>
      <dgm:spPr/>
    </dgm:pt>
    <dgm:pt modelId="{8DDB1FC8-8366-4DCF-9F8C-93FBE7CB5634}" type="pres">
      <dgm:prSet presAssocID="{F35B44FD-2743-4041-9A11-DB9A37C96DA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9D8DC18-23E8-44CA-A489-34C3E452C0C0}" type="presOf" srcId="{642601C5-3759-4833-AEA2-54BCA822D3DB}" destId="{E14FF5B6-8C1D-4655-A507-238213306598}" srcOrd="0" destOrd="0" presId="urn:microsoft.com/office/officeart/2005/8/layout/list1"/>
    <dgm:cxn modelId="{CE1A871A-B282-47B7-8827-FB282AE71D01}" type="presOf" srcId="{7C6D6DDD-8CC6-4C11-96CD-2C78CF063A0E}" destId="{EFBFEA0C-80FC-42F5-8526-D11474C38850}" srcOrd="0" destOrd="0" presId="urn:microsoft.com/office/officeart/2005/8/layout/list1"/>
    <dgm:cxn modelId="{C76DD71F-5F34-49E7-91D2-FD2187C8D977}" srcId="{8189E6DF-2722-45DA-B598-0B87EACD9D87}" destId="{46CBFB26-3569-410A-9729-064743B51F92}" srcOrd="0" destOrd="0" parTransId="{7F03CE93-7A1D-409B-AF28-421A3125F4AB}" sibTransId="{3427BB98-26DC-422B-AA36-981E79CE01A4}"/>
    <dgm:cxn modelId="{7D6D8928-FB61-4CCA-BD14-46FC99D2AFB3}" srcId="{B7E797FB-E9F2-41A7-9CC7-2AF5078BBE81}" destId="{1985E9A1-3B06-4B60-8B95-8D842F36C51A}" srcOrd="0" destOrd="0" parTransId="{085E5C68-0BCB-480D-B89C-0A8E8D95AAC9}" sibTransId="{D04DAB89-70D9-4511-81C3-44297648D54E}"/>
    <dgm:cxn modelId="{EF74D628-90CF-4EB0-AFF3-FB80E74FA63F}" type="presOf" srcId="{B7E797FB-E9F2-41A7-9CC7-2AF5078BBE81}" destId="{EBD5EBFC-167E-439C-85D9-525A00F40D85}" srcOrd="1" destOrd="0" presId="urn:microsoft.com/office/officeart/2005/8/layout/list1"/>
    <dgm:cxn modelId="{0BD23D29-D022-4232-AB9E-1E64423E6035}" type="presOf" srcId="{22FC4FF0-105C-4BB3-ADDC-B77136578461}" destId="{AF44B670-134D-441E-884E-078C452ED75F}" srcOrd="1" destOrd="0" presId="urn:microsoft.com/office/officeart/2005/8/layout/list1"/>
    <dgm:cxn modelId="{F67A3E29-1756-4092-BD1D-BCA4F13D2E68}" srcId="{22FC4FF0-105C-4BB3-ADDC-B77136578461}" destId="{642601C5-3759-4833-AEA2-54BCA822D3DB}" srcOrd="0" destOrd="0" parTransId="{11B3D2D4-F875-464D-A8A0-F26564A2F72E}" sibTransId="{E1D102C5-55FD-4E14-88C1-8BCABD336040}"/>
    <dgm:cxn modelId="{DDE0C64A-5A3E-4E62-95F1-F88D483104C7}" srcId="{7C6D6DDD-8CC6-4C11-96CD-2C78CF063A0E}" destId="{22FC4FF0-105C-4BB3-ADDC-B77136578461}" srcOrd="2" destOrd="0" parTransId="{B05D473A-B6E5-45BE-9650-691EFE17B46A}" sibTransId="{A9E08C98-0A8B-4AEB-B703-EE88143B962F}"/>
    <dgm:cxn modelId="{36D64C4B-A223-4552-89F7-905BEE314DFB}" srcId="{F35B44FD-2743-4041-9A11-DB9A37C96DA5}" destId="{46898C61-EA49-4D11-96C6-676CBD8CDA7A}" srcOrd="0" destOrd="0" parTransId="{FBF99A5B-F70E-44FB-8A8E-635339BCB76F}" sibTransId="{7FAA9920-713E-4823-916F-F0109D53915B}"/>
    <dgm:cxn modelId="{521CA271-F31F-4AD1-86B7-B0C85350C3BC}" type="presOf" srcId="{8189E6DF-2722-45DA-B598-0B87EACD9D87}" destId="{9038C6BE-AD9C-49CE-8CB6-AF20B146F701}" srcOrd="0" destOrd="0" presId="urn:microsoft.com/office/officeart/2005/8/layout/list1"/>
    <dgm:cxn modelId="{B7090057-96A7-4F15-900A-2B26145131FE}" srcId="{7C6D6DDD-8CC6-4C11-96CD-2C78CF063A0E}" destId="{B7E797FB-E9F2-41A7-9CC7-2AF5078BBE81}" srcOrd="0" destOrd="0" parTransId="{9F263289-7093-45A1-AFBA-1B9222181611}" sibTransId="{8E19FDEF-6BBA-484F-BC45-9EB5BD426D8B}"/>
    <dgm:cxn modelId="{94E5767B-5E79-45B7-A9D2-4A3D4F69EA51}" type="presOf" srcId="{22FC4FF0-105C-4BB3-ADDC-B77136578461}" destId="{BE2B9E75-8EC9-4A6F-B7A6-8FF027409B31}" srcOrd="0" destOrd="0" presId="urn:microsoft.com/office/officeart/2005/8/layout/list1"/>
    <dgm:cxn modelId="{2AD73F8A-9BF9-49E3-958C-2B9BC37C100E}" type="presOf" srcId="{8189E6DF-2722-45DA-B598-0B87EACD9D87}" destId="{67DAE506-6CFA-46A0-905D-7FA56AD3E537}" srcOrd="1" destOrd="0" presId="urn:microsoft.com/office/officeart/2005/8/layout/list1"/>
    <dgm:cxn modelId="{87D00C90-D749-4949-A6E9-0666058220EC}" type="presOf" srcId="{1985E9A1-3B06-4B60-8B95-8D842F36C51A}" destId="{5F3AFEA9-94D8-40D9-949E-5B1FA5FA462B}" srcOrd="0" destOrd="0" presId="urn:microsoft.com/office/officeart/2005/8/layout/list1"/>
    <dgm:cxn modelId="{66C5F59A-BEBA-4A67-A54B-B5464BE66EA0}" type="presOf" srcId="{46898C61-EA49-4D11-96C6-676CBD8CDA7A}" destId="{8DDB1FC8-8366-4DCF-9F8C-93FBE7CB5634}" srcOrd="0" destOrd="0" presId="urn:microsoft.com/office/officeart/2005/8/layout/list1"/>
    <dgm:cxn modelId="{689772A7-6AFF-4B54-9922-AC9033631036}" type="presOf" srcId="{B7E797FB-E9F2-41A7-9CC7-2AF5078BBE81}" destId="{D92CF33F-3288-4F3B-826A-8EBA430A59BE}" srcOrd="0" destOrd="0" presId="urn:microsoft.com/office/officeart/2005/8/layout/list1"/>
    <dgm:cxn modelId="{3ED11DC5-4E44-4777-967E-B846EAA3EC18}" type="presOf" srcId="{F35B44FD-2743-4041-9A11-DB9A37C96DA5}" destId="{364F75DF-7217-49DF-93CA-98F69FB2B619}" srcOrd="0" destOrd="0" presId="urn:microsoft.com/office/officeart/2005/8/layout/list1"/>
    <dgm:cxn modelId="{8FB575D2-472A-49FB-981C-712159BEEFBC}" type="presOf" srcId="{F35B44FD-2743-4041-9A11-DB9A37C96DA5}" destId="{D7448CCC-EFBF-40BE-BD5E-CB3201195878}" srcOrd="1" destOrd="0" presId="urn:microsoft.com/office/officeart/2005/8/layout/list1"/>
    <dgm:cxn modelId="{4084A4E0-5155-4BC3-A788-85CB03918252}" srcId="{7C6D6DDD-8CC6-4C11-96CD-2C78CF063A0E}" destId="{8189E6DF-2722-45DA-B598-0B87EACD9D87}" srcOrd="1" destOrd="0" parTransId="{62EB1002-0EEC-41D7-B95C-6BB9C80AF501}" sibTransId="{8AD526C2-4712-419D-8076-B46DF892E522}"/>
    <dgm:cxn modelId="{5E6EC1EB-AD7F-4E09-AED6-783C71F9F009}" type="presOf" srcId="{46CBFB26-3569-410A-9729-064743B51F92}" destId="{1CD680F6-D24A-4A7C-9EBA-63599F2EB1C8}" srcOrd="0" destOrd="0" presId="urn:microsoft.com/office/officeart/2005/8/layout/list1"/>
    <dgm:cxn modelId="{B33DB3F9-E6FE-43AD-A148-5AA13C6BB5AB}" srcId="{7C6D6DDD-8CC6-4C11-96CD-2C78CF063A0E}" destId="{F35B44FD-2743-4041-9A11-DB9A37C96DA5}" srcOrd="3" destOrd="0" parTransId="{A13F22DB-07EE-4EC1-84C8-CE34FC019831}" sibTransId="{84DAEA42-E0BA-4694-ADC8-F6610E1BF0E3}"/>
    <dgm:cxn modelId="{745D0342-43A8-41F4-BE47-B4465FA27D34}" type="presParOf" srcId="{EFBFEA0C-80FC-42F5-8526-D11474C38850}" destId="{6A5525A0-2122-41B8-9BB2-9498221EB36D}" srcOrd="0" destOrd="0" presId="urn:microsoft.com/office/officeart/2005/8/layout/list1"/>
    <dgm:cxn modelId="{127E5862-B164-47BB-BD27-2FDFFD44A0E1}" type="presParOf" srcId="{6A5525A0-2122-41B8-9BB2-9498221EB36D}" destId="{D92CF33F-3288-4F3B-826A-8EBA430A59BE}" srcOrd="0" destOrd="0" presId="urn:microsoft.com/office/officeart/2005/8/layout/list1"/>
    <dgm:cxn modelId="{8C5DE79B-7780-4DA6-8660-C53411E3B03A}" type="presParOf" srcId="{6A5525A0-2122-41B8-9BB2-9498221EB36D}" destId="{EBD5EBFC-167E-439C-85D9-525A00F40D85}" srcOrd="1" destOrd="0" presId="urn:microsoft.com/office/officeart/2005/8/layout/list1"/>
    <dgm:cxn modelId="{96E0A6B7-3583-46A5-BE0D-D2AE08EC5582}" type="presParOf" srcId="{EFBFEA0C-80FC-42F5-8526-D11474C38850}" destId="{502B5569-2633-4EA8-875D-C4091C5C024A}" srcOrd="1" destOrd="0" presId="urn:microsoft.com/office/officeart/2005/8/layout/list1"/>
    <dgm:cxn modelId="{A57CE8DA-4DC7-48E1-B7A8-A12D81ADD449}" type="presParOf" srcId="{EFBFEA0C-80FC-42F5-8526-D11474C38850}" destId="{5F3AFEA9-94D8-40D9-949E-5B1FA5FA462B}" srcOrd="2" destOrd="0" presId="urn:microsoft.com/office/officeart/2005/8/layout/list1"/>
    <dgm:cxn modelId="{3B24188B-DB54-4212-BCFC-A0FD2E83DA58}" type="presParOf" srcId="{EFBFEA0C-80FC-42F5-8526-D11474C38850}" destId="{08CC4C5B-860E-4514-B60A-B08B093FE7BB}" srcOrd="3" destOrd="0" presId="urn:microsoft.com/office/officeart/2005/8/layout/list1"/>
    <dgm:cxn modelId="{DFFC69E4-E794-45F8-8F8C-E9EA6B3DEA59}" type="presParOf" srcId="{EFBFEA0C-80FC-42F5-8526-D11474C38850}" destId="{749661AF-AF53-4157-B90A-051B8A037B42}" srcOrd="4" destOrd="0" presId="urn:microsoft.com/office/officeart/2005/8/layout/list1"/>
    <dgm:cxn modelId="{36883194-8B67-48FC-8BE3-5DF74FFAAD3E}" type="presParOf" srcId="{749661AF-AF53-4157-B90A-051B8A037B42}" destId="{9038C6BE-AD9C-49CE-8CB6-AF20B146F701}" srcOrd="0" destOrd="0" presId="urn:microsoft.com/office/officeart/2005/8/layout/list1"/>
    <dgm:cxn modelId="{AC4551F9-EA86-4914-8DBE-1F8205363ED8}" type="presParOf" srcId="{749661AF-AF53-4157-B90A-051B8A037B42}" destId="{67DAE506-6CFA-46A0-905D-7FA56AD3E537}" srcOrd="1" destOrd="0" presId="urn:microsoft.com/office/officeart/2005/8/layout/list1"/>
    <dgm:cxn modelId="{DA1920FF-0686-41B3-8DAC-8D338E19BB6C}" type="presParOf" srcId="{EFBFEA0C-80FC-42F5-8526-D11474C38850}" destId="{DE48CFE3-834D-4AC6-A2D3-E53AC5CB3508}" srcOrd="5" destOrd="0" presId="urn:microsoft.com/office/officeart/2005/8/layout/list1"/>
    <dgm:cxn modelId="{C259EBC2-CA07-465E-ADAB-C89CF7EDC3DC}" type="presParOf" srcId="{EFBFEA0C-80FC-42F5-8526-D11474C38850}" destId="{1CD680F6-D24A-4A7C-9EBA-63599F2EB1C8}" srcOrd="6" destOrd="0" presId="urn:microsoft.com/office/officeart/2005/8/layout/list1"/>
    <dgm:cxn modelId="{DF76230F-CC96-44A4-805D-07326340D14A}" type="presParOf" srcId="{EFBFEA0C-80FC-42F5-8526-D11474C38850}" destId="{EDE819D2-1C70-45C9-BE48-497BB49DDC88}" srcOrd="7" destOrd="0" presId="urn:microsoft.com/office/officeart/2005/8/layout/list1"/>
    <dgm:cxn modelId="{EC8D0D1B-B834-4A02-B449-AE01902AE979}" type="presParOf" srcId="{EFBFEA0C-80FC-42F5-8526-D11474C38850}" destId="{15C91D5B-C37C-4132-9339-D062382B1346}" srcOrd="8" destOrd="0" presId="urn:microsoft.com/office/officeart/2005/8/layout/list1"/>
    <dgm:cxn modelId="{618E06FD-739C-4C18-826E-E6651BB2375F}" type="presParOf" srcId="{15C91D5B-C37C-4132-9339-D062382B1346}" destId="{BE2B9E75-8EC9-4A6F-B7A6-8FF027409B31}" srcOrd="0" destOrd="0" presId="urn:microsoft.com/office/officeart/2005/8/layout/list1"/>
    <dgm:cxn modelId="{B4A9E94E-B58A-4EE3-800E-0BB031525973}" type="presParOf" srcId="{15C91D5B-C37C-4132-9339-D062382B1346}" destId="{AF44B670-134D-441E-884E-078C452ED75F}" srcOrd="1" destOrd="0" presId="urn:microsoft.com/office/officeart/2005/8/layout/list1"/>
    <dgm:cxn modelId="{1E650EB5-4CBB-47CD-9018-C1BD4219DFF2}" type="presParOf" srcId="{EFBFEA0C-80FC-42F5-8526-D11474C38850}" destId="{CB1A039B-499A-4B45-911F-1CAE8D0E5826}" srcOrd="9" destOrd="0" presId="urn:microsoft.com/office/officeart/2005/8/layout/list1"/>
    <dgm:cxn modelId="{9B36ED2C-FEB9-4AEC-8934-2BBF0DD7CFC3}" type="presParOf" srcId="{EFBFEA0C-80FC-42F5-8526-D11474C38850}" destId="{E14FF5B6-8C1D-4655-A507-238213306598}" srcOrd="10" destOrd="0" presId="urn:microsoft.com/office/officeart/2005/8/layout/list1"/>
    <dgm:cxn modelId="{80B14628-3008-49C9-9C5E-0ECD71EA232A}" type="presParOf" srcId="{EFBFEA0C-80FC-42F5-8526-D11474C38850}" destId="{2B66BD5B-5949-44BA-AAC5-FC28B35D46EC}" srcOrd="11" destOrd="0" presId="urn:microsoft.com/office/officeart/2005/8/layout/list1"/>
    <dgm:cxn modelId="{78212760-309B-4E0F-9510-26A2ECD59C6E}" type="presParOf" srcId="{EFBFEA0C-80FC-42F5-8526-D11474C38850}" destId="{B06B6FB5-8A51-40EE-861C-4A385B2F1FAD}" srcOrd="12" destOrd="0" presId="urn:microsoft.com/office/officeart/2005/8/layout/list1"/>
    <dgm:cxn modelId="{A56F33D5-3685-495C-A13B-B4979EBA66C9}" type="presParOf" srcId="{B06B6FB5-8A51-40EE-861C-4A385B2F1FAD}" destId="{364F75DF-7217-49DF-93CA-98F69FB2B619}" srcOrd="0" destOrd="0" presId="urn:microsoft.com/office/officeart/2005/8/layout/list1"/>
    <dgm:cxn modelId="{B08EFF39-BDA1-4E67-A7F7-B3C0066400FD}" type="presParOf" srcId="{B06B6FB5-8A51-40EE-861C-4A385B2F1FAD}" destId="{D7448CCC-EFBF-40BE-BD5E-CB3201195878}" srcOrd="1" destOrd="0" presId="urn:microsoft.com/office/officeart/2005/8/layout/list1"/>
    <dgm:cxn modelId="{5741D10C-0612-409B-A347-331D58728D05}" type="presParOf" srcId="{EFBFEA0C-80FC-42F5-8526-D11474C38850}" destId="{8A4DCF50-D1D7-4821-B640-1E0F134D9865}" srcOrd="13" destOrd="0" presId="urn:microsoft.com/office/officeart/2005/8/layout/list1"/>
    <dgm:cxn modelId="{504FED71-7EB6-4750-9E33-720EDF0212E5}" type="presParOf" srcId="{EFBFEA0C-80FC-42F5-8526-D11474C38850}" destId="{8DDB1FC8-8366-4DCF-9F8C-93FBE7CB563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A1860C-CCF3-49AD-8B90-486F3EB7DF8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E6C04433-44DA-47A3-8C3C-D50B64B60CD2}">
      <dgm:prSet phldrT="[Текст]"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 аспект:</a:t>
          </a:r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662041-80FB-4091-8D1D-84D0E36FE232}" type="parTrans" cxnId="{E6916AD9-916C-4B05-865F-E1F37B4DDF58}">
      <dgm:prSet/>
      <dgm:spPr/>
      <dgm:t>
        <a:bodyPr/>
        <a:lstStyle/>
        <a:p>
          <a:endParaRPr lang="ru-UA"/>
        </a:p>
      </dgm:t>
    </dgm:pt>
    <dgm:pt modelId="{D5B87688-A02D-41C0-8058-1517C6D66210}" type="sibTrans" cxnId="{E6916AD9-916C-4B05-865F-E1F37B4DDF58}">
      <dgm:prSet/>
      <dgm:spPr/>
      <dgm:t>
        <a:bodyPr/>
        <a:lstStyle/>
        <a:p>
          <a:endParaRPr lang="ru-UA"/>
        </a:p>
      </dgm:t>
    </dgm:pt>
    <dgm:pt modelId="{EF097AC9-6DAC-4A68-B4F9-F6D1C9A28E31}">
      <dgm:prSet phldrT="[Текст]"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біорізноманіття, мінімізація забруднення, раціональне використання природних ресурсів</a:t>
          </a:r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90A6C-5030-481A-8BA5-97A57C22D74B}" type="parTrans" cxnId="{FCE1A505-7AF5-4F8F-A774-FF3AD1D21EC5}">
      <dgm:prSet/>
      <dgm:spPr/>
      <dgm:t>
        <a:bodyPr/>
        <a:lstStyle/>
        <a:p>
          <a:endParaRPr lang="ru-UA"/>
        </a:p>
      </dgm:t>
    </dgm:pt>
    <dgm:pt modelId="{73F21754-FE9B-42D3-AD90-242AD9EA8BDA}" type="sibTrans" cxnId="{FCE1A505-7AF5-4F8F-A774-FF3AD1D21EC5}">
      <dgm:prSet/>
      <dgm:spPr/>
      <dgm:t>
        <a:bodyPr/>
        <a:lstStyle/>
        <a:p>
          <a:endParaRPr lang="ru-UA"/>
        </a:p>
      </dgm:t>
    </dgm:pt>
    <dgm:pt modelId="{21F031A2-4041-4D8B-A027-6723DF917CEE}">
      <dgm:prSet phldrT="[Текст]"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 аспект:</a:t>
          </a:r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717B2-85C6-47FE-B83F-0AF7F48DA589}" type="parTrans" cxnId="{8DACDD47-58FF-420E-A34C-D353C4E9A4D3}">
      <dgm:prSet/>
      <dgm:spPr/>
      <dgm:t>
        <a:bodyPr/>
        <a:lstStyle/>
        <a:p>
          <a:endParaRPr lang="ru-UA"/>
        </a:p>
      </dgm:t>
    </dgm:pt>
    <dgm:pt modelId="{6D96D99C-4121-4AE9-A120-8F6A5B2613A0}" type="sibTrans" cxnId="{8DACDD47-58FF-420E-A34C-D353C4E9A4D3}">
      <dgm:prSet/>
      <dgm:spPr/>
      <dgm:t>
        <a:bodyPr/>
        <a:lstStyle/>
        <a:p>
          <a:endParaRPr lang="ru-UA"/>
        </a:p>
      </dgm:t>
    </dgm:pt>
    <dgm:pt modelId="{D446103A-BCEF-401D-8A7C-A7063133F410}">
      <dgm:prSet phldrT="[Текст]"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соціальної справедливості, покращення умов життя, підвищення рівня освіти </a:t>
          </a:r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5EC8C-ABDA-4BA2-9131-AD4F37CB105B}" type="parTrans" cxnId="{94F31CDA-0D0C-4421-B721-6612943E2EE0}">
      <dgm:prSet/>
      <dgm:spPr/>
      <dgm:t>
        <a:bodyPr/>
        <a:lstStyle/>
        <a:p>
          <a:endParaRPr lang="ru-UA"/>
        </a:p>
      </dgm:t>
    </dgm:pt>
    <dgm:pt modelId="{A1B11620-85A1-434F-AC54-7A9896297840}" type="sibTrans" cxnId="{94F31CDA-0D0C-4421-B721-6612943E2EE0}">
      <dgm:prSet/>
      <dgm:spPr/>
      <dgm:t>
        <a:bodyPr/>
        <a:lstStyle/>
        <a:p>
          <a:endParaRPr lang="ru-UA"/>
        </a:p>
      </dgm:t>
    </dgm:pt>
    <dgm:pt modelId="{64210760-C49B-4D75-9A9F-53AF540E9914}">
      <dgm:prSet phldrT="[Текст]"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 аспект:</a:t>
          </a:r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8E7F1-A808-4D01-ADAB-86DDCE23C2EC}" type="parTrans" cxnId="{E6993BBA-0393-4AD8-8C7A-42CA1BA1F646}">
      <dgm:prSet/>
      <dgm:spPr/>
      <dgm:t>
        <a:bodyPr/>
        <a:lstStyle/>
        <a:p>
          <a:endParaRPr lang="ru-UA"/>
        </a:p>
      </dgm:t>
    </dgm:pt>
    <dgm:pt modelId="{B6107660-13DA-4C60-B32B-E48D1F4978F1}" type="sibTrans" cxnId="{E6993BBA-0393-4AD8-8C7A-42CA1BA1F646}">
      <dgm:prSet/>
      <dgm:spPr/>
      <dgm:t>
        <a:bodyPr/>
        <a:lstStyle/>
        <a:p>
          <a:endParaRPr lang="ru-UA"/>
        </a:p>
      </dgm:t>
    </dgm:pt>
    <dgm:pt modelId="{B46B9504-C882-43BC-B6D8-8FD8C2133F0B}">
      <dgm:prSet phldrT="[Текст]"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Зростання економіки, що ґрунтується на принципах сталого розвитку, інновації, зниження нерівності</a:t>
          </a:r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8930B2-EC0F-4C80-A684-3195C13C4CDE}" type="parTrans" cxnId="{F4E5722A-93C1-455E-8B6C-3B08C666E2EB}">
      <dgm:prSet/>
      <dgm:spPr/>
      <dgm:t>
        <a:bodyPr/>
        <a:lstStyle/>
        <a:p>
          <a:endParaRPr lang="ru-UA"/>
        </a:p>
      </dgm:t>
    </dgm:pt>
    <dgm:pt modelId="{269186E9-F28B-4B36-8ED7-4AFFEAF7F4DA}" type="sibTrans" cxnId="{F4E5722A-93C1-455E-8B6C-3B08C666E2EB}">
      <dgm:prSet/>
      <dgm:spPr/>
      <dgm:t>
        <a:bodyPr/>
        <a:lstStyle/>
        <a:p>
          <a:endParaRPr lang="ru-UA"/>
        </a:p>
      </dgm:t>
    </dgm:pt>
    <dgm:pt modelId="{D361BF16-A656-420D-A6A2-25A26A460CD7}" type="pres">
      <dgm:prSet presAssocID="{8DA1860C-CCF3-49AD-8B90-486F3EB7DF87}" presName="Name0" presStyleCnt="0">
        <dgm:presLayoutVars>
          <dgm:dir/>
          <dgm:animLvl val="lvl"/>
          <dgm:resizeHandles val="exact"/>
        </dgm:presLayoutVars>
      </dgm:prSet>
      <dgm:spPr/>
    </dgm:pt>
    <dgm:pt modelId="{96438FDE-3506-460C-B669-1478CEF3A529}" type="pres">
      <dgm:prSet presAssocID="{E6C04433-44DA-47A3-8C3C-D50B64B60CD2}" presName="composite" presStyleCnt="0"/>
      <dgm:spPr/>
    </dgm:pt>
    <dgm:pt modelId="{87EB9468-D08F-4C98-9526-BCD356A1A11C}" type="pres">
      <dgm:prSet presAssocID="{E6C04433-44DA-47A3-8C3C-D50B64B60CD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B0340A2-6318-4A51-A00F-4F8437C7325A}" type="pres">
      <dgm:prSet presAssocID="{E6C04433-44DA-47A3-8C3C-D50B64B60CD2}" presName="desTx" presStyleLbl="alignAccFollowNode1" presStyleIdx="0" presStyleCnt="3">
        <dgm:presLayoutVars>
          <dgm:bulletEnabled val="1"/>
        </dgm:presLayoutVars>
      </dgm:prSet>
      <dgm:spPr/>
    </dgm:pt>
    <dgm:pt modelId="{049861B2-4E17-4AC1-A351-C86249183C78}" type="pres">
      <dgm:prSet presAssocID="{D5B87688-A02D-41C0-8058-1517C6D66210}" presName="space" presStyleCnt="0"/>
      <dgm:spPr/>
    </dgm:pt>
    <dgm:pt modelId="{DF3B9648-296F-45EB-B776-B209AF23F628}" type="pres">
      <dgm:prSet presAssocID="{21F031A2-4041-4D8B-A027-6723DF917CEE}" presName="composite" presStyleCnt="0"/>
      <dgm:spPr/>
    </dgm:pt>
    <dgm:pt modelId="{D9AFD04E-D336-4EE1-B63F-FB3266E9F810}" type="pres">
      <dgm:prSet presAssocID="{21F031A2-4041-4D8B-A027-6723DF917C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AB30332-400A-4002-898D-6F0DC8691BFE}" type="pres">
      <dgm:prSet presAssocID="{21F031A2-4041-4D8B-A027-6723DF917CEE}" presName="desTx" presStyleLbl="alignAccFollowNode1" presStyleIdx="1" presStyleCnt="3">
        <dgm:presLayoutVars>
          <dgm:bulletEnabled val="1"/>
        </dgm:presLayoutVars>
      </dgm:prSet>
      <dgm:spPr/>
    </dgm:pt>
    <dgm:pt modelId="{25DA8264-1632-486D-8F61-9AA4FCC84090}" type="pres">
      <dgm:prSet presAssocID="{6D96D99C-4121-4AE9-A120-8F6A5B2613A0}" presName="space" presStyleCnt="0"/>
      <dgm:spPr/>
    </dgm:pt>
    <dgm:pt modelId="{F4BDBE96-BEB2-4243-BDF0-05AACCB594A1}" type="pres">
      <dgm:prSet presAssocID="{64210760-C49B-4D75-9A9F-53AF540E9914}" presName="composite" presStyleCnt="0"/>
      <dgm:spPr/>
    </dgm:pt>
    <dgm:pt modelId="{96A79970-93D5-4A6B-A5DA-F513888E80FA}" type="pres">
      <dgm:prSet presAssocID="{64210760-C49B-4D75-9A9F-53AF540E991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D6E2484-471D-40DF-B116-CE707DF971F8}" type="pres">
      <dgm:prSet presAssocID="{64210760-C49B-4D75-9A9F-53AF540E991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CD36A01-0CB5-4A56-8D3A-12003250F80E}" type="presOf" srcId="{8DA1860C-CCF3-49AD-8B90-486F3EB7DF87}" destId="{D361BF16-A656-420D-A6A2-25A26A460CD7}" srcOrd="0" destOrd="0" presId="urn:microsoft.com/office/officeart/2005/8/layout/hList1"/>
    <dgm:cxn modelId="{FCE1A505-7AF5-4F8F-A774-FF3AD1D21EC5}" srcId="{E6C04433-44DA-47A3-8C3C-D50B64B60CD2}" destId="{EF097AC9-6DAC-4A68-B4F9-F6D1C9A28E31}" srcOrd="0" destOrd="0" parTransId="{7C390A6C-5030-481A-8BA5-97A57C22D74B}" sibTransId="{73F21754-FE9B-42D3-AD90-242AD9EA8BDA}"/>
    <dgm:cxn modelId="{A55CE60B-DEA5-4CCC-BB42-486C15430980}" type="presOf" srcId="{21F031A2-4041-4D8B-A027-6723DF917CEE}" destId="{D9AFD04E-D336-4EE1-B63F-FB3266E9F810}" srcOrd="0" destOrd="0" presId="urn:microsoft.com/office/officeart/2005/8/layout/hList1"/>
    <dgm:cxn modelId="{F4E5722A-93C1-455E-8B6C-3B08C666E2EB}" srcId="{64210760-C49B-4D75-9A9F-53AF540E9914}" destId="{B46B9504-C882-43BC-B6D8-8FD8C2133F0B}" srcOrd="0" destOrd="0" parTransId="{2A8930B2-EC0F-4C80-A684-3195C13C4CDE}" sibTransId="{269186E9-F28B-4B36-8ED7-4AFFEAF7F4DA}"/>
    <dgm:cxn modelId="{D87E3C2B-CA90-43B2-A6B8-A5600C34F4C6}" type="presOf" srcId="{B46B9504-C882-43BC-B6D8-8FD8C2133F0B}" destId="{ED6E2484-471D-40DF-B116-CE707DF971F8}" srcOrd="0" destOrd="0" presId="urn:microsoft.com/office/officeart/2005/8/layout/hList1"/>
    <dgm:cxn modelId="{23C3A834-1860-42C3-8C50-91D3E4A99449}" type="presOf" srcId="{64210760-C49B-4D75-9A9F-53AF540E9914}" destId="{96A79970-93D5-4A6B-A5DA-F513888E80FA}" srcOrd="0" destOrd="0" presId="urn:microsoft.com/office/officeart/2005/8/layout/hList1"/>
    <dgm:cxn modelId="{8DACDD47-58FF-420E-A34C-D353C4E9A4D3}" srcId="{8DA1860C-CCF3-49AD-8B90-486F3EB7DF87}" destId="{21F031A2-4041-4D8B-A027-6723DF917CEE}" srcOrd="1" destOrd="0" parTransId="{31E717B2-85C6-47FE-B83F-0AF7F48DA589}" sibTransId="{6D96D99C-4121-4AE9-A120-8F6A5B2613A0}"/>
    <dgm:cxn modelId="{3ED8FF4D-0C28-459C-98DE-744EC69962B7}" type="presOf" srcId="{D446103A-BCEF-401D-8A7C-A7063133F410}" destId="{8AB30332-400A-4002-898D-6F0DC8691BFE}" srcOrd="0" destOrd="0" presId="urn:microsoft.com/office/officeart/2005/8/layout/hList1"/>
    <dgm:cxn modelId="{257C6576-F9BF-4E2E-95E5-71612FF9E4F4}" type="presOf" srcId="{EF097AC9-6DAC-4A68-B4F9-F6D1C9A28E31}" destId="{2B0340A2-6318-4A51-A00F-4F8437C7325A}" srcOrd="0" destOrd="0" presId="urn:microsoft.com/office/officeart/2005/8/layout/hList1"/>
    <dgm:cxn modelId="{E6993BBA-0393-4AD8-8C7A-42CA1BA1F646}" srcId="{8DA1860C-CCF3-49AD-8B90-486F3EB7DF87}" destId="{64210760-C49B-4D75-9A9F-53AF540E9914}" srcOrd="2" destOrd="0" parTransId="{2E38E7F1-A808-4D01-ADAB-86DDCE23C2EC}" sibTransId="{B6107660-13DA-4C60-B32B-E48D1F4978F1}"/>
    <dgm:cxn modelId="{3FDF5BC4-8505-4916-97BB-6BA3195F3498}" type="presOf" srcId="{E6C04433-44DA-47A3-8C3C-D50B64B60CD2}" destId="{87EB9468-D08F-4C98-9526-BCD356A1A11C}" srcOrd="0" destOrd="0" presId="urn:microsoft.com/office/officeart/2005/8/layout/hList1"/>
    <dgm:cxn modelId="{E6916AD9-916C-4B05-865F-E1F37B4DDF58}" srcId="{8DA1860C-CCF3-49AD-8B90-486F3EB7DF87}" destId="{E6C04433-44DA-47A3-8C3C-D50B64B60CD2}" srcOrd="0" destOrd="0" parTransId="{76662041-80FB-4091-8D1D-84D0E36FE232}" sibTransId="{D5B87688-A02D-41C0-8058-1517C6D66210}"/>
    <dgm:cxn modelId="{94F31CDA-0D0C-4421-B721-6612943E2EE0}" srcId="{21F031A2-4041-4D8B-A027-6723DF917CEE}" destId="{D446103A-BCEF-401D-8A7C-A7063133F410}" srcOrd="0" destOrd="0" parTransId="{6FC5EC8C-ABDA-4BA2-9131-AD4F37CB105B}" sibTransId="{A1B11620-85A1-434F-AC54-7A9896297840}"/>
    <dgm:cxn modelId="{663367F6-5FF8-4912-B563-F9D3972C533A}" type="presParOf" srcId="{D361BF16-A656-420D-A6A2-25A26A460CD7}" destId="{96438FDE-3506-460C-B669-1478CEF3A529}" srcOrd="0" destOrd="0" presId="urn:microsoft.com/office/officeart/2005/8/layout/hList1"/>
    <dgm:cxn modelId="{FACB2B56-1746-4D40-A8EC-24F27BB46CC6}" type="presParOf" srcId="{96438FDE-3506-460C-B669-1478CEF3A529}" destId="{87EB9468-D08F-4C98-9526-BCD356A1A11C}" srcOrd="0" destOrd="0" presId="urn:microsoft.com/office/officeart/2005/8/layout/hList1"/>
    <dgm:cxn modelId="{6EBD2BF3-04C2-4998-A85C-F8D994D12B58}" type="presParOf" srcId="{96438FDE-3506-460C-B669-1478CEF3A529}" destId="{2B0340A2-6318-4A51-A00F-4F8437C7325A}" srcOrd="1" destOrd="0" presId="urn:microsoft.com/office/officeart/2005/8/layout/hList1"/>
    <dgm:cxn modelId="{75F4A5D7-6CD0-403C-951A-00B2CB611C50}" type="presParOf" srcId="{D361BF16-A656-420D-A6A2-25A26A460CD7}" destId="{049861B2-4E17-4AC1-A351-C86249183C78}" srcOrd="1" destOrd="0" presId="urn:microsoft.com/office/officeart/2005/8/layout/hList1"/>
    <dgm:cxn modelId="{731FAF5B-B4F6-42F7-92F7-C132125325B5}" type="presParOf" srcId="{D361BF16-A656-420D-A6A2-25A26A460CD7}" destId="{DF3B9648-296F-45EB-B776-B209AF23F628}" srcOrd="2" destOrd="0" presId="urn:microsoft.com/office/officeart/2005/8/layout/hList1"/>
    <dgm:cxn modelId="{E69D966F-8D70-454B-9B2E-34E3FC2B8DD5}" type="presParOf" srcId="{DF3B9648-296F-45EB-B776-B209AF23F628}" destId="{D9AFD04E-D336-4EE1-B63F-FB3266E9F810}" srcOrd="0" destOrd="0" presId="urn:microsoft.com/office/officeart/2005/8/layout/hList1"/>
    <dgm:cxn modelId="{E2C7D779-A55F-4699-9EC0-C766D775A52F}" type="presParOf" srcId="{DF3B9648-296F-45EB-B776-B209AF23F628}" destId="{8AB30332-400A-4002-898D-6F0DC8691BFE}" srcOrd="1" destOrd="0" presId="urn:microsoft.com/office/officeart/2005/8/layout/hList1"/>
    <dgm:cxn modelId="{64BBFA9D-F174-40AD-BB3B-CB90F976A36A}" type="presParOf" srcId="{D361BF16-A656-420D-A6A2-25A26A460CD7}" destId="{25DA8264-1632-486D-8F61-9AA4FCC84090}" srcOrd="3" destOrd="0" presId="urn:microsoft.com/office/officeart/2005/8/layout/hList1"/>
    <dgm:cxn modelId="{107F0A5D-8D30-40E3-94C3-1B68C4407C18}" type="presParOf" srcId="{D361BF16-A656-420D-A6A2-25A26A460CD7}" destId="{F4BDBE96-BEB2-4243-BDF0-05AACCB594A1}" srcOrd="4" destOrd="0" presId="urn:microsoft.com/office/officeart/2005/8/layout/hList1"/>
    <dgm:cxn modelId="{64BDD468-1BDE-4254-8BC9-01AE20E5D1C0}" type="presParOf" srcId="{F4BDBE96-BEB2-4243-BDF0-05AACCB594A1}" destId="{96A79970-93D5-4A6B-A5DA-F513888E80FA}" srcOrd="0" destOrd="0" presId="urn:microsoft.com/office/officeart/2005/8/layout/hList1"/>
    <dgm:cxn modelId="{7694FA5E-5117-4249-A0D9-58FF8EE45119}" type="presParOf" srcId="{F4BDBE96-BEB2-4243-BDF0-05AACCB594A1}" destId="{ED6E2484-471D-40DF-B116-CE707DF971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F414E9-6184-4BD0-AF88-82FC4058BD01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E5062EC-6B53-4E51-A4C7-0552DDA7C081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Концепція  «Буддійська економіка»</a:t>
          </a:r>
          <a:endParaRPr lang="ru-UA" dirty="0"/>
        </a:p>
      </dgm:t>
    </dgm:pt>
    <dgm:pt modelId="{7ED8713A-509F-48DC-90CC-4FB7AF88CC1C}" type="parTrans" cxnId="{EA5DDEA1-4F5C-4239-8E01-DF978A4F3ECA}">
      <dgm:prSet/>
      <dgm:spPr/>
      <dgm:t>
        <a:bodyPr/>
        <a:lstStyle/>
        <a:p>
          <a:endParaRPr lang="ru-UA"/>
        </a:p>
      </dgm:t>
    </dgm:pt>
    <dgm:pt modelId="{D8F56AEA-0F9A-4504-9B39-D02FB8EEA8F0}" type="sibTrans" cxnId="{EA5DDEA1-4F5C-4239-8E01-DF978A4F3ECA}">
      <dgm:prSet/>
      <dgm:spPr/>
      <dgm:t>
        <a:bodyPr/>
        <a:lstStyle/>
        <a:p>
          <a:endParaRPr lang="ru-UA"/>
        </a:p>
      </dgm:t>
    </dgm:pt>
    <dgm:pt modelId="{72A87664-F998-4E4F-AF21-AECED1D00222}">
      <dgm:prSet phldrT="[Текст]"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пропонує альтернативний підхід до економіки, що базується на буддійських принципах. 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522A3-436A-4FE1-82D4-407388141649}" type="parTrans" cxnId="{78FFA726-A43D-4A61-AB54-56980ECE828B}">
      <dgm:prSet/>
      <dgm:spPr/>
      <dgm:t>
        <a:bodyPr/>
        <a:lstStyle/>
        <a:p>
          <a:endParaRPr lang="ru-UA"/>
        </a:p>
      </dgm:t>
    </dgm:pt>
    <dgm:pt modelId="{8EFE5540-D88C-4ADE-BC5E-713802B1553D}" type="sibTrans" cxnId="{78FFA726-A43D-4A61-AB54-56980ECE828B}">
      <dgm:prSet/>
      <dgm:spPr/>
      <dgm:t>
        <a:bodyPr/>
        <a:lstStyle/>
        <a:p>
          <a:endParaRPr lang="ru-UA"/>
        </a:p>
      </dgm:t>
    </dgm:pt>
    <dgm:pt modelId="{3997917A-58DA-46C9-8A12-474345C8BE45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Замість традиційного акценту на максимізації прибутку та споживання, буддійська економіка прагне мінімізації страждань, спрощення бажань, відмови від насильства, справжньої допомоги та щедрості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0FD8B0-EB76-436F-9BCB-F8D271AD9FDB}" type="parTrans" cxnId="{0DDBB2CC-FF7D-42A5-907F-C210B38C2DDF}">
      <dgm:prSet/>
      <dgm:spPr/>
      <dgm:t>
        <a:bodyPr/>
        <a:lstStyle/>
        <a:p>
          <a:endParaRPr lang="ru-UA"/>
        </a:p>
      </dgm:t>
    </dgm:pt>
    <dgm:pt modelId="{1D1738E1-4B6C-4399-918E-89CA122EDA34}" type="sibTrans" cxnId="{0DDBB2CC-FF7D-42A5-907F-C210B38C2DDF}">
      <dgm:prSet/>
      <dgm:spPr/>
      <dgm:t>
        <a:bodyPr/>
        <a:lstStyle/>
        <a:p>
          <a:endParaRPr lang="ru-UA"/>
        </a:p>
      </dgm:t>
    </dgm:pt>
    <dgm:pt modelId="{B869BB8D-1BFE-4505-9CFD-BB61BD00ABB0}" type="pres">
      <dgm:prSet presAssocID="{E1F414E9-6184-4BD0-AF88-82FC4058BD0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63713C1-73FF-4D01-BA83-D104223A09F2}" type="pres">
      <dgm:prSet presAssocID="{CE5062EC-6B53-4E51-A4C7-0552DDA7C081}" presName="root" presStyleCnt="0">
        <dgm:presLayoutVars>
          <dgm:chMax/>
          <dgm:chPref val="4"/>
        </dgm:presLayoutVars>
      </dgm:prSet>
      <dgm:spPr/>
    </dgm:pt>
    <dgm:pt modelId="{C9BA504C-58D8-4047-BF19-C60D75FB5D98}" type="pres">
      <dgm:prSet presAssocID="{CE5062EC-6B53-4E51-A4C7-0552DDA7C081}" presName="rootComposite" presStyleCnt="0">
        <dgm:presLayoutVars/>
      </dgm:prSet>
      <dgm:spPr/>
    </dgm:pt>
    <dgm:pt modelId="{94CCAD04-9AF1-4184-BC03-C51D826A03FF}" type="pres">
      <dgm:prSet presAssocID="{CE5062EC-6B53-4E51-A4C7-0552DDA7C081}" presName="rootText" presStyleLbl="node0" presStyleIdx="0" presStyleCnt="1">
        <dgm:presLayoutVars>
          <dgm:chMax/>
          <dgm:chPref val="4"/>
        </dgm:presLayoutVars>
      </dgm:prSet>
      <dgm:spPr/>
    </dgm:pt>
    <dgm:pt modelId="{B77D5629-AE05-4805-B1F3-859A674B2757}" type="pres">
      <dgm:prSet presAssocID="{CE5062EC-6B53-4E51-A4C7-0552DDA7C081}" presName="childShape" presStyleCnt="0">
        <dgm:presLayoutVars>
          <dgm:chMax val="0"/>
          <dgm:chPref val="0"/>
        </dgm:presLayoutVars>
      </dgm:prSet>
      <dgm:spPr/>
    </dgm:pt>
    <dgm:pt modelId="{AB89A412-AA48-4B61-8656-D5C2E84CD991}" type="pres">
      <dgm:prSet presAssocID="{72A87664-F998-4E4F-AF21-AECED1D00222}" presName="childComposite" presStyleCnt="0">
        <dgm:presLayoutVars>
          <dgm:chMax val="0"/>
          <dgm:chPref val="0"/>
        </dgm:presLayoutVars>
      </dgm:prSet>
      <dgm:spPr/>
    </dgm:pt>
    <dgm:pt modelId="{C055F4C4-8080-4634-B39C-BAE02353FA39}" type="pres">
      <dgm:prSet presAssocID="{72A87664-F998-4E4F-AF21-AECED1D00222}" presName="Image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</dgm:spPr>
    </dgm:pt>
    <dgm:pt modelId="{9A0AE592-A050-4D17-B366-FD461731792F}" type="pres">
      <dgm:prSet presAssocID="{72A87664-F998-4E4F-AF21-AECED1D00222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BE5547D7-49EA-4227-A336-503A2345D18B}" type="pres">
      <dgm:prSet presAssocID="{3997917A-58DA-46C9-8A12-474345C8BE45}" presName="childComposite" presStyleCnt="0">
        <dgm:presLayoutVars>
          <dgm:chMax val="0"/>
          <dgm:chPref val="0"/>
        </dgm:presLayoutVars>
      </dgm:prSet>
      <dgm:spPr/>
    </dgm:pt>
    <dgm:pt modelId="{000594CB-E7AF-43CD-BDD1-9B03452B48F5}" type="pres">
      <dgm:prSet presAssocID="{3997917A-58DA-46C9-8A12-474345C8BE45}" presName="Image" presStyleLbl="node1" presStyleIdx="1" presStyleCnt="2" custLinFactNeighborX="-2411" custLinFactNeighborY="603"/>
      <dgm:spPr>
        <a:blipFill rotWithShape="1">
          <a:blip xmlns:r="http://schemas.openxmlformats.org/officeDocument/2006/relationships" r:embed="rId2"/>
          <a:srcRect/>
          <a:stretch>
            <a:fillRect t="-25000" b="-25000"/>
          </a:stretch>
        </a:blipFill>
      </dgm:spPr>
    </dgm:pt>
    <dgm:pt modelId="{6CC2BB1A-608E-408F-8399-5433F10F10D5}" type="pres">
      <dgm:prSet presAssocID="{3997917A-58DA-46C9-8A12-474345C8BE4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F2BDD09-E184-48C5-BAD7-1F1C1BAD460E}" type="presOf" srcId="{CE5062EC-6B53-4E51-A4C7-0552DDA7C081}" destId="{94CCAD04-9AF1-4184-BC03-C51D826A03FF}" srcOrd="0" destOrd="0" presId="urn:microsoft.com/office/officeart/2008/layout/PictureAccentList"/>
    <dgm:cxn modelId="{B853D519-F22E-4DDB-AAC8-643B05C6DAF6}" type="presOf" srcId="{E1F414E9-6184-4BD0-AF88-82FC4058BD01}" destId="{B869BB8D-1BFE-4505-9CFD-BB61BD00ABB0}" srcOrd="0" destOrd="0" presId="urn:microsoft.com/office/officeart/2008/layout/PictureAccentList"/>
    <dgm:cxn modelId="{78FFA726-A43D-4A61-AB54-56980ECE828B}" srcId="{CE5062EC-6B53-4E51-A4C7-0552DDA7C081}" destId="{72A87664-F998-4E4F-AF21-AECED1D00222}" srcOrd="0" destOrd="0" parTransId="{E17522A3-436A-4FE1-82D4-407388141649}" sibTransId="{8EFE5540-D88C-4ADE-BC5E-713802B1553D}"/>
    <dgm:cxn modelId="{0F1ACA69-C898-4C22-9BB5-62ED462400BC}" type="presOf" srcId="{72A87664-F998-4E4F-AF21-AECED1D00222}" destId="{9A0AE592-A050-4D17-B366-FD461731792F}" srcOrd="0" destOrd="0" presId="urn:microsoft.com/office/officeart/2008/layout/PictureAccentList"/>
    <dgm:cxn modelId="{48B92C59-F9E3-4DF5-88CF-5DF68FEDEC10}" type="presOf" srcId="{3997917A-58DA-46C9-8A12-474345C8BE45}" destId="{6CC2BB1A-608E-408F-8399-5433F10F10D5}" srcOrd="0" destOrd="0" presId="urn:microsoft.com/office/officeart/2008/layout/PictureAccentList"/>
    <dgm:cxn modelId="{EA5DDEA1-4F5C-4239-8E01-DF978A4F3ECA}" srcId="{E1F414E9-6184-4BD0-AF88-82FC4058BD01}" destId="{CE5062EC-6B53-4E51-A4C7-0552DDA7C081}" srcOrd="0" destOrd="0" parTransId="{7ED8713A-509F-48DC-90CC-4FB7AF88CC1C}" sibTransId="{D8F56AEA-0F9A-4504-9B39-D02FB8EEA8F0}"/>
    <dgm:cxn modelId="{0DDBB2CC-FF7D-42A5-907F-C210B38C2DDF}" srcId="{CE5062EC-6B53-4E51-A4C7-0552DDA7C081}" destId="{3997917A-58DA-46C9-8A12-474345C8BE45}" srcOrd="1" destOrd="0" parTransId="{CD0FD8B0-EB76-436F-9BCB-F8D271AD9FDB}" sibTransId="{1D1738E1-4B6C-4399-918E-89CA122EDA34}"/>
    <dgm:cxn modelId="{E78CF10B-7C92-4B4C-868A-287F50B3DEE1}" type="presParOf" srcId="{B869BB8D-1BFE-4505-9CFD-BB61BD00ABB0}" destId="{E63713C1-73FF-4D01-BA83-D104223A09F2}" srcOrd="0" destOrd="0" presId="urn:microsoft.com/office/officeart/2008/layout/PictureAccentList"/>
    <dgm:cxn modelId="{0715F335-7FA5-474A-90AD-3001B811A11C}" type="presParOf" srcId="{E63713C1-73FF-4D01-BA83-D104223A09F2}" destId="{C9BA504C-58D8-4047-BF19-C60D75FB5D98}" srcOrd="0" destOrd="0" presId="urn:microsoft.com/office/officeart/2008/layout/PictureAccentList"/>
    <dgm:cxn modelId="{9EB8868D-9B44-4B35-9356-D3F8F6352E5A}" type="presParOf" srcId="{C9BA504C-58D8-4047-BF19-C60D75FB5D98}" destId="{94CCAD04-9AF1-4184-BC03-C51D826A03FF}" srcOrd="0" destOrd="0" presId="urn:microsoft.com/office/officeart/2008/layout/PictureAccentList"/>
    <dgm:cxn modelId="{BDCE89C4-19D0-49CB-A046-1AF4095C884D}" type="presParOf" srcId="{E63713C1-73FF-4D01-BA83-D104223A09F2}" destId="{B77D5629-AE05-4805-B1F3-859A674B2757}" srcOrd="1" destOrd="0" presId="urn:microsoft.com/office/officeart/2008/layout/PictureAccentList"/>
    <dgm:cxn modelId="{3B5584AF-D6D4-489F-ADA1-A0690B35C0AF}" type="presParOf" srcId="{B77D5629-AE05-4805-B1F3-859A674B2757}" destId="{AB89A412-AA48-4B61-8656-D5C2E84CD991}" srcOrd="0" destOrd="0" presId="urn:microsoft.com/office/officeart/2008/layout/PictureAccentList"/>
    <dgm:cxn modelId="{7B211D70-3FCB-4C04-9F12-C423384D989D}" type="presParOf" srcId="{AB89A412-AA48-4B61-8656-D5C2E84CD991}" destId="{C055F4C4-8080-4634-B39C-BAE02353FA39}" srcOrd="0" destOrd="0" presId="urn:microsoft.com/office/officeart/2008/layout/PictureAccentList"/>
    <dgm:cxn modelId="{A3DDE187-9B24-4BDF-8106-41DCCA405CF2}" type="presParOf" srcId="{AB89A412-AA48-4B61-8656-D5C2E84CD991}" destId="{9A0AE592-A050-4D17-B366-FD461731792F}" srcOrd="1" destOrd="0" presId="urn:microsoft.com/office/officeart/2008/layout/PictureAccentList"/>
    <dgm:cxn modelId="{10D3D9E0-D470-4EA6-829C-CE5E3ADC0FA4}" type="presParOf" srcId="{B77D5629-AE05-4805-B1F3-859A674B2757}" destId="{BE5547D7-49EA-4227-A336-503A2345D18B}" srcOrd="1" destOrd="0" presId="urn:microsoft.com/office/officeart/2008/layout/PictureAccentList"/>
    <dgm:cxn modelId="{1CF61953-9774-49CA-AF05-8199F747EA6B}" type="presParOf" srcId="{BE5547D7-49EA-4227-A336-503A2345D18B}" destId="{000594CB-E7AF-43CD-BDD1-9B03452B48F5}" srcOrd="0" destOrd="0" presId="urn:microsoft.com/office/officeart/2008/layout/PictureAccentList"/>
    <dgm:cxn modelId="{2FED0775-D5BA-4732-928E-E5C9129D17C3}" type="presParOf" srcId="{BE5547D7-49EA-4227-A336-503A2345D18B}" destId="{6CC2BB1A-608E-408F-8399-5433F10F10D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0D53EE-36A7-429F-8C14-2D55CC7C26E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B98D23C-4489-4ED6-9474-9DBDA797DC43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Мінімізація страждань: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EAA6E-9887-4346-92CF-CD30578D1AF0}" type="parTrans" cxnId="{3D49A34B-B8E5-4898-9C04-256B91F14785}">
      <dgm:prSet/>
      <dgm:spPr/>
      <dgm:t>
        <a:bodyPr/>
        <a:lstStyle/>
        <a:p>
          <a:endParaRPr lang="ru-UA"/>
        </a:p>
      </dgm:t>
    </dgm:pt>
    <dgm:pt modelId="{161757EC-F543-48AB-B1BE-03E8388A336E}" type="sibTrans" cxnId="{3D49A34B-B8E5-4898-9C04-256B91F14785}">
      <dgm:prSet/>
      <dgm:spPr/>
      <dgm:t>
        <a:bodyPr/>
        <a:lstStyle/>
        <a:p>
          <a:endParaRPr lang="ru-UA"/>
        </a:p>
      </dgm:t>
    </dgm:pt>
    <dgm:pt modelId="{933F34F4-696F-47D4-929B-10F44E6872EC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Зниження негативних наслідків для людей та довкілля від економічної діяльності.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DC2D-25F7-4B13-8C4E-B5E766122229}" type="parTrans" cxnId="{F3627BDE-4919-484A-A4B6-84D3C7E4683B}">
      <dgm:prSet/>
      <dgm:spPr/>
      <dgm:t>
        <a:bodyPr/>
        <a:lstStyle/>
        <a:p>
          <a:endParaRPr lang="ru-UA"/>
        </a:p>
      </dgm:t>
    </dgm:pt>
    <dgm:pt modelId="{C4FA8A68-9B97-4D0D-955B-7C504C209FBB}" type="sibTrans" cxnId="{F3627BDE-4919-484A-A4B6-84D3C7E4683B}">
      <dgm:prSet/>
      <dgm:spPr/>
      <dgm:t>
        <a:bodyPr/>
        <a:lstStyle/>
        <a:p>
          <a:endParaRPr lang="ru-UA"/>
        </a:p>
      </dgm:t>
    </dgm:pt>
    <dgm:pt modelId="{CB252E05-BB9A-4818-B391-CA9906AC5AF2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Спрощення бажань: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0AF4D-ECD9-4C96-ACCD-E9D3652B25AC}" type="parTrans" cxnId="{8D48863D-B220-42B2-856E-DD91258C0B93}">
      <dgm:prSet/>
      <dgm:spPr/>
      <dgm:t>
        <a:bodyPr/>
        <a:lstStyle/>
        <a:p>
          <a:endParaRPr lang="ru-UA"/>
        </a:p>
      </dgm:t>
    </dgm:pt>
    <dgm:pt modelId="{B024AA48-5FA8-4B6F-8C07-7D96544C7E6B}" type="sibTrans" cxnId="{8D48863D-B220-42B2-856E-DD91258C0B93}">
      <dgm:prSet/>
      <dgm:spPr/>
      <dgm:t>
        <a:bodyPr/>
        <a:lstStyle/>
        <a:p>
          <a:endParaRPr lang="ru-UA"/>
        </a:p>
      </dgm:t>
    </dgm:pt>
    <dgm:pt modelId="{C50827C1-656C-48ED-86F6-4CAEE3DF62A3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Відмова від нескінченного прагнення до нових товарів та послуг, що призводить до більшої задоволеності та меншого споживання.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D46205-C618-4021-B2E8-43A6BD99B984}" type="parTrans" cxnId="{8BF68B31-F32C-4827-B824-2528480A498A}">
      <dgm:prSet/>
      <dgm:spPr/>
      <dgm:t>
        <a:bodyPr/>
        <a:lstStyle/>
        <a:p>
          <a:endParaRPr lang="ru-UA"/>
        </a:p>
      </dgm:t>
    </dgm:pt>
    <dgm:pt modelId="{BAC69A10-1AE3-40AD-BA56-7BDD7C24F19D}" type="sibTrans" cxnId="{8BF68B31-F32C-4827-B824-2528480A498A}">
      <dgm:prSet/>
      <dgm:spPr/>
      <dgm:t>
        <a:bodyPr/>
        <a:lstStyle/>
        <a:p>
          <a:endParaRPr lang="ru-UA"/>
        </a:p>
      </dgm:t>
    </dgm:pt>
    <dgm:pt modelId="{FBE36803-A1A2-4928-954E-AA52491E8574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Відмова від насильства: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2C54A-0EAF-4342-9DA7-D0E4F2A4E834}" type="parTrans" cxnId="{39B906C2-DCD3-4B18-BFA7-C41ABBE11E2B}">
      <dgm:prSet/>
      <dgm:spPr/>
      <dgm:t>
        <a:bodyPr/>
        <a:lstStyle/>
        <a:p>
          <a:endParaRPr lang="ru-UA"/>
        </a:p>
      </dgm:t>
    </dgm:pt>
    <dgm:pt modelId="{BCBE6CAA-296B-444D-99D8-7461A2B8A091}" type="sibTrans" cxnId="{39B906C2-DCD3-4B18-BFA7-C41ABBE11E2B}">
      <dgm:prSet/>
      <dgm:spPr/>
      <dgm:t>
        <a:bodyPr/>
        <a:lstStyle/>
        <a:p>
          <a:endParaRPr lang="ru-UA"/>
        </a:p>
      </dgm:t>
    </dgm:pt>
    <dgm:pt modelId="{CE94306F-F75C-4A70-AC3E-BAD912863D0A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Економічні рішення мають ухвалюватися з урахуванням благополуччя всіх учасників, а не за рахунок інших.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52E36-C037-4A12-AAF2-94A981788C98}" type="parTrans" cxnId="{DB9B208C-671B-4555-A997-F90F09388A12}">
      <dgm:prSet/>
      <dgm:spPr/>
      <dgm:t>
        <a:bodyPr/>
        <a:lstStyle/>
        <a:p>
          <a:endParaRPr lang="ru-UA"/>
        </a:p>
      </dgm:t>
    </dgm:pt>
    <dgm:pt modelId="{66137127-9A89-4279-B9D7-E218FF3D1644}" type="sibTrans" cxnId="{DB9B208C-671B-4555-A997-F90F09388A12}">
      <dgm:prSet/>
      <dgm:spPr/>
      <dgm:t>
        <a:bodyPr/>
        <a:lstStyle/>
        <a:p>
          <a:endParaRPr lang="ru-UA"/>
        </a:p>
      </dgm:t>
    </dgm:pt>
    <dgm:pt modelId="{9DBBB189-3010-4029-96AC-49141859EF4D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Справжня допомога: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7C6367-3771-4869-99F0-DA0A8E758D87}" type="parTrans" cxnId="{8B9AC0F4-2CC7-4041-B8CA-4A7B11C9BC85}">
      <dgm:prSet/>
      <dgm:spPr/>
      <dgm:t>
        <a:bodyPr/>
        <a:lstStyle/>
        <a:p>
          <a:endParaRPr lang="ru-UA"/>
        </a:p>
      </dgm:t>
    </dgm:pt>
    <dgm:pt modelId="{68CEE150-FA94-4EC9-B655-6EAFB3A82F68}" type="sibTrans" cxnId="{8B9AC0F4-2CC7-4041-B8CA-4A7B11C9BC85}">
      <dgm:prSet/>
      <dgm:spPr/>
      <dgm:t>
        <a:bodyPr/>
        <a:lstStyle/>
        <a:p>
          <a:endParaRPr lang="ru-UA"/>
        </a:p>
      </dgm:t>
    </dgm:pt>
    <dgm:pt modelId="{DCC623FB-0D97-4E3B-8481-4AD20BA701B0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 діяльність має бути спрямована на задоволення реальних потреб людей, а не на створення штучного попиту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34DF5A-6D65-4176-9CA8-FAAF94F8FB35}" type="parTrans" cxnId="{E30495CA-F44E-418F-908D-7D2914A7FD70}">
      <dgm:prSet/>
      <dgm:spPr/>
      <dgm:t>
        <a:bodyPr/>
        <a:lstStyle/>
        <a:p>
          <a:endParaRPr lang="ru-UA"/>
        </a:p>
      </dgm:t>
    </dgm:pt>
    <dgm:pt modelId="{EF42B71E-347B-4E9F-9476-68BD72E6FCD9}" type="sibTrans" cxnId="{E30495CA-F44E-418F-908D-7D2914A7FD70}">
      <dgm:prSet/>
      <dgm:spPr/>
      <dgm:t>
        <a:bodyPr/>
        <a:lstStyle/>
        <a:p>
          <a:endParaRPr lang="ru-UA"/>
        </a:p>
      </dgm:t>
    </dgm:pt>
    <dgm:pt modelId="{A8CE47FD-CA3E-48CF-A7F7-2772AEA64574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Щедрість: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8FF8B-E8A7-4A5D-A933-5617067565C6}" type="parTrans" cxnId="{FD23BAD8-E1B6-4A81-A975-E16379056D46}">
      <dgm:prSet/>
      <dgm:spPr/>
      <dgm:t>
        <a:bodyPr/>
        <a:lstStyle/>
        <a:p>
          <a:endParaRPr lang="ru-UA"/>
        </a:p>
      </dgm:t>
    </dgm:pt>
    <dgm:pt modelId="{D6568E88-7C8E-45BE-9141-DB6D362C7016}" type="sibTrans" cxnId="{FD23BAD8-E1B6-4A81-A975-E16379056D46}">
      <dgm:prSet/>
      <dgm:spPr/>
      <dgm:t>
        <a:bodyPr/>
        <a:lstStyle/>
        <a:p>
          <a:endParaRPr lang="ru-UA"/>
        </a:p>
      </dgm:t>
    </dgm:pt>
    <dgm:pt modelId="{C50AB423-CC8C-4E49-86CD-AA4C311E2669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 діяльність має бути спрямована на задоволення реальних потреб людей, а не на створення штучного попиту.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69CCE6-9CBC-40FC-8DB0-20FA3B8D3162}" type="parTrans" cxnId="{77EC78EC-14DC-4C27-A4EC-CDC7EE802645}">
      <dgm:prSet/>
      <dgm:spPr/>
      <dgm:t>
        <a:bodyPr/>
        <a:lstStyle/>
        <a:p>
          <a:endParaRPr lang="ru-UA"/>
        </a:p>
      </dgm:t>
    </dgm:pt>
    <dgm:pt modelId="{3739CC50-E6B0-436B-99C5-CC3E4224034E}" type="sibTrans" cxnId="{77EC78EC-14DC-4C27-A4EC-CDC7EE802645}">
      <dgm:prSet/>
      <dgm:spPr/>
      <dgm:t>
        <a:bodyPr/>
        <a:lstStyle/>
        <a:p>
          <a:endParaRPr lang="ru-UA"/>
        </a:p>
      </dgm:t>
    </dgm:pt>
    <dgm:pt modelId="{4F304EF0-B342-4DD6-989A-BBE6CAD954CD}" type="pres">
      <dgm:prSet presAssocID="{D70D53EE-36A7-429F-8C14-2D55CC7C26E3}" presName="Name0" presStyleCnt="0">
        <dgm:presLayoutVars>
          <dgm:dir/>
          <dgm:animLvl val="lvl"/>
          <dgm:resizeHandles val="exact"/>
        </dgm:presLayoutVars>
      </dgm:prSet>
      <dgm:spPr/>
    </dgm:pt>
    <dgm:pt modelId="{EAE77CB7-9A23-4F59-89F1-9FB02C90DB8E}" type="pres">
      <dgm:prSet presAssocID="{3B98D23C-4489-4ED6-9474-9DBDA797DC43}" presName="composite" presStyleCnt="0"/>
      <dgm:spPr/>
    </dgm:pt>
    <dgm:pt modelId="{E0A0DDA1-2892-4203-9B56-B6DF9029D7B8}" type="pres">
      <dgm:prSet presAssocID="{3B98D23C-4489-4ED6-9474-9DBDA797DC4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80D6FDC4-6E2E-4725-9C10-37CBB59844CB}" type="pres">
      <dgm:prSet presAssocID="{3B98D23C-4489-4ED6-9474-9DBDA797DC43}" presName="desTx" presStyleLbl="alignAccFollowNode1" presStyleIdx="0" presStyleCnt="5">
        <dgm:presLayoutVars>
          <dgm:bulletEnabled val="1"/>
        </dgm:presLayoutVars>
      </dgm:prSet>
      <dgm:spPr/>
    </dgm:pt>
    <dgm:pt modelId="{8D47F8A8-9A51-4CAF-9AB3-A242AE241E40}" type="pres">
      <dgm:prSet presAssocID="{161757EC-F543-48AB-B1BE-03E8388A336E}" presName="space" presStyleCnt="0"/>
      <dgm:spPr/>
    </dgm:pt>
    <dgm:pt modelId="{8DAFB89F-4DB2-4C2F-AD52-37CD6D384DBC}" type="pres">
      <dgm:prSet presAssocID="{CB252E05-BB9A-4818-B391-CA9906AC5AF2}" presName="composite" presStyleCnt="0"/>
      <dgm:spPr/>
    </dgm:pt>
    <dgm:pt modelId="{01050B16-9FAD-492D-BDDD-E8DAB1258BD0}" type="pres">
      <dgm:prSet presAssocID="{CB252E05-BB9A-4818-B391-CA9906AC5AF2}" presName="parTx" presStyleLbl="alignNode1" presStyleIdx="1" presStyleCnt="5" custLinFactNeighborX="894" custLinFactNeighborY="-4532">
        <dgm:presLayoutVars>
          <dgm:chMax val="0"/>
          <dgm:chPref val="0"/>
          <dgm:bulletEnabled val="1"/>
        </dgm:presLayoutVars>
      </dgm:prSet>
      <dgm:spPr/>
    </dgm:pt>
    <dgm:pt modelId="{2C7D2098-1E5F-42BC-8CFA-5BB508A709F8}" type="pres">
      <dgm:prSet presAssocID="{CB252E05-BB9A-4818-B391-CA9906AC5AF2}" presName="desTx" presStyleLbl="alignAccFollowNode1" presStyleIdx="1" presStyleCnt="5">
        <dgm:presLayoutVars>
          <dgm:bulletEnabled val="1"/>
        </dgm:presLayoutVars>
      </dgm:prSet>
      <dgm:spPr/>
    </dgm:pt>
    <dgm:pt modelId="{9067DD5B-47C7-4A35-AD2A-E569BF602D87}" type="pres">
      <dgm:prSet presAssocID="{B024AA48-5FA8-4B6F-8C07-7D96544C7E6B}" presName="space" presStyleCnt="0"/>
      <dgm:spPr/>
    </dgm:pt>
    <dgm:pt modelId="{AF2070C3-54A7-47B9-97C0-28B1D8836740}" type="pres">
      <dgm:prSet presAssocID="{FBE36803-A1A2-4928-954E-AA52491E8574}" presName="composite" presStyleCnt="0"/>
      <dgm:spPr/>
    </dgm:pt>
    <dgm:pt modelId="{1A720CAC-7291-4541-8100-83B536E95B05}" type="pres">
      <dgm:prSet presAssocID="{FBE36803-A1A2-4928-954E-AA52491E857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0E399FB7-D79F-48DA-8A69-E8E6B112FC2C}" type="pres">
      <dgm:prSet presAssocID="{FBE36803-A1A2-4928-954E-AA52491E8574}" presName="desTx" presStyleLbl="alignAccFollowNode1" presStyleIdx="2" presStyleCnt="5">
        <dgm:presLayoutVars>
          <dgm:bulletEnabled val="1"/>
        </dgm:presLayoutVars>
      </dgm:prSet>
      <dgm:spPr/>
    </dgm:pt>
    <dgm:pt modelId="{9D8B65D8-03CD-4F68-A282-CAA2D3313342}" type="pres">
      <dgm:prSet presAssocID="{BCBE6CAA-296B-444D-99D8-7461A2B8A091}" presName="space" presStyleCnt="0"/>
      <dgm:spPr/>
    </dgm:pt>
    <dgm:pt modelId="{5DCC1E13-D68E-4CDB-8569-BE0EFDA51F5E}" type="pres">
      <dgm:prSet presAssocID="{9DBBB189-3010-4029-96AC-49141859EF4D}" presName="composite" presStyleCnt="0"/>
      <dgm:spPr/>
    </dgm:pt>
    <dgm:pt modelId="{79593F92-3D95-48EC-8847-56DF986AF2BF}" type="pres">
      <dgm:prSet presAssocID="{9DBBB189-3010-4029-96AC-49141859EF4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DFFC3DCD-0FF1-42BD-A038-0698AD821A93}" type="pres">
      <dgm:prSet presAssocID="{9DBBB189-3010-4029-96AC-49141859EF4D}" presName="desTx" presStyleLbl="alignAccFollowNode1" presStyleIdx="3" presStyleCnt="5" custLinFactNeighborX="-2684">
        <dgm:presLayoutVars>
          <dgm:bulletEnabled val="1"/>
        </dgm:presLayoutVars>
      </dgm:prSet>
      <dgm:spPr/>
    </dgm:pt>
    <dgm:pt modelId="{F7937EFD-2A32-453B-865B-7BBF1FF8CC62}" type="pres">
      <dgm:prSet presAssocID="{68CEE150-FA94-4EC9-B655-6EAFB3A82F68}" presName="space" presStyleCnt="0"/>
      <dgm:spPr/>
    </dgm:pt>
    <dgm:pt modelId="{BB2CAD40-CDE7-466A-8B05-B94F283E5679}" type="pres">
      <dgm:prSet presAssocID="{A8CE47FD-CA3E-48CF-A7F7-2772AEA64574}" presName="composite" presStyleCnt="0"/>
      <dgm:spPr/>
    </dgm:pt>
    <dgm:pt modelId="{ED9D025A-5DB3-437F-88E7-8416B3E5CDAD}" type="pres">
      <dgm:prSet presAssocID="{A8CE47FD-CA3E-48CF-A7F7-2772AEA64574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8110A34-2504-4CCD-ABA6-638A87F1FA88}" type="pres">
      <dgm:prSet presAssocID="{A8CE47FD-CA3E-48CF-A7F7-2772AEA64574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70F85F1A-0C67-4D7B-8081-E590DD9AEC48}" type="presOf" srcId="{3B98D23C-4489-4ED6-9474-9DBDA797DC43}" destId="{E0A0DDA1-2892-4203-9B56-B6DF9029D7B8}" srcOrd="0" destOrd="0" presId="urn:microsoft.com/office/officeart/2005/8/layout/hList1"/>
    <dgm:cxn modelId="{8BF68B31-F32C-4827-B824-2528480A498A}" srcId="{CB252E05-BB9A-4818-B391-CA9906AC5AF2}" destId="{C50827C1-656C-48ED-86F6-4CAEE3DF62A3}" srcOrd="0" destOrd="0" parTransId="{E1D46205-C618-4021-B2E8-43A6BD99B984}" sibTransId="{BAC69A10-1AE3-40AD-BA56-7BDD7C24F19D}"/>
    <dgm:cxn modelId="{8D48863D-B220-42B2-856E-DD91258C0B93}" srcId="{D70D53EE-36A7-429F-8C14-2D55CC7C26E3}" destId="{CB252E05-BB9A-4818-B391-CA9906AC5AF2}" srcOrd="1" destOrd="0" parTransId="{DDC0AF4D-ECD9-4C96-ACCD-E9D3652B25AC}" sibTransId="{B024AA48-5FA8-4B6F-8C07-7D96544C7E6B}"/>
    <dgm:cxn modelId="{3D49A34B-B8E5-4898-9C04-256B91F14785}" srcId="{D70D53EE-36A7-429F-8C14-2D55CC7C26E3}" destId="{3B98D23C-4489-4ED6-9474-9DBDA797DC43}" srcOrd="0" destOrd="0" parTransId="{786EAA6E-9887-4346-92CF-CD30578D1AF0}" sibTransId="{161757EC-F543-48AB-B1BE-03E8388A336E}"/>
    <dgm:cxn modelId="{76053E4D-74BF-4611-8D2A-1EB6E554B247}" type="presOf" srcId="{DCC623FB-0D97-4E3B-8481-4AD20BA701B0}" destId="{DFFC3DCD-0FF1-42BD-A038-0698AD821A93}" srcOrd="0" destOrd="0" presId="urn:microsoft.com/office/officeart/2005/8/layout/hList1"/>
    <dgm:cxn modelId="{87A38088-E37E-4051-81AD-E8DE356607A0}" type="presOf" srcId="{A8CE47FD-CA3E-48CF-A7F7-2772AEA64574}" destId="{ED9D025A-5DB3-437F-88E7-8416B3E5CDAD}" srcOrd="0" destOrd="0" presId="urn:microsoft.com/office/officeart/2005/8/layout/hList1"/>
    <dgm:cxn modelId="{DB9B208C-671B-4555-A997-F90F09388A12}" srcId="{FBE36803-A1A2-4928-954E-AA52491E8574}" destId="{CE94306F-F75C-4A70-AC3E-BAD912863D0A}" srcOrd="0" destOrd="0" parTransId="{C3552E36-C037-4A12-AAF2-94A981788C98}" sibTransId="{66137127-9A89-4279-B9D7-E218FF3D1644}"/>
    <dgm:cxn modelId="{272F6F9C-EB2D-4F0F-BF5E-991C36843ED1}" type="presOf" srcId="{933F34F4-696F-47D4-929B-10F44E6872EC}" destId="{80D6FDC4-6E2E-4725-9C10-37CBB59844CB}" srcOrd="0" destOrd="0" presId="urn:microsoft.com/office/officeart/2005/8/layout/hList1"/>
    <dgm:cxn modelId="{F87BC9B1-3B8A-4E11-AD38-C36432AD80C9}" type="presOf" srcId="{C50827C1-656C-48ED-86F6-4CAEE3DF62A3}" destId="{2C7D2098-1E5F-42BC-8CFA-5BB508A709F8}" srcOrd="0" destOrd="0" presId="urn:microsoft.com/office/officeart/2005/8/layout/hList1"/>
    <dgm:cxn modelId="{BCEE38BC-4BD8-40B8-964F-3504E3155ED8}" type="presOf" srcId="{D70D53EE-36A7-429F-8C14-2D55CC7C26E3}" destId="{4F304EF0-B342-4DD6-989A-BBE6CAD954CD}" srcOrd="0" destOrd="0" presId="urn:microsoft.com/office/officeart/2005/8/layout/hList1"/>
    <dgm:cxn modelId="{9852A9C0-70F7-4317-9DDE-0011C86810A6}" type="presOf" srcId="{C50AB423-CC8C-4E49-86CD-AA4C311E2669}" destId="{38110A34-2504-4CCD-ABA6-638A87F1FA88}" srcOrd="0" destOrd="0" presId="urn:microsoft.com/office/officeart/2005/8/layout/hList1"/>
    <dgm:cxn modelId="{39B906C2-DCD3-4B18-BFA7-C41ABBE11E2B}" srcId="{D70D53EE-36A7-429F-8C14-2D55CC7C26E3}" destId="{FBE36803-A1A2-4928-954E-AA52491E8574}" srcOrd="2" destOrd="0" parTransId="{FDB2C54A-0EAF-4342-9DA7-D0E4F2A4E834}" sibTransId="{BCBE6CAA-296B-444D-99D8-7461A2B8A091}"/>
    <dgm:cxn modelId="{E30495CA-F44E-418F-908D-7D2914A7FD70}" srcId="{9DBBB189-3010-4029-96AC-49141859EF4D}" destId="{DCC623FB-0D97-4E3B-8481-4AD20BA701B0}" srcOrd="0" destOrd="0" parTransId="{C734DF5A-6D65-4176-9CA8-FAAF94F8FB35}" sibTransId="{EF42B71E-347B-4E9F-9476-68BD72E6FCD9}"/>
    <dgm:cxn modelId="{FD23BAD8-E1B6-4A81-A975-E16379056D46}" srcId="{D70D53EE-36A7-429F-8C14-2D55CC7C26E3}" destId="{A8CE47FD-CA3E-48CF-A7F7-2772AEA64574}" srcOrd="4" destOrd="0" parTransId="{97D8FF8B-E8A7-4A5D-A933-5617067565C6}" sibTransId="{D6568E88-7C8E-45BE-9141-DB6D362C7016}"/>
    <dgm:cxn modelId="{1EAA78DA-FAB4-449F-A34A-1B230B113A0C}" type="presOf" srcId="{CB252E05-BB9A-4818-B391-CA9906AC5AF2}" destId="{01050B16-9FAD-492D-BDDD-E8DAB1258BD0}" srcOrd="0" destOrd="0" presId="urn:microsoft.com/office/officeart/2005/8/layout/hList1"/>
    <dgm:cxn modelId="{F3627BDE-4919-484A-A4B6-84D3C7E4683B}" srcId="{3B98D23C-4489-4ED6-9474-9DBDA797DC43}" destId="{933F34F4-696F-47D4-929B-10F44E6872EC}" srcOrd="0" destOrd="0" parTransId="{EF78DC2D-25F7-4B13-8C4E-B5E766122229}" sibTransId="{C4FA8A68-9B97-4D0D-955B-7C504C209FBB}"/>
    <dgm:cxn modelId="{A5DEBDE3-DD0A-4E11-BEA3-624CE28CF5B3}" type="presOf" srcId="{FBE36803-A1A2-4928-954E-AA52491E8574}" destId="{1A720CAC-7291-4541-8100-83B536E95B05}" srcOrd="0" destOrd="0" presId="urn:microsoft.com/office/officeart/2005/8/layout/hList1"/>
    <dgm:cxn modelId="{0C80C3E7-D147-4FC1-B3B9-A05CDC135FC8}" type="presOf" srcId="{CE94306F-F75C-4A70-AC3E-BAD912863D0A}" destId="{0E399FB7-D79F-48DA-8A69-E8E6B112FC2C}" srcOrd="0" destOrd="0" presId="urn:microsoft.com/office/officeart/2005/8/layout/hList1"/>
    <dgm:cxn modelId="{C020C9E7-7766-4135-8AEE-94D3A8987273}" type="presOf" srcId="{9DBBB189-3010-4029-96AC-49141859EF4D}" destId="{79593F92-3D95-48EC-8847-56DF986AF2BF}" srcOrd="0" destOrd="0" presId="urn:microsoft.com/office/officeart/2005/8/layout/hList1"/>
    <dgm:cxn modelId="{77EC78EC-14DC-4C27-A4EC-CDC7EE802645}" srcId="{A8CE47FD-CA3E-48CF-A7F7-2772AEA64574}" destId="{C50AB423-CC8C-4E49-86CD-AA4C311E2669}" srcOrd="0" destOrd="0" parTransId="{D969CCE6-9CBC-40FC-8DB0-20FA3B8D3162}" sibTransId="{3739CC50-E6B0-436B-99C5-CC3E4224034E}"/>
    <dgm:cxn modelId="{8B9AC0F4-2CC7-4041-B8CA-4A7B11C9BC85}" srcId="{D70D53EE-36A7-429F-8C14-2D55CC7C26E3}" destId="{9DBBB189-3010-4029-96AC-49141859EF4D}" srcOrd="3" destOrd="0" parTransId="{447C6367-3771-4869-99F0-DA0A8E758D87}" sibTransId="{68CEE150-FA94-4EC9-B655-6EAFB3A82F68}"/>
    <dgm:cxn modelId="{744603D2-AAFE-4167-B257-B5C3CD1B21FC}" type="presParOf" srcId="{4F304EF0-B342-4DD6-989A-BBE6CAD954CD}" destId="{EAE77CB7-9A23-4F59-89F1-9FB02C90DB8E}" srcOrd="0" destOrd="0" presId="urn:microsoft.com/office/officeart/2005/8/layout/hList1"/>
    <dgm:cxn modelId="{D6B09414-7B0E-488E-AB03-4C84B25C33A6}" type="presParOf" srcId="{EAE77CB7-9A23-4F59-89F1-9FB02C90DB8E}" destId="{E0A0DDA1-2892-4203-9B56-B6DF9029D7B8}" srcOrd="0" destOrd="0" presId="urn:microsoft.com/office/officeart/2005/8/layout/hList1"/>
    <dgm:cxn modelId="{9B90BF84-7614-4E58-9837-4DDB1741200D}" type="presParOf" srcId="{EAE77CB7-9A23-4F59-89F1-9FB02C90DB8E}" destId="{80D6FDC4-6E2E-4725-9C10-37CBB59844CB}" srcOrd="1" destOrd="0" presId="urn:microsoft.com/office/officeart/2005/8/layout/hList1"/>
    <dgm:cxn modelId="{7D736A7F-2294-44B5-BC62-8573CFA06A75}" type="presParOf" srcId="{4F304EF0-B342-4DD6-989A-BBE6CAD954CD}" destId="{8D47F8A8-9A51-4CAF-9AB3-A242AE241E40}" srcOrd="1" destOrd="0" presId="urn:microsoft.com/office/officeart/2005/8/layout/hList1"/>
    <dgm:cxn modelId="{96F2050C-95C6-4C3C-AF28-DCD4F492B6CC}" type="presParOf" srcId="{4F304EF0-B342-4DD6-989A-BBE6CAD954CD}" destId="{8DAFB89F-4DB2-4C2F-AD52-37CD6D384DBC}" srcOrd="2" destOrd="0" presId="urn:microsoft.com/office/officeart/2005/8/layout/hList1"/>
    <dgm:cxn modelId="{FCCE177C-6DF0-45DB-8A12-424469934DEA}" type="presParOf" srcId="{8DAFB89F-4DB2-4C2F-AD52-37CD6D384DBC}" destId="{01050B16-9FAD-492D-BDDD-E8DAB1258BD0}" srcOrd="0" destOrd="0" presId="urn:microsoft.com/office/officeart/2005/8/layout/hList1"/>
    <dgm:cxn modelId="{2C3EEFA6-625B-472E-A7EA-562246ACBA50}" type="presParOf" srcId="{8DAFB89F-4DB2-4C2F-AD52-37CD6D384DBC}" destId="{2C7D2098-1E5F-42BC-8CFA-5BB508A709F8}" srcOrd="1" destOrd="0" presId="urn:microsoft.com/office/officeart/2005/8/layout/hList1"/>
    <dgm:cxn modelId="{4143BF1C-AE8C-4274-877E-DDE703ED8F1C}" type="presParOf" srcId="{4F304EF0-B342-4DD6-989A-BBE6CAD954CD}" destId="{9067DD5B-47C7-4A35-AD2A-E569BF602D87}" srcOrd="3" destOrd="0" presId="urn:microsoft.com/office/officeart/2005/8/layout/hList1"/>
    <dgm:cxn modelId="{120CE9DC-5C08-44EF-BF85-8F0EBB5BC130}" type="presParOf" srcId="{4F304EF0-B342-4DD6-989A-BBE6CAD954CD}" destId="{AF2070C3-54A7-47B9-97C0-28B1D8836740}" srcOrd="4" destOrd="0" presId="urn:microsoft.com/office/officeart/2005/8/layout/hList1"/>
    <dgm:cxn modelId="{6FEC586E-4FD7-4401-B478-A0C146B39982}" type="presParOf" srcId="{AF2070C3-54A7-47B9-97C0-28B1D8836740}" destId="{1A720CAC-7291-4541-8100-83B536E95B05}" srcOrd="0" destOrd="0" presId="urn:microsoft.com/office/officeart/2005/8/layout/hList1"/>
    <dgm:cxn modelId="{36BCD85D-5E6B-48B4-9897-2E224DE8A0B4}" type="presParOf" srcId="{AF2070C3-54A7-47B9-97C0-28B1D8836740}" destId="{0E399FB7-D79F-48DA-8A69-E8E6B112FC2C}" srcOrd="1" destOrd="0" presId="urn:microsoft.com/office/officeart/2005/8/layout/hList1"/>
    <dgm:cxn modelId="{A4A7E2E1-7A24-4A37-9D23-3C6EA18F455C}" type="presParOf" srcId="{4F304EF0-B342-4DD6-989A-BBE6CAD954CD}" destId="{9D8B65D8-03CD-4F68-A282-CAA2D3313342}" srcOrd="5" destOrd="0" presId="urn:microsoft.com/office/officeart/2005/8/layout/hList1"/>
    <dgm:cxn modelId="{C5B25866-4975-442F-A7D1-6C0F5F23B8A7}" type="presParOf" srcId="{4F304EF0-B342-4DD6-989A-BBE6CAD954CD}" destId="{5DCC1E13-D68E-4CDB-8569-BE0EFDA51F5E}" srcOrd="6" destOrd="0" presId="urn:microsoft.com/office/officeart/2005/8/layout/hList1"/>
    <dgm:cxn modelId="{CBA2341D-B2B2-4A6C-81AA-AAB795E56793}" type="presParOf" srcId="{5DCC1E13-D68E-4CDB-8569-BE0EFDA51F5E}" destId="{79593F92-3D95-48EC-8847-56DF986AF2BF}" srcOrd="0" destOrd="0" presId="urn:microsoft.com/office/officeart/2005/8/layout/hList1"/>
    <dgm:cxn modelId="{EE57CA81-085C-4FF8-ADE5-DBB91AF6C5AB}" type="presParOf" srcId="{5DCC1E13-D68E-4CDB-8569-BE0EFDA51F5E}" destId="{DFFC3DCD-0FF1-42BD-A038-0698AD821A93}" srcOrd="1" destOrd="0" presId="urn:microsoft.com/office/officeart/2005/8/layout/hList1"/>
    <dgm:cxn modelId="{61E89587-7453-44F5-8650-7F5705A70868}" type="presParOf" srcId="{4F304EF0-B342-4DD6-989A-BBE6CAD954CD}" destId="{F7937EFD-2A32-453B-865B-7BBF1FF8CC62}" srcOrd="7" destOrd="0" presId="urn:microsoft.com/office/officeart/2005/8/layout/hList1"/>
    <dgm:cxn modelId="{A7EB12E9-F49E-4E50-B2CB-72E8769FCB0E}" type="presParOf" srcId="{4F304EF0-B342-4DD6-989A-BBE6CAD954CD}" destId="{BB2CAD40-CDE7-466A-8B05-B94F283E5679}" srcOrd="8" destOrd="0" presId="urn:microsoft.com/office/officeart/2005/8/layout/hList1"/>
    <dgm:cxn modelId="{1C291464-EDFD-4D85-A58B-04A86125D0B7}" type="presParOf" srcId="{BB2CAD40-CDE7-466A-8B05-B94F283E5679}" destId="{ED9D025A-5DB3-437F-88E7-8416B3E5CDAD}" srcOrd="0" destOrd="0" presId="urn:microsoft.com/office/officeart/2005/8/layout/hList1"/>
    <dgm:cxn modelId="{B4526C68-A714-4242-80E8-58590BCC6E89}" type="presParOf" srcId="{BB2CAD40-CDE7-466A-8B05-B94F283E5679}" destId="{38110A34-2504-4CCD-ABA6-638A87F1FA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B821AD-EE38-40A5-99EF-E6093681E43E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9C155283-2855-46F9-BBCB-C0BCF80F7E42}">
      <dgm:prSet phldrT="[Текст]" custT="1"/>
      <dgm:spPr/>
      <dgm:t>
        <a:bodyPr/>
        <a:lstStyle/>
        <a:p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Порівнює Землю з космічним кораблем, обмеженим ресурсами, і наголошує на необхідності сталого розвитку. </a:t>
          </a:r>
        </a:p>
      </dgm:t>
    </dgm:pt>
    <dgm:pt modelId="{183061B3-D07D-4C33-A7A7-3858E64B0B3B}" type="parTrans" cxnId="{CC1FAD98-4428-4C0F-8009-762A9C70CD15}">
      <dgm:prSet/>
      <dgm:spPr/>
      <dgm:t>
        <a:bodyPr/>
        <a:lstStyle/>
        <a:p>
          <a:endParaRPr lang="ru-UA"/>
        </a:p>
      </dgm:t>
    </dgm:pt>
    <dgm:pt modelId="{13220D80-5AF1-4765-B1DE-1C711C7C290A}" type="sibTrans" cxnId="{CC1FAD98-4428-4C0F-8009-762A9C70CD15}">
      <dgm:prSet/>
      <dgm:spPr/>
      <dgm:t>
        <a:bodyPr/>
        <a:lstStyle/>
        <a:p>
          <a:endParaRPr lang="ru-UA"/>
        </a:p>
      </dgm:t>
    </dgm:pt>
    <dgm:pt modelId="{C11BBF63-32A7-4BA3-956E-8288A89CF607}" type="pres">
      <dgm:prSet presAssocID="{04B821AD-EE38-40A5-99EF-E6093681E43E}" presName="Name0" presStyleCnt="0">
        <dgm:presLayoutVars>
          <dgm:chMax/>
          <dgm:chPref/>
          <dgm:dir/>
        </dgm:presLayoutVars>
      </dgm:prSet>
      <dgm:spPr/>
    </dgm:pt>
    <dgm:pt modelId="{6141DC43-0BA8-4124-9BBF-E124A2CB5B65}" type="pres">
      <dgm:prSet presAssocID="{9C155283-2855-46F9-BBCB-C0BCF80F7E42}" presName="composite" presStyleCnt="0">
        <dgm:presLayoutVars>
          <dgm:chMax/>
          <dgm:chPref/>
        </dgm:presLayoutVars>
      </dgm:prSet>
      <dgm:spPr/>
    </dgm:pt>
    <dgm:pt modelId="{EF9F9780-6741-4C40-876D-4581B83CFD97}" type="pres">
      <dgm:prSet presAssocID="{9C155283-2855-46F9-BBCB-C0BCF80F7E42}" presName="Image" presStyleLbl="bgImgPlace1" presStyleIdx="0" presStyleCnt="1" custScaleY="146276" custLinFactNeighborX="898"/>
      <dgm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427D60B1-FBD3-406A-9392-E8EADC449EFA}" type="pres">
      <dgm:prSet presAssocID="{9C155283-2855-46F9-BBCB-C0BCF80F7E42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248E6FF7-197F-4401-9AF6-011453B4A7AA}" type="pres">
      <dgm:prSet presAssocID="{9C155283-2855-46F9-BBCB-C0BCF80F7E42}" presName="tlFrame" presStyleLbl="node1" presStyleIdx="0" presStyleCnt="4"/>
      <dgm:spPr/>
    </dgm:pt>
    <dgm:pt modelId="{B255CE5E-F3BA-49FC-AD4C-CC7E3BF1A0EB}" type="pres">
      <dgm:prSet presAssocID="{9C155283-2855-46F9-BBCB-C0BCF80F7E42}" presName="trFrame" presStyleLbl="node1" presStyleIdx="1" presStyleCnt="4"/>
      <dgm:spPr/>
    </dgm:pt>
    <dgm:pt modelId="{927BD3E0-9B6A-4C9C-BB34-552B6B2229F9}" type="pres">
      <dgm:prSet presAssocID="{9C155283-2855-46F9-BBCB-C0BCF80F7E42}" presName="blFrame" presStyleLbl="node1" presStyleIdx="2" presStyleCnt="4"/>
      <dgm:spPr/>
    </dgm:pt>
    <dgm:pt modelId="{08252460-0CE7-49E3-8F68-896A46E18031}" type="pres">
      <dgm:prSet presAssocID="{9C155283-2855-46F9-BBCB-C0BCF80F7E42}" presName="brFrame" presStyleLbl="node1" presStyleIdx="3" presStyleCnt="4"/>
      <dgm:spPr/>
    </dgm:pt>
  </dgm:ptLst>
  <dgm:cxnLst>
    <dgm:cxn modelId="{39E0012A-082F-4B4A-B8E4-F2A7F3A752E0}" type="presOf" srcId="{9C155283-2855-46F9-BBCB-C0BCF80F7E42}" destId="{427D60B1-FBD3-406A-9392-E8EADC449EFA}" srcOrd="0" destOrd="0" presId="urn:microsoft.com/office/officeart/2009/3/layout/FramedTextPicture"/>
    <dgm:cxn modelId="{CC1FAD98-4428-4C0F-8009-762A9C70CD15}" srcId="{04B821AD-EE38-40A5-99EF-E6093681E43E}" destId="{9C155283-2855-46F9-BBCB-C0BCF80F7E42}" srcOrd="0" destOrd="0" parTransId="{183061B3-D07D-4C33-A7A7-3858E64B0B3B}" sibTransId="{13220D80-5AF1-4765-B1DE-1C711C7C290A}"/>
    <dgm:cxn modelId="{06414DB8-2288-4E09-B6C7-91CFAFB0CA4D}" type="presOf" srcId="{04B821AD-EE38-40A5-99EF-E6093681E43E}" destId="{C11BBF63-32A7-4BA3-956E-8288A89CF607}" srcOrd="0" destOrd="0" presId="urn:microsoft.com/office/officeart/2009/3/layout/FramedTextPicture"/>
    <dgm:cxn modelId="{8BCB9097-E545-4443-8BE7-6EEA38E41BB3}" type="presParOf" srcId="{C11BBF63-32A7-4BA3-956E-8288A89CF607}" destId="{6141DC43-0BA8-4124-9BBF-E124A2CB5B65}" srcOrd="0" destOrd="0" presId="urn:microsoft.com/office/officeart/2009/3/layout/FramedTextPicture"/>
    <dgm:cxn modelId="{1821B0A9-D7A5-496D-BBD8-901DFB38579B}" type="presParOf" srcId="{6141DC43-0BA8-4124-9BBF-E124A2CB5B65}" destId="{EF9F9780-6741-4C40-876D-4581B83CFD97}" srcOrd="0" destOrd="0" presId="urn:microsoft.com/office/officeart/2009/3/layout/FramedTextPicture"/>
    <dgm:cxn modelId="{069BCAF3-6B9F-4214-9AB5-30BC4DE78DB5}" type="presParOf" srcId="{6141DC43-0BA8-4124-9BBF-E124A2CB5B65}" destId="{427D60B1-FBD3-406A-9392-E8EADC449EFA}" srcOrd="1" destOrd="0" presId="urn:microsoft.com/office/officeart/2009/3/layout/FramedTextPicture"/>
    <dgm:cxn modelId="{E2A87ED0-25AC-43F0-91B1-CA248E13317B}" type="presParOf" srcId="{6141DC43-0BA8-4124-9BBF-E124A2CB5B65}" destId="{248E6FF7-197F-4401-9AF6-011453B4A7AA}" srcOrd="2" destOrd="0" presId="urn:microsoft.com/office/officeart/2009/3/layout/FramedTextPicture"/>
    <dgm:cxn modelId="{F2E10F95-A97F-4275-AEBB-6BCDBC65E744}" type="presParOf" srcId="{6141DC43-0BA8-4124-9BBF-E124A2CB5B65}" destId="{B255CE5E-F3BA-49FC-AD4C-CC7E3BF1A0EB}" srcOrd="3" destOrd="0" presId="urn:microsoft.com/office/officeart/2009/3/layout/FramedTextPicture"/>
    <dgm:cxn modelId="{695215F8-592D-4FDB-9E60-B758D4572303}" type="presParOf" srcId="{6141DC43-0BA8-4124-9BBF-E124A2CB5B65}" destId="{927BD3E0-9B6A-4C9C-BB34-552B6B2229F9}" srcOrd="4" destOrd="0" presId="urn:microsoft.com/office/officeart/2009/3/layout/FramedTextPicture"/>
    <dgm:cxn modelId="{05DE308F-CF81-4E4D-8303-41A4702EF58E}" type="presParOf" srcId="{6141DC43-0BA8-4124-9BBF-E124A2CB5B65}" destId="{08252460-0CE7-49E3-8F68-896A46E18031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0D53EE-36A7-429F-8C14-2D55CC7C26E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B98D23C-4489-4ED6-9474-9DBDA797DC43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• Обмеженість ресурсів: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EAA6E-9887-4346-92CF-CD30578D1AF0}" type="parTrans" cxnId="{3D49A34B-B8E5-4898-9C04-256B91F14785}">
      <dgm:prSet/>
      <dgm:spPr/>
      <dgm:t>
        <a:bodyPr/>
        <a:lstStyle/>
        <a:p>
          <a:endParaRPr lang="ru-UA"/>
        </a:p>
      </dgm:t>
    </dgm:pt>
    <dgm:pt modelId="{161757EC-F543-48AB-B1BE-03E8388A336E}" type="sibTrans" cxnId="{3D49A34B-B8E5-4898-9C04-256B91F14785}">
      <dgm:prSet/>
      <dgm:spPr/>
      <dgm:t>
        <a:bodyPr/>
        <a:lstStyle/>
        <a:p>
          <a:endParaRPr lang="ru-UA"/>
        </a:p>
      </dgm:t>
    </dgm:pt>
    <dgm:pt modelId="{933F34F4-696F-47D4-929B-10F44E6872EC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Земля як космічний корабель має обмежені ресурси, які необхідно дбайливо використовувати.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DC2D-25F7-4B13-8C4E-B5E766122229}" type="parTrans" cxnId="{F3627BDE-4919-484A-A4B6-84D3C7E4683B}">
      <dgm:prSet/>
      <dgm:spPr/>
      <dgm:t>
        <a:bodyPr/>
        <a:lstStyle/>
        <a:p>
          <a:endParaRPr lang="ru-UA"/>
        </a:p>
      </dgm:t>
    </dgm:pt>
    <dgm:pt modelId="{C4FA8A68-9B97-4D0D-955B-7C504C209FBB}" type="sibTrans" cxnId="{F3627BDE-4919-484A-A4B6-84D3C7E4683B}">
      <dgm:prSet/>
      <dgm:spPr/>
      <dgm:t>
        <a:bodyPr/>
        <a:lstStyle/>
        <a:p>
          <a:endParaRPr lang="ru-UA"/>
        </a:p>
      </dgm:t>
    </dgm:pt>
    <dgm:pt modelId="{CB252E05-BB9A-4818-B391-CA9906AC5AF2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Стійкий розвиток: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0AF4D-ECD9-4C96-ACCD-E9D3652B25AC}" type="parTrans" cxnId="{8D48863D-B220-42B2-856E-DD91258C0B93}">
      <dgm:prSet/>
      <dgm:spPr/>
      <dgm:t>
        <a:bodyPr/>
        <a:lstStyle/>
        <a:p>
          <a:endParaRPr lang="ru-UA"/>
        </a:p>
      </dgm:t>
    </dgm:pt>
    <dgm:pt modelId="{B024AA48-5FA8-4B6F-8C07-7D96544C7E6B}" type="sibTrans" cxnId="{8D48863D-B220-42B2-856E-DD91258C0B93}">
      <dgm:prSet/>
      <dgm:spPr/>
      <dgm:t>
        <a:bodyPr/>
        <a:lstStyle/>
        <a:p>
          <a:endParaRPr lang="ru-UA"/>
        </a:p>
      </dgm:t>
    </dgm:pt>
    <dgm:pt modelId="{C50827C1-656C-48ED-86F6-4CAEE3DF62A3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Необхідно переходити від екстенсивної моделі зростання до стійкої, яка враховує екологічні та соціальні наслідки економічного розвитку.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D46205-C618-4021-B2E8-43A6BD99B984}" type="parTrans" cxnId="{8BF68B31-F32C-4827-B824-2528480A498A}">
      <dgm:prSet/>
      <dgm:spPr/>
      <dgm:t>
        <a:bodyPr/>
        <a:lstStyle/>
        <a:p>
          <a:endParaRPr lang="ru-UA"/>
        </a:p>
      </dgm:t>
    </dgm:pt>
    <dgm:pt modelId="{BAC69A10-1AE3-40AD-BA56-7BDD7C24F19D}" type="sibTrans" cxnId="{8BF68B31-F32C-4827-B824-2528480A498A}">
      <dgm:prSet/>
      <dgm:spPr/>
      <dgm:t>
        <a:bodyPr/>
        <a:lstStyle/>
        <a:p>
          <a:endParaRPr lang="ru-UA"/>
        </a:p>
      </dgm:t>
    </dgm:pt>
    <dgm:pt modelId="{FBE36803-A1A2-4928-954E-AA52491E8574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Зміна мислення: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2C54A-0EAF-4342-9DA7-D0E4F2A4E834}" type="parTrans" cxnId="{39B906C2-DCD3-4B18-BFA7-C41ABBE11E2B}">
      <dgm:prSet/>
      <dgm:spPr/>
      <dgm:t>
        <a:bodyPr/>
        <a:lstStyle/>
        <a:p>
          <a:endParaRPr lang="ru-UA"/>
        </a:p>
      </dgm:t>
    </dgm:pt>
    <dgm:pt modelId="{BCBE6CAA-296B-444D-99D8-7461A2B8A091}" type="sibTrans" cxnId="{39B906C2-DCD3-4B18-BFA7-C41ABBE11E2B}">
      <dgm:prSet/>
      <dgm:spPr/>
      <dgm:t>
        <a:bodyPr/>
        <a:lstStyle/>
        <a:p>
          <a:endParaRPr lang="ru-UA"/>
        </a:p>
      </dgm:t>
    </dgm:pt>
    <dgm:pt modelId="{CE94306F-F75C-4A70-AC3E-BAD912863D0A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Концепція закликає до зміни мислення, переходу від "ковбойської економіки" до "економіки космонавтів«,  де пріоритетом є збереження ресурсів та навколишнього середовища.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52E36-C037-4A12-AAF2-94A981788C98}" type="parTrans" cxnId="{DB9B208C-671B-4555-A997-F90F09388A12}">
      <dgm:prSet/>
      <dgm:spPr/>
      <dgm:t>
        <a:bodyPr/>
        <a:lstStyle/>
        <a:p>
          <a:endParaRPr lang="ru-UA"/>
        </a:p>
      </dgm:t>
    </dgm:pt>
    <dgm:pt modelId="{66137127-9A89-4279-B9D7-E218FF3D1644}" type="sibTrans" cxnId="{DB9B208C-671B-4555-A997-F90F09388A12}">
      <dgm:prSet/>
      <dgm:spPr/>
      <dgm:t>
        <a:bodyPr/>
        <a:lstStyle/>
        <a:p>
          <a:endParaRPr lang="ru-UA"/>
        </a:p>
      </dgm:t>
    </dgm:pt>
    <dgm:pt modelId="{9DBBB189-3010-4029-96AC-49141859EF4D}">
      <dgm:prSet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 відповідальність: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7C6367-3771-4869-99F0-DA0A8E758D87}" type="parTrans" cxnId="{8B9AC0F4-2CC7-4041-B8CA-4A7B11C9BC85}">
      <dgm:prSet/>
      <dgm:spPr/>
      <dgm:t>
        <a:bodyPr/>
        <a:lstStyle/>
        <a:p>
          <a:endParaRPr lang="ru-UA"/>
        </a:p>
      </dgm:t>
    </dgm:pt>
    <dgm:pt modelId="{68CEE150-FA94-4EC9-B655-6EAFB3A82F68}" type="sibTrans" cxnId="{8B9AC0F4-2CC7-4041-B8CA-4A7B11C9BC85}">
      <dgm:prSet/>
      <dgm:spPr/>
      <dgm:t>
        <a:bodyPr/>
        <a:lstStyle/>
        <a:p>
          <a:endParaRPr lang="ru-UA"/>
        </a:p>
      </dgm:t>
    </dgm:pt>
    <dgm:pt modelId="{C6223D41-E1AB-4D6C-AF68-20572104B386}">
      <dgm:prSet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Кожна людина, яка живе на Землі, несе відповідальність за її стан і має усвідомлювати вплив своїх дій на довкілля.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CE48E-5552-4BAD-814C-EF5D705C7B43}" type="parTrans" cxnId="{733902D6-F153-4B21-9C85-5DF8BD74EA85}">
      <dgm:prSet/>
      <dgm:spPr/>
      <dgm:t>
        <a:bodyPr/>
        <a:lstStyle/>
        <a:p>
          <a:endParaRPr lang="ru-UA"/>
        </a:p>
      </dgm:t>
    </dgm:pt>
    <dgm:pt modelId="{588031C8-DF61-43C6-B6C2-A07AADC2A9A7}" type="sibTrans" cxnId="{733902D6-F153-4B21-9C85-5DF8BD74EA85}">
      <dgm:prSet/>
      <dgm:spPr/>
      <dgm:t>
        <a:bodyPr/>
        <a:lstStyle/>
        <a:p>
          <a:endParaRPr lang="ru-UA"/>
        </a:p>
      </dgm:t>
    </dgm:pt>
    <dgm:pt modelId="{4F304EF0-B342-4DD6-989A-BBE6CAD954CD}" type="pres">
      <dgm:prSet presAssocID="{D70D53EE-36A7-429F-8C14-2D55CC7C26E3}" presName="Name0" presStyleCnt="0">
        <dgm:presLayoutVars>
          <dgm:dir/>
          <dgm:animLvl val="lvl"/>
          <dgm:resizeHandles val="exact"/>
        </dgm:presLayoutVars>
      </dgm:prSet>
      <dgm:spPr/>
    </dgm:pt>
    <dgm:pt modelId="{EAE77CB7-9A23-4F59-89F1-9FB02C90DB8E}" type="pres">
      <dgm:prSet presAssocID="{3B98D23C-4489-4ED6-9474-9DBDA797DC43}" presName="composite" presStyleCnt="0"/>
      <dgm:spPr/>
    </dgm:pt>
    <dgm:pt modelId="{E0A0DDA1-2892-4203-9B56-B6DF9029D7B8}" type="pres">
      <dgm:prSet presAssocID="{3B98D23C-4489-4ED6-9474-9DBDA797DC4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0D6FDC4-6E2E-4725-9C10-37CBB59844CB}" type="pres">
      <dgm:prSet presAssocID="{3B98D23C-4489-4ED6-9474-9DBDA797DC43}" presName="desTx" presStyleLbl="alignAccFollowNode1" presStyleIdx="0" presStyleCnt="4">
        <dgm:presLayoutVars>
          <dgm:bulletEnabled val="1"/>
        </dgm:presLayoutVars>
      </dgm:prSet>
      <dgm:spPr/>
    </dgm:pt>
    <dgm:pt modelId="{8D47F8A8-9A51-4CAF-9AB3-A242AE241E40}" type="pres">
      <dgm:prSet presAssocID="{161757EC-F543-48AB-B1BE-03E8388A336E}" presName="space" presStyleCnt="0"/>
      <dgm:spPr/>
    </dgm:pt>
    <dgm:pt modelId="{8DAFB89F-4DB2-4C2F-AD52-37CD6D384DBC}" type="pres">
      <dgm:prSet presAssocID="{CB252E05-BB9A-4818-B391-CA9906AC5AF2}" presName="composite" presStyleCnt="0"/>
      <dgm:spPr/>
    </dgm:pt>
    <dgm:pt modelId="{01050B16-9FAD-492D-BDDD-E8DAB1258BD0}" type="pres">
      <dgm:prSet presAssocID="{CB252E05-BB9A-4818-B391-CA9906AC5AF2}" presName="parTx" presStyleLbl="alignNode1" presStyleIdx="1" presStyleCnt="4" custLinFactNeighborX="2227" custLinFactNeighborY="-7450">
        <dgm:presLayoutVars>
          <dgm:chMax val="0"/>
          <dgm:chPref val="0"/>
          <dgm:bulletEnabled val="1"/>
        </dgm:presLayoutVars>
      </dgm:prSet>
      <dgm:spPr/>
    </dgm:pt>
    <dgm:pt modelId="{2C7D2098-1E5F-42BC-8CFA-5BB508A709F8}" type="pres">
      <dgm:prSet presAssocID="{CB252E05-BB9A-4818-B391-CA9906AC5AF2}" presName="desTx" presStyleLbl="alignAccFollowNode1" presStyleIdx="1" presStyleCnt="4">
        <dgm:presLayoutVars>
          <dgm:bulletEnabled val="1"/>
        </dgm:presLayoutVars>
      </dgm:prSet>
      <dgm:spPr/>
    </dgm:pt>
    <dgm:pt modelId="{9067DD5B-47C7-4A35-AD2A-E569BF602D87}" type="pres">
      <dgm:prSet presAssocID="{B024AA48-5FA8-4B6F-8C07-7D96544C7E6B}" presName="space" presStyleCnt="0"/>
      <dgm:spPr/>
    </dgm:pt>
    <dgm:pt modelId="{AF2070C3-54A7-47B9-97C0-28B1D8836740}" type="pres">
      <dgm:prSet presAssocID="{FBE36803-A1A2-4928-954E-AA52491E8574}" presName="composite" presStyleCnt="0"/>
      <dgm:spPr/>
    </dgm:pt>
    <dgm:pt modelId="{1A720CAC-7291-4541-8100-83B536E95B05}" type="pres">
      <dgm:prSet presAssocID="{FBE36803-A1A2-4928-954E-AA52491E857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E399FB7-D79F-48DA-8A69-E8E6B112FC2C}" type="pres">
      <dgm:prSet presAssocID="{FBE36803-A1A2-4928-954E-AA52491E8574}" presName="desTx" presStyleLbl="alignAccFollowNode1" presStyleIdx="2" presStyleCnt="4">
        <dgm:presLayoutVars>
          <dgm:bulletEnabled val="1"/>
        </dgm:presLayoutVars>
      </dgm:prSet>
      <dgm:spPr/>
    </dgm:pt>
    <dgm:pt modelId="{9D8B65D8-03CD-4F68-A282-CAA2D3313342}" type="pres">
      <dgm:prSet presAssocID="{BCBE6CAA-296B-444D-99D8-7461A2B8A091}" presName="space" presStyleCnt="0"/>
      <dgm:spPr/>
    </dgm:pt>
    <dgm:pt modelId="{5DCC1E13-D68E-4CDB-8569-BE0EFDA51F5E}" type="pres">
      <dgm:prSet presAssocID="{9DBBB189-3010-4029-96AC-49141859EF4D}" presName="composite" presStyleCnt="0"/>
      <dgm:spPr/>
    </dgm:pt>
    <dgm:pt modelId="{79593F92-3D95-48EC-8847-56DF986AF2BF}" type="pres">
      <dgm:prSet presAssocID="{9DBBB189-3010-4029-96AC-49141859EF4D}" presName="parTx" presStyleLbl="alignNode1" presStyleIdx="3" presStyleCnt="4" custLinFactNeighborX="-7998" custLinFactNeighborY="2375">
        <dgm:presLayoutVars>
          <dgm:chMax val="0"/>
          <dgm:chPref val="0"/>
          <dgm:bulletEnabled val="1"/>
        </dgm:presLayoutVars>
      </dgm:prSet>
      <dgm:spPr/>
    </dgm:pt>
    <dgm:pt modelId="{DFFC3DCD-0FF1-42BD-A038-0698AD821A93}" type="pres">
      <dgm:prSet presAssocID="{9DBBB189-3010-4029-96AC-49141859EF4D}" presName="desTx" presStyleLbl="alignAccFollowNode1" presStyleIdx="3" presStyleCnt="4" custLinFactNeighborX="-3740" custLinFactNeighborY="436">
        <dgm:presLayoutVars>
          <dgm:bulletEnabled val="1"/>
        </dgm:presLayoutVars>
      </dgm:prSet>
      <dgm:spPr/>
    </dgm:pt>
  </dgm:ptLst>
  <dgm:cxnLst>
    <dgm:cxn modelId="{70F85F1A-0C67-4D7B-8081-E590DD9AEC48}" type="presOf" srcId="{3B98D23C-4489-4ED6-9474-9DBDA797DC43}" destId="{E0A0DDA1-2892-4203-9B56-B6DF9029D7B8}" srcOrd="0" destOrd="0" presId="urn:microsoft.com/office/officeart/2005/8/layout/hList1"/>
    <dgm:cxn modelId="{8BF68B31-F32C-4827-B824-2528480A498A}" srcId="{CB252E05-BB9A-4818-B391-CA9906AC5AF2}" destId="{C50827C1-656C-48ED-86F6-4CAEE3DF62A3}" srcOrd="0" destOrd="0" parTransId="{E1D46205-C618-4021-B2E8-43A6BD99B984}" sibTransId="{BAC69A10-1AE3-40AD-BA56-7BDD7C24F19D}"/>
    <dgm:cxn modelId="{8D48863D-B220-42B2-856E-DD91258C0B93}" srcId="{D70D53EE-36A7-429F-8C14-2D55CC7C26E3}" destId="{CB252E05-BB9A-4818-B391-CA9906AC5AF2}" srcOrd="1" destOrd="0" parTransId="{DDC0AF4D-ECD9-4C96-ACCD-E9D3652B25AC}" sibTransId="{B024AA48-5FA8-4B6F-8C07-7D96544C7E6B}"/>
    <dgm:cxn modelId="{3D49A34B-B8E5-4898-9C04-256B91F14785}" srcId="{D70D53EE-36A7-429F-8C14-2D55CC7C26E3}" destId="{3B98D23C-4489-4ED6-9474-9DBDA797DC43}" srcOrd="0" destOrd="0" parTransId="{786EAA6E-9887-4346-92CF-CD30578D1AF0}" sibTransId="{161757EC-F543-48AB-B1BE-03E8388A336E}"/>
    <dgm:cxn modelId="{DB9B208C-671B-4555-A997-F90F09388A12}" srcId="{FBE36803-A1A2-4928-954E-AA52491E8574}" destId="{CE94306F-F75C-4A70-AC3E-BAD912863D0A}" srcOrd="0" destOrd="0" parTransId="{C3552E36-C037-4A12-AAF2-94A981788C98}" sibTransId="{66137127-9A89-4279-B9D7-E218FF3D1644}"/>
    <dgm:cxn modelId="{272F6F9C-EB2D-4F0F-BF5E-991C36843ED1}" type="presOf" srcId="{933F34F4-696F-47D4-929B-10F44E6872EC}" destId="{80D6FDC4-6E2E-4725-9C10-37CBB59844CB}" srcOrd="0" destOrd="0" presId="urn:microsoft.com/office/officeart/2005/8/layout/hList1"/>
    <dgm:cxn modelId="{F87BC9B1-3B8A-4E11-AD38-C36432AD80C9}" type="presOf" srcId="{C50827C1-656C-48ED-86F6-4CAEE3DF62A3}" destId="{2C7D2098-1E5F-42BC-8CFA-5BB508A709F8}" srcOrd="0" destOrd="0" presId="urn:microsoft.com/office/officeart/2005/8/layout/hList1"/>
    <dgm:cxn modelId="{7D4054B2-7F53-452D-B987-CD5108497A9B}" type="presOf" srcId="{C6223D41-E1AB-4D6C-AF68-20572104B386}" destId="{DFFC3DCD-0FF1-42BD-A038-0698AD821A93}" srcOrd="0" destOrd="0" presId="urn:microsoft.com/office/officeart/2005/8/layout/hList1"/>
    <dgm:cxn modelId="{BCEE38BC-4BD8-40B8-964F-3504E3155ED8}" type="presOf" srcId="{D70D53EE-36A7-429F-8C14-2D55CC7C26E3}" destId="{4F304EF0-B342-4DD6-989A-BBE6CAD954CD}" srcOrd="0" destOrd="0" presId="urn:microsoft.com/office/officeart/2005/8/layout/hList1"/>
    <dgm:cxn modelId="{39B906C2-DCD3-4B18-BFA7-C41ABBE11E2B}" srcId="{D70D53EE-36A7-429F-8C14-2D55CC7C26E3}" destId="{FBE36803-A1A2-4928-954E-AA52491E8574}" srcOrd="2" destOrd="0" parTransId="{FDB2C54A-0EAF-4342-9DA7-D0E4F2A4E834}" sibTransId="{BCBE6CAA-296B-444D-99D8-7461A2B8A091}"/>
    <dgm:cxn modelId="{733902D6-F153-4B21-9C85-5DF8BD74EA85}" srcId="{9DBBB189-3010-4029-96AC-49141859EF4D}" destId="{C6223D41-E1AB-4D6C-AF68-20572104B386}" srcOrd="0" destOrd="0" parTransId="{E24CE48E-5552-4BAD-814C-EF5D705C7B43}" sibTransId="{588031C8-DF61-43C6-B6C2-A07AADC2A9A7}"/>
    <dgm:cxn modelId="{1EAA78DA-FAB4-449F-A34A-1B230B113A0C}" type="presOf" srcId="{CB252E05-BB9A-4818-B391-CA9906AC5AF2}" destId="{01050B16-9FAD-492D-BDDD-E8DAB1258BD0}" srcOrd="0" destOrd="0" presId="urn:microsoft.com/office/officeart/2005/8/layout/hList1"/>
    <dgm:cxn modelId="{F3627BDE-4919-484A-A4B6-84D3C7E4683B}" srcId="{3B98D23C-4489-4ED6-9474-9DBDA797DC43}" destId="{933F34F4-696F-47D4-929B-10F44E6872EC}" srcOrd="0" destOrd="0" parTransId="{EF78DC2D-25F7-4B13-8C4E-B5E766122229}" sibTransId="{C4FA8A68-9B97-4D0D-955B-7C504C209FBB}"/>
    <dgm:cxn modelId="{A5DEBDE3-DD0A-4E11-BEA3-624CE28CF5B3}" type="presOf" srcId="{FBE36803-A1A2-4928-954E-AA52491E8574}" destId="{1A720CAC-7291-4541-8100-83B536E95B05}" srcOrd="0" destOrd="0" presId="urn:microsoft.com/office/officeart/2005/8/layout/hList1"/>
    <dgm:cxn modelId="{0C80C3E7-D147-4FC1-B3B9-A05CDC135FC8}" type="presOf" srcId="{CE94306F-F75C-4A70-AC3E-BAD912863D0A}" destId="{0E399FB7-D79F-48DA-8A69-E8E6B112FC2C}" srcOrd="0" destOrd="0" presId="urn:microsoft.com/office/officeart/2005/8/layout/hList1"/>
    <dgm:cxn modelId="{C020C9E7-7766-4135-8AEE-94D3A8987273}" type="presOf" srcId="{9DBBB189-3010-4029-96AC-49141859EF4D}" destId="{79593F92-3D95-48EC-8847-56DF986AF2BF}" srcOrd="0" destOrd="0" presId="urn:microsoft.com/office/officeart/2005/8/layout/hList1"/>
    <dgm:cxn modelId="{8B9AC0F4-2CC7-4041-B8CA-4A7B11C9BC85}" srcId="{D70D53EE-36A7-429F-8C14-2D55CC7C26E3}" destId="{9DBBB189-3010-4029-96AC-49141859EF4D}" srcOrd="3" destOrd="0" parTransId="{447C6367-3771-4869-99F0-DA0A8E758D87}" sibTransId="{68CEE150-FA94-4EC9-B655-6EAFB3A82F68}"/>
    <dgm:cxn modelId="{744603D2-AAFE-4167-B257-B5C3CD1B21FC}" type="presParOf" srcId="{4F304EF0-B342-4DD6-989A-BBE6CAD954CD}" destId="{EAE77CB7-9A23-4F59-89F1-9FB02C90DB8E}" srcOrd="0" destOrd="0" presId="urn:microsoft.com/office/officeart/2005/8/layout/hList1"/>
    <dgm:cxn modelId="{D6B09414-7B0E-488E-AB03-4C84B25C33A6}" type="presParOf" srcId="{EAE77CB7-9A23-4F59-89F1-9FB02C90DB8E}" destId="{E0A0DDA1-2892-4203-9B56-B6DF9029D7B8}" srcOrd="0" destOrd="0" presId="urn:microsoft.com/office/officeart/2005/8/layout/hList1"/>
    <dgm:cxn modelId="{9B90BF84-7614-4E58-9837-4DDB1741200D}" type="presParOf" srcId="{EAE77CB7-9A23-4F59-89F1-9FB02C90DB8E}" destId="{80D6FDC4-6E2E-4725-9C10-37CBB59844CB}" srcOrd="1" destOrd="0" presId="urn:microsoft.com/office/officeart/2005/8/layout/hList1"/>
    <dgm:cxn modelId="{7D736A7F-2294-44B5-BC62-8573CFA06A75}" type="presParOf" srcId="{4F304EF0-B342-4DD6-989A-BBE6CAD954CD}" destId="{8D47F8A8-9A51-4CAF-9AB3-A242AE241E40}" srcOrd="1" destOrd="0" presId="urn:microsoft.com/office/officeart/2005/8/layout/hList1"/>
    <dgm:cxn modelId="{96F2050C-95C6-4C3C-AF28-DCD4F492B6CC}" type="presParOf" srcId="{4F304EF0-B342-4DD6-989A-BBE6CAD954CD}" destId="{8DAFB89F-4DB2-4C2F-AD52-37CD6D384DBC}" srcOrd="2" destOrd="0" presId="urn:microsoft.com/office/officeart/2005/8/layout/hList1"/>
    <dgm:cxn modelId="{FCCE177C-6DF0-45DB-8A12-424469934DEA}" type="presParOf" srcId="{8DAFB89F-4DB2-4C2F-AD52-37CD6D384DBC}" destId="{01050B16-9FAD-492D-BDDD-E8DAB1258BD0}" srcOrd="0" destOrd="0" presId="urn:microsoft.com/office/officeart/2005/8/layout/hList1"/>
    <dgm:cxn modelId="{2C3EEFA6-625B-472E-A7EA-562246ACBA50}" type="presParOf" srcId="{8DAFB89F-4DB2-4C2F-AD52-37CD6D384DBC}" destId="{2C7D2098-1E5F-42BC-8CFA-5BB508A709F8}" srcOrd="1" destOrd="0" presId="urn:microsoft.com/office/officeart/2005/8/layout/hList1"/>
    <dgm:cxn modelId="{4143BF1C-AE8C-4274-877E-DDE703ED8F1C}" type="presParOf" srcId="{4F304EF0-B342-4DD6-989A-BBE6CAD954CD}" destId="{9067DD5B-47C7-4A35-AD2A-E569BF602D87}" srcOrd="3" destOrd="0" presId="urn:microsoft.com/office/officeart/2005/8/layout/hList1"/>
    <dgm:cxn modelId="{120CE9DC-5C08-44EF-BF85-8F0EBB5BC130}" type="presParOf" srcId="{4F304EF0-B342-4DD6-989A-BBE6CAD954CD}" destId="{AF2070C3-54A7-47B9-97C0-28B1D8836740}" srcOrd="4" destOrd="0" presId="urn:microsoft.com/office/officeart/2005/8/layout/hList1"/>
    <dgm:cxn modelId="{6FEC586E-4FD7-4401-B478-A0C146B39982}" type="presParOf" srcId="{AF2070C3-54A7-47B9-97C0-28B1D8836740}" destId="{1A720CAC-7291-4541-8100-83B536E95B05}" srcOrd="0" destOrd="0" presId="urn:microsoft.com/office/officeart/2005/8/layout/hList1"/>
    <dgm:cxn modelId="{36BCD85D-5E6B-48B4-9897-2E224DE8A0B4}" type="presParOf" srcId="{AF2070C3-54A7-47B9-97C0-28B1D8836740}" destId="{0E399FB7-D79F-48DA-8A69-E8E6B112FC2C}" srcOrd="1" destOrd="0" presId="urn:microsoft.com/office/officeart/2005/8/layout/hList1"/>
    <dgm:cxn modelId="{A4A7E2E1-7A24-4A37-9D23-3C6EA18F455C}" type="presParOf" srcId="{4F304EF0-B342-4DD6-989A-BBE6CAD954CD}" destId="{9D8B65D8-03CD-4F68-A282-CAA2D3313342}" srcOrd="5" destOrd="0" presId="urn:microsoft.com/office/officeart/2005/8/layout/hList1"/>
    <dgm:cxn modelId="{C5B25866-4975-442F-A7D1-6C0F5F23B8A7}" type="presParOf" srcId="{4F304EF0-B342-4DD6-989A-BBE6CAD954CD}" destId="{5DCC1E13-D68E-4CDB-8569-BE0EFDA51F5E}" srcOrd="6" destOrd="0" presId="urn:microsoft.com/office/officeart/2005/8/layout/hList1"/>
    <dgm:cxn modelId="{CBA2341D-B2B2-4A6C-81AA-AAB795E56793}" type="presParOf" srcId="{5DCC1E13-D68E-4CDB-8569-BE0EFDA51F5E}" destId="{79593F92-3D95-48EC-8847-56DF986AF2BF}" srcOrd="0" destOrd="0" presId="urn:microsoft.com/office/officeart/2005/8/layout/hList1"/>
    <dgm:cxn modelId="{EE57CA81-085C-4FF8-ADE5-DBB91AF6C5AB}" type="presParOf" srcId="{5DCC1E13-D68E-4CDB-8569-BE0EFDA51F5E}" destId="{DFFC3DCD-0FF1-42BD-A038-0698AD821A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197F9E-7F2B-403C-AFD7-3A01E8B75241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A535FE07-7664-4281-851C-B788A7BFF095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Це альтернативна модель розвитку, яка ставить на чільне місце екологічну стійкість і соціальну справедливість, визнаючи фізичні обмеження планети і необхідність жити в рамках цих обмежень.</a:t>
          </a:r>
        </a:p>
      </dgm:t>
    </dgm:pt>
    <dgm:pt modelId="{D67AACE8-9468-4716-95FC-9F0D6894D7C3}" type="parTrans" cxnId="{BE0D2393-AB41-4359-BCC7-9BED59B94645}">
      <dgm:prSet/>
      <dgm:spPr/>
      <dgm:t>
        <a:bodyPr/>
        <a:lstStyle/>
        <a:p>
          <a:endParaRPr lang="ru-UA"/>
        </a:p>
      </dgm:t>
    </dgm:pt>
    <dgm:pt modelId="{0B813D71-BF9A-461A-A6CD-34E507683DB9}" type="sibTrans" cxnId="{BE0D2393-AB41-4359-BCC7-9BED59B94645}">
      <dgm:prSet/>
      <dgm:spPr/>
      <dgm:t>
        <a:bodyPr/>
        <a:lstStyle/>
        <a:p>
          <a:endParaRPr lang="ru-UA"/>
        </a:p>
      </dgm:t>
    </dgm:pt>
    <dgm:pt modelId="{EFE4948B-6870-4A98-AD13-9A107004BC11}" type="pres">
      <dgm:prSet presAssocID="{8A197F9E-7F2B-403C-AFD7-3A01E8B75241}" presName="Name0" presStyleCnt="0">
        <dgm:presLayoutVars>
          <dgm:chMax/>
          <dgm:chPref/>
          <dgm:dir/>
        </dgm:presLayoutVars>
      </dgm:prSet>
      <dgm:spPr/>
    </dgm:pt>
    <dgm:pt modelId="{C9FC40B1-73DC-4351-8231-C3606505166F}" type="pres">
      <dgm:prSet presAssocID="{A535FE07-7664-4281-851C-B788A7BFF095}" presName="composite" presStyleCnt="0">
        <dgm:presLayoutVars>
          <dgm:chMax/>
          <dgm:chPref/>
        </dgm:presLayoutVars>
      </dgm:prSet>
      <dgm:spPr/>
    </dgm:pt>
    <dgm:pt modelId="{6BD631BB-E65A-4623-B7C8-F0846E3EA66A}" type="pres">
      <dgm:prSet presAssocID="{A535FE07-7664-4281-851C-B788A7BFF095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t="-25000" b="-25000"/>
          </a:stretch>
        </a:blipFill>
      </dgm:spPr>
    </dgm:pt>
    <dgm:pt modelId="{2B9FCBD0-CAF6-4209-B632-409B7D2F8FA6}" type="pres">
      <dgm:prSet presAssocID="{A535FE07-7664-4281-851C-B788A7BFF09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A80426C2-E43A-4524-9BD8-BA98C070D150}" type="pres">
      <dgm:prSet presAssocID="{A535FE07-7664-4281-851C-B788A7BFF095}" presName="tlFrame" presStyleLbl="node1" presStyleIdx="0" presStyleCnt="4"/>
      <dgm:spPr/>
    </dgm:pt>
    <dgm:pt modelId="{E08FBE16-6E56-4A7E-9EE9-12AC3B63115C}" type="pres">
      <dgm:prSet presAssocID="{A535FE07-7664-4281-851C-B788A7BFF095}" presName="trFrame" presStyleLbl="node1" presStyleIdx="1" presStyleCnt="4"/>
      <dgm:spPr/>
    </dgm:pt>
    <dgm:pt modelId="{7BD4DE2E-1D1E-4F6D-8D9A-7BBB42F4677B}" type="pres">
      <dgm:prSet presAssocID="{A535FE07-7664-4281-851C-B788A7BFF095}" presName="blFrame" presStyleLbl="node1" presStyleIdx="2" presStyleCnt="4"/>
      <dgm:spPr/>
    </dgm:pt>
    <dgm:pt modelId="{D2A9C536-7587-4197-9917-468A2F2A3547}" type="pres">
      <dgm:prSet presAssocID="{A535FE07-7664-4281-851C-B788A7BFF095}" presName="brFrame" presStyleLbl="node1" presStyleIdx="3" presStyleCnt="4"/>
      <dgm:spPr/>
    </dgm:pt>
  </dgm:ptLst>
  <dgm:cxnLst>
    <dgm:cxn modelId="{9ACD885B-6A45-4893-B7BB-3225A6913AF7}" type="presOf" srcId="{8A197F9E-7F2B-403C-AFD7-3A01E8B75241}" destId="{EFE4948B-6870-4A98-AD13-9A107004BC11}" srcOrd="0" destOrd="0" presId="urn:microsoft.com/office/officeart/2009/3/layout/FramedTextPicture"/>
    <dgm:cxn modelId="{BE0D2393-AB41-4359-BCC7-9BED59B94645}" srcId="{8A197F9E-7F2B-403C-AFD7-3A01E8B75241}" destId="{A535FE07-7664-4281-851C-B788A7BFF095}" srcOrd="0" destOrd="0" parTransId="{D67AACE8-9468-4716-95FC-9F0D6894D7C3}" sibTransId="{0B813D71-BF9A-461A-A6CD-34E507683DB9}"/>
    <dgm:cxn modelId="{AD6BD7AA-5D3E-4197-AC7D-A328F37548B2}" type="presOf" srcId="{A535FE07-7664-4281-851C-B788A7BFF095}" destId="{2B9FCBD0-CAF6-4209-B632-409B7D2F8FA6}" srcOrd="0" destOrd="0" presId="urn:microsoft.com/office/officeart/2009/3/layout/FramedTextPicture"/>
    <dgm:cxn modelId="{E8762276-DEA6-429A-8CEB-D620319F141C}" type="presParOf" srcId="{EFE4948B-6870-4A98-AD13-9A107004BC11}" destId="{C9FC40B1-73DC-4351-8231-C3606505166F}" srcOrd="0" destOrd="0" presId="urn:microsoft.com/office/officeart/2009/3/layout/FramedTextPicture"/>
    <dgm:cxn modelId="{C904A1E5-A3AF-4A60-A63C-B7BF3F139953}" type="presParOf" srcId="{C9FC40B1-73DC-4351-8231-C3606505166F}" destId="{6BD631BB-E65A-4623-B7C8-F0846E3EA66A}" srcOrd="0" destOrd="0" presId="urn:microsoft.com/office/officeart/2009/3/layout/FramedTextPicture"/>
    <dgm:cxn modelId="{FE587E84-8600-464E-B0CD-13EEAB5AC27D}" type="presParOf" srcId="{C9FC40B1-73DC-4351-8231-C3606505166F}" destId="{2B9FCBD0-CAF6-4209-B632-409B7D2F8FA6}" srcOrd="1" destOrd="0" presId="urn:microsoft.com/office/officeart/2009/3/layout/FramedTextPicture"/>
    <dgm:cxn modelId="{E91A4F17-5E38-4641-A2B3-9986658D1300}" type="presParOf" srcId="{C9FC40B1-73DC-4351-8231-C3606505166F}" destId="{A80426C2-E43A-4524-9BD8-BA98C070D150}" srcOrd="2" destOrd="0" presId="urn:microsoft.com/office/officeart/2009/3/layout/FramedTextPicture"/>
    <dgm:cxn modelId="{6C4C7145-366A-4589-A9EE-2E3171311A47}" type="presParOf" srcId="{C9FC40B1-73DC-4351-8231-C3606505166F}" destId="{E08FBE16-6E56-4A7E-9EE9-12AC3B63115C}" srcOrd="3" destOrd="0" presId="urn:microsoft.com/office/officeart/2009/3/layout/FramedTextPicture"/>
    <dgm:cxn modelId="{4C61CFF5-D006-4420-A7DF-410581A13A4B}" type="presParOf" srcId="{C9FC40B1-73DC-4351-8231-C3606505166F}" destId="{7BD4DE2E-1D1E-4F6D-8D9A-7BBB42F4677B}" srcOrd="4" destOrd="0" presId="urn:microsoft.com/office/officeart/2009/3/layout/FramedTextPicture"/>
    <dgm:cxn modelId="{ADD2D7F6-A048-4C0F-8C70-D61BC55FAD82}" type="presParOf" srcId="{C9FC40B1-73DC-4351-8231-C3606505166F}" destId="{D2A9C536-7587-4197-9917-468A2F2A3547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1241C1-5BC5-4D57-BB44-781AD813DF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2C79C3FD-D796-4849-AD8C-318EF1392CF5}">
      <dgm:prSet phldrT="[Текст]"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Обмежений масштаб: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EE0E0B-D509-4B3A-BE44-DA917280CC79}" type="parTrans" cxnId="{1DC2C178-C7A2-49B7-A930-6F141E9F5DED}">
      <dgm:prSet/>
      <dgm:spPr/>
      <dgm:t>
        <a:bodyPr/>
        <a:lstStyle/>
        <a:p>
          <a:endParaRPr lang="ru-UA"/>
        </a:p>
      </dgm:t>
    </dgm:pt>
    <dgm:pt modelId="{280A54AB-3FE0-490F-B5F2-880E4B504021}" type="sibTrans" cxnId="{1DC2C178-C7A2-49B7-A930-6F141E9F5DED}">
      <dgm:prSet/>
      <dgm:spPr/>
      <dgm:t>
        <a:bodyPr/>
        <a:lstStyle/>
        <a:p>
          <a:endParaRPr lang="ru-UA"/>
        </a:p>
      </dgm:t>
    </dgm:pt>
    <dgm:pt modelId="{483DA239-0D13-4F91-A9EB-A27E679DB93C}">
      <dgm:prSet phldrT="[Текст]"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Стабільний рівень споживання: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0AC604-0F4B-4E27-8F2A-32B3C7EDD07D}" type="parTrans" cxnId="{1861B435-527C-4F76-B9CC-8D7B9E3B9247}">
      <dgm:prSet/>
      <dgm:spPr/>
      <dgm:t>
        <a:bodyPr/>
        <a:lstStyle/>
        <a:p>
          <a:endParaRPr lang="ru-UA"/>
        </a:p>
      </dgm:t>
    </dgm:pt>
    <dgm:pt modelId="{41E538EE-65D4-4D46-865A-63F757C7B019}" type="sibTrans" cxnId="{1861B435-527C-4F76-B9CC-8D7B9E3B9247}">
      <dgm:prSet/>
      <dgm:spPr/>
      <dgm:t>
        <a:bodyPr/>
        <a:lstStyle/>
        <a:p>
          <a:endParaRPr lang="ru-UA"/>
        </a:p>
      </dgm:t>
    </dgm:pt>
    <dgm:pt modelId="{79015695-2C7A-414A-A606-CEFD480082B9}">
      <dgm:prSet phldrT="[Текст]"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розвиток: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75A0A-D390-443A-A016-CA467AB262A5}" type="parTrans" cxnId="{DD8F5824-25C8-4008-A234-88AEDE22E84A}">
      <dgm:prSet/>
      <dgm:spPr/>
      <dgm:t>
        <a:bodyPr/>
        <a:lstStyle/>
        <a:p>
          <a:endParaRPr lang="ru-UA"/>
        </a:p>
      </dgm:t>
    </dgm:pt>
    <dgm:pt modelId="{14B16AF6-F044-4A0F-92AC-5B071D1A61BE}" type="sibTrans" cxnId="{DD8F5824-25C8-4008-A234-88AEDE22E84A}">
      <dgm:prSet/>
      <dgm:spPr/>
      <dgm:t>
        <a:bodyPr/>
        <a:lstStyle/>
        <a:p>
          <a:endParaRPr lang="ru-UA"/>
        </a:p>
      </dgm:t>
    </dgm:pt>
    <dgm:pt modelId="{C9C90DDD-A5D3-491E-A20A-C1A37BE056C1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Фізичні розміри економіки (населення, капітал) не зростають нескінченно, а підтримуються на певному рівні, що не перевищує можливості екосистеми.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557013-249D-4ED1-93B5-767F0789E0C9}" type="parTrans" cxnId="{4A4FECFF-DDAD-4E02-8B16-53F7402F6297}">
      <dgm:prSet/>
      <dgm:spPr/>
      <dgm:t>
        <a:bodyPr/>
        <a:lstStyle/>
        <a:p>
          <a:endParaRPr lang="ru-UA"/>
        </a:p>
      </dgm:t>
    </dgm:pt>
    <dgm:pt modelId="{5F8CB4F9-52D2-44F7-9BC6-4BC201F5BF65}" type="sibTrans" cxnId="{4A4FECFF-DDAD-4E02-8B16-53F7402F6297}">
      <dgm:prSet/>
      <dgm:spPr/>
      <dgm:t>
        <a:bodyPr/>
        <a:lstStyle/>
        <a:p>
          <a:endParaRPr lang="ru-UA"/>
        </a:p>
      </dgm:t>
    </dgm:pt>
    <dgm:pt modelId="{32D22BDF-8EAD-4E6C-9D4F-405EC991DC86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Рівень споживання ресурсів та енергії не повинен збільшуватись, а повинен бути збалансований з можливістю екосистеми до їх відновлення.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A077E5-0BB5-4BAC-8EAC-17167B8DEF9E}" type="parTrans" cxnId="{3D00E751-B30F-40B5-88B3-5B6160722182}">
      <dgm:prSet/>
      <dgm:spPr/>
      <dgm:t>
        <a:bodyPr/>
        <a:lstStyle/>
        <a:p>
          <a:endParaRPr lang="ru-UA"/>
        </a:p>
      </dgm:t>
    </dgm:pt>
    <dgm:pt modelId="{DABEE8E9-8271-4244-867B-66E5E635E83F}" type="sibTrans" cxnId="{3D00E751-B30F-40B5-88B3-5B6160722182}">
      <dgm:prSet/>
      <dgm:spPr/>
      <dgm:t>
        <a:bodyPr/>
        <a:lstStyle/>
        <a:p>
          <a:endParaRPr lang="ru-UA"/>
        </a:p>
      </dgm:t>
    </dgm:pt>
    <dgm:pt modelId="{B8884022-A0E5-4AA9-B988-741A10ABF2F5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Економіка повинна розвиватися таким чином, щоб задовольняти поточні потреби без шкоди для майбутніх поколінь задовольняти свої власні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5FA4D-716C-4FB8-A7BB-7839CC347EC2}" type="parTrans" cxnId="{DE7B0234-CA36-4E50-9600-2BA4157CCA57}">
      <dgm:prSet/>
      <dgm:spPr/>
      <dgm:t>
        <a:bodyPr/>
        <a:lstStyle/>
        <a:p>
          <a:endParaRPr lang="ru-UA"/>
        </a:p>
      </dgm:t>
    </dgm:pt>
    <dgm:pt modelId="{6599FAD5-FDCD-4F74-8122-AA76AB7815AF}" type="sibTrans" cxnId="{DE7B0234-CA36-4E50-9600-2BA4157CCA57}">
      <dgm:prSet/>
      <dgm:spPr/>
      <dgm:t>
        <a:bodyPr/>
        <a:lstStyle/>
        <a:p>
          <a:endParaRPr lang="ru-UA"/>
        </a:p>
      </dgm:t>
    </dgm:pt>
    <dgm:pt modelId="{F64B0788-45C3-4142-98A5-45BFAF4EFEB4}">
      <dgm:prSet custT="1"/>
      <dgm:spPr/>
      <dgm:t>
        <a:bodyPr/>
        <a:lstStyle/>
        <a:p>
          <a:r>
            <a:rPr lang="uk-UA" sz="2000">
              <a:latin typeface="Times New Roman" panose="02020603050405020304" pitchFamily="18" charset="0"/>
              <a:cs typeface="Times New Roman" panose="02020603050405020304" pitchFamily="18" charset="0"/>
            </a:rPr>
            <a:t>Соціальна справедливість</a:t>
          </a:r>
          <a:endParaRPr lang="ru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266F4-44DE-4D6E-8902-7374DC4CBB9F}" type="parTrans" cxnId="{14C00248-A743-451E-9DE6-9694B17DA02A}">
      <dgm:prSet/>
      <dgm:spPr/>
      <dgm:t>
        <a:bodyPr/>
        <a:lstStyle/>
        <a:p>
          <a:endParaRPr lang="ru-UA"/>
        </a:p>
      </dgm:t>
    </dgm:pt>
    <dgm:pt modelId="{FC2BCCF0-521D-4F2E-BBE4-1E2A93444C39}" type="sibTrans" cxnId="{14C00248-A743-451E-9DE6-9694B17DA02A}">
      <dgm:prSet/>
      <dgm:spPr/>
      <dgm:t>
        <a:bodyPr/>
        <a:lstStyle/>
        <a:p>
          <a:endParaRPr lang="ru-UA"/>
        </a:p>
      </dgm:t>
    </dgm:pt>
    <dgm:pt modelId="{704BB872-45BE-49EA-84F9-6B63555936E9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Слід забезпечити справедливий розподіл ресурсів і благ між усіма членами суспільства, щоб жодна група не страждала від обмежень сталого стану.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E3A12C-3E91-4C6C-A7A4-82A6516724C8}" type="parTrans" cxnId="{75210E49-A78B-41C3-A419-B0A18938E30C}">
      <dgm:prSet/>
      <dgm:spPr/>
      <dgm:t>
        <a:bodyPr/>
        <a:lstStyle/>
        <a:p>
          <a:endParaRPr lang="ru-UA"/>
        </a:p>
      </dgm:t>
    </dgm:pt>
    <dgm:pt modelId="{B07CE857-A174-44C8-9013-0C51509F175E}" type="sibTrans" cxnId="{75210E49-A78B-41C3-A419-B0A18938E30C}">
      <dgm:prSet/>
      <dgm:spPr/>
      <dgm:t>
        <a:bodyPr/>
        <a:lstStyle/>
        <a:p>
          <a:endParaRPr lang="ru-UA"/>
        </a:p>
      </dgm:t>
    </dgm:pt>
    <dgm:pt modelId="{ACD68CC8-4880-429B-B3DD-59FA2EE6E5E7}">
      <dgm:prSet custT="1"/>
      <dgm:spPr/>
      <dgm:t>
        <a:bodyPr/>
        <a:lstStyle/>
        <a:p>
          <a:r>
            <a:rPr lang="uk-UA" sz="2000">
              <a:latin typeface="Times New Roman" panose="02020603050405020304" pitchFamily="18" charset="0"/>
              <a:cs typeface="Times New Roman" panose="02020603050405020304" pitchFamily="18" charset="0"/>
            </a:rPr>
            <a:t>Перехід до економіки сталого стану: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88C26-B6BA-455A-950B-D6CDC21EDE02}" type="parTrans" cxnId="{FF968664-7734-47FD-A6D9-C55B2BB48EA2}">
      <dgm:prSet/>
      <dgm:spPr/>
      <dgm:t>
        <a:bodyPr/>
        <a:lstStyle/>
        <a:p>
          <a:endParaRPr lang="ru-UA"/>
        </a:p>
      </dgm:t>
    </dgm:pt>
    <dgm:pt modelId="{6DA96520-8816-45CF-B108-89A84A2D4809}" type="sibTrans" cxnId="{FF968664-7734-47FD-A6D9-C55B2BB48EA2}">
      <dgm:prSet/>
      <dgm:spPr/>
      <dgm:t>
        <a:bodyPr/>
        <a:lstStyle/>
        <a:p>
          <a:endParaRPr lang="ru-UA"/>
        </a:p>
      </dgm:t>
    </dgm:pt>
    <dgm:pt modelId="{6DE50FBF-7ED6-4E83-A19E-20F6F2AAA03F}">
      <dgm:prSet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Вимагає значних змін у економічній політиці, включаючи переосмислення ролі зростання, зміну структури споживання та виробництва, а також розвиток нових технологій.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69399-9681-46F0-8276-1CCE0924D97C}" type="parTrans" cxnId="{8438DA6F-C7C3-419A-9671-73EA404F5DBB}">
      <dgm:prSet/>
      <dgm:spPr/>
      <dgm:t>
        <a:bodyPr/>
        <a:lstStyle/>
        <a:p>
          <a:endParaRPr lang="ru-UA"/>
        </a:p>
      </dgm:t>
    </dgm:pt>
    <dgm:pt modelId="{04A84D73-00BB-4155-B274-20D1B4EFF868}" type="sibTrans" cxnId="{8438DA6F-C7C3-419A-9671-73EA404F5DBB}">
      <dgm:prSet/>
      <dgm:spPr/>
      <dgm:t>
        <a:bodyPr/>
        <a:lstStyle/>
        <a:p>
          <a:endParaRPr lang="ru-UA"/>
        </a:p>
      </dgm:t>
    </dgm:pt>
    <dgm:pt modelId="{5F23C2E1-3B78-44C9-AF46-1AD693CA503C}" type="pres">
      <dgm:prSet presAssocID="{4F1241C1-5BC5-4D57-BB44-781AD813DF43}" presName="linear" presStyleCnt="0">
        <dgm:presLayoutVars>
          <dgm:dir/>
          <dgm:animLvl val="lvl"/>
          <dgm:resizeHandles val="exact"/>
        </dgm:presLayoutVars>
      </dgm:prSet>
      <dgm:spPr/>
    </dgm:pt>
    <dgm:pt modelId="{E066164F-EC6B-480F-B3BF-991E1B85AF7F}" type="pres">
      <dgm:prSet presAssocID="{2C79C3FD-D796-4849-AD8C-318EF1392CF5}" presName="parentLin" presStyleCnt="0"/>
      <dgm:spPr/>
    </dgm:pt>
    <dgm:pt modelId="{27F78507-15CD-4309-8540-A9C4F6FC8511}" type="pres">
      <dgm:prSet presAssocID="{2C79C3FD-D796-4849-AD8C-318EF1392CF5}" presName="parentLeftMargin" presStyleLbl="node1" presStyleIdx="0" presStyleCnt="5"/>
      <dgm:spPr/>
    </dgm:pt>
    <dgm:pt modelId="{EA8F560E-31E7-4AFC-9AFF-3807F59DCACD}" type="pres">
      <dgm:prSet presAssocID="{2C79C3FD-D796-4849-AD8C-318EF1392CF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7E2DF20-B4DA-42C4-A64A-7EC1D308BD42}" type="pres">
      <dgm:prSet presAssocID="{2C79C3FD-D796-4849-AD8C-318EF1392CF5}" presName="negativeSpace" presStyleCnt="0"/>
      <dgm:spPr/>
    </dgm:pt>
    <dgm:pt modelId="{278817A5-5DB0-4777-AFB6-BE9FA8048359}" type="pres">
      <dgm:prSet presAssocID="{2C79C3FD-D796-4849-AD8C-318EF1392CF5}" presName="childText" presStyleLbl="conFgAcc1" presStyleIdx="0" presStyleCnt="5">
        <dgm:presLayoutVars>
          <dgm:bulletEnabled val="1"/>
        </dgm:presLayoutVars>
      </dgm:prSet>
      <dgm:spPr/>
    </dgm:pt>
    <dgm:pt modelId="{9084BF88-6D77-4F24-B6BD-3E185B1C4F11}" type="pres">
      <dgm:prSet presAssocID="{280A54AB-3FE0-490F-B5F2-880E4B504021}" presName="spaceBetweenRectangles" presStyleCnt="0"/>
      <dgm:spPr/>
    </dgm:pt>
    <dgm:pt modelId="{EC842BE0-5B80-4F50-B241-C37D231F0E40}" type="pres">
      <dgm:prSet presAssocID="{483DA239-0D13-4F91-A9EB-A27E679DB93C}" presName="parentLin" presStyleCnt="0"/>
      <dgm:spPr/>
    </dgm:pt>
    <dgm:pt modelId="{1B56C7CC-4214-433E-9139-D24FC919ECAD}" type="pres">
      <dgm:prSet presAssocID="{483DA239-0D13-4F91-A9EB-A27E679DB93C}" presName="parentLeftMargin" presStyleLbl="node1" presStyleIdx="0" presStyleCnt="5"/>
      <dgm:spPr/>
    </dgm:pt>
    <dgm:pt modelId="{47BABD0F-1089-4378-9F02-41709B52E3B9}" type="pres">
      <dgm:prSet presAssocID="{483DA239-0D13-4F91-A9EB-A27E679DB93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48E7B8B-FAE3-4805-98B7-407C86093E1F}" type="pres">
      <dgm:prSet presAssocID="{483DA239-0D13-4F91-A9EB-A27E679DB93C}" presName="negativeSpace" presStyleCnt="0"/>
      <dgm:spPr/>
    </dgm:pt>
    <dgm:pt modelId="{C675C6EA-4ACF-48E9-989B-01C5E15C1A80}" type="pres">
      <dgm:prSet presAssocID="{483DA239-0D13-4F91-A9EB-A27E679DB93C}" presName="childText" presStyleLbl="conFgAcc1" presStyleIdx="1" presStyleCnt="5">
        <dgm:presLayoutVars>
          <dgm:bulletEnabled val="1"/>
        </dgm:presLayoutVars>
      </dgm:prSet>
      <dgm:spPr/>
    </dgm:pt>
    <dgm:pt modelId="{BA6D80B3-A2DC-4C80-99D5-62E617C55C41}" type="pres">
      <dgm:prSet presAssocID="{41E538EE-65D4-4D46-865A-63F757C7B019}" presName="spaceBetweenRectangles" presStyleCnt="0"/>
      <dgm:spPr/>
    </dgm:pt>
    <dgm:pt modelId="{A129F30E-CD91-41CF-BDE0-E492AEFB2A08}" type="pres">
      <dgm:prSet presAssocID="{79015695-2C7A-414A-A606-CEFD480082B9}" presName="parentLin" presStyleCnt="0"/>
      <dgm:spPr/>
    </dgm:pt>
    <dgm:pt modelId="{AF59769F-1EC3-410B-8746-2BA01770E1CA}" type="pres">
      <dgm:prSet presAssocID="{79015695-2C7A-414A-A606-CEFD480082B9}" presName="parentLeftMargin" presStyleLbl="node1" presStyleIdx="1" presStyleCnt="5"/>
      <dgm:spPr/>
    </dgm:pt>
    <dgm:pt modelId="{FF5A26D3-B7CA-4549-B2B3-B4D63B8B993B}" type="pres">
      <dgm:prSet presAssocID="{79015695-2C7A-414A-A606-CEFD480082B9}" presName="parentText" presStyleLbl="node1" presStyleIdx="2" presStyleCnt="5" custLinFactNeighborX="-6027">
        <dgm:presLayoutVars>
          <dgm:chMax val="0"/>
          <dgm:bulletEnabled val="1"/>
        </dgm:presLayoutVars>
      </dgm:prSet>
      <dgm:spPr/>
    </dgm:pt>
    <dgm:pt modelId="{FE4D6272-23B2-4DAC-8C82-B8B52605BF4D}" type="pres">
      <dgm:prSet presAssocID="{79015695-2C7A-414A-A606-CEFD480082B9}" presName="negativeSpace" presStyleCnt="0"/>
      <dgm:spPr/>
    </dgm:pt>
    <dgm:pt modelId="{31902656-2185-40DE-AD8C-79EB2A733127}" type="pres">
      <dgm:prSet presAssocID="{79015695-2C7A-414A-A606-CEFD480082B9}" presName="childText" presStyleLbl="conFgAcc1" presStyleIdx="2" presStyleCnt="5" custLinFactNeighborX="70" custLinFactNeighborY="20239">
        <dgm:presLayoutVars>
          <dgm:bulletEnabled val="1"/>
        </dgm:presLayoutVars>
      </dgm:prSet>
      <dgm:spPr/>
    </dgm:pt>
    <dgm:pt modelId="{C5300DED-C1F4-4D9A-BB68-87FB614ABF31}" type="pres">
      <dgm:prSet presAssocID="{14B16AF6-F044-4A0F-92AC-5B071D1A61BE}" presName="spaceBetweenRectangles" presStyleCnt="0"/>
      <dgm:spPr/>
    </dgm:pt>
    <dgm:pt modelId="{5C660576-F0A2-4F5C-81E6-6CD655FDBD0B}" type="pres">
      <dgm:prSet presAssocID="{F64B0788-45C3-4142-98A5-45BFAF4EFEB4}" presName="parentLin" presStyleCnt="0"/>
      <dgm:spPr/>
    </dgm:pt>
    <dgm:pt modelId="{1C015AB3-B9E3-49A3-9D21-049DE7ABD7B0}" type="pres">
      <dgm:prSet presAssocID="{F64B0788-45C3-4142-98A5-45BFAF4EFEB4}" presName="parentLeftMargin" presStyleLbl="node1" presStyleIdx="2" presStyleCnt="5"/>
      <dgm:spPr/>
    </dgm:pt>
    <dgm:pt modelId="{E3695AB9-8577-4ED6-8ACB-2F5E02E16BC0}" type="pres">
      <dgm:prSet presAssocID="{F64B0788-45C3-4142-98A5-45BFAF4EFEB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6E3467-03F6-48B0-8807-DCE937D32C35}" type="pres">
      <dgm:prSet presAssocID="{F64B0788-45C3-4142-98A5-45BFAF4EFEB4}" presName="negativeSpace" presStyleCnt="0"/>
      <dgm:spPr/>
    </dgm:pt>
    <dgm:pt modelId="{092AE474-A36D-429C-9CB3-2814076B03DA}" type="pres">
      <dgm:prSet presAssocID="{F64B0788-45C3-4142-98A5-45BFAF4EFEB4}" presName="childText" presStyleLbl="conFgAcc1" presStyleIdx="3" presStyleCnt="5" custLinFactNeighborY="-32398">
        <dgm:presLayoutVars>
          <dgm:bulletEnabled val="1"/>
        </dgm:presLayoutVars>
      </dgm:prSet>
      <dgm:spPr/>
    </dgm:pt>
    <dgm:pt modelId="{E9086EEA-BCFE-4363-A085-2378F9A7F787}" type="pres">
      <dgm:prSet presAssocID="{FC2BCCF0-521D-4F2E-BBE4-1E2A93444C39}" presName="spaceBetweenRectangles" presStyleCnt="0"/>
      <dgm:spPr/>
    </dgm:pt>
    <dgm:pt modelId="{B7EE1F56-D9A6-4B1A-8286-EBCE94E6E74D}" type="pres">
      <dgm:prSet presAssocID="{ACD68CC8-4880-429B-B3DD-59FA2EE6E5E7}" presName="parentLin" presStyleCnt="0"/>
      <dgm:spPr/>
    </dgm:pt>
    <dgm:pt modelId="{50C2DF05-6BFE-4735-B44B-3133FBA297DC}" type="pres">
      <dgm:prSet presAssocID="{ACD68CC8-4880-429B-B3DD-59FA2EE6E5E7}" presName="parentLeftMargin" presStyleLbl="node1" presStyleIdx="3" presStyleCnt="5"/>
      <dgm:spPr/>
    </dgm:pt>
    <dgm:pt modelId="{E077AB22-546A-4D9B-BCE3-54C38D072C09}" type="pres">
      <dgm:prSet presAssocID="{ACD68CC8-4880-429B-B3DD-59FA2EE6E5E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620693D-BA5B-4AC9-99D1-FBBDA26AD13E}" type="pres">
      <dgm:prSet presAssocID="{ACD68CC8-4880-429B-B3DD-59FA2EE6E5E7}" presName="negativeSpace" presStyleCnt="0"/>
      <dgm:spPr/>
    </dgm:pt>
    <dgm:pt modelId="{CCF7C594-64D7-4A58-B691-BE1990330C52}" type="pres">
      <dgm:prSet presAssocID="{ACD68CC8-4880-429B-B3DD-59FA2EE6E5E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2DEC410-656D-4A07-9A7E-7A9C4E3A80F6}" type="presOf" srcId="{2C79C3FD-D796-4849-AD8C-318EF1392CF5}" destId="{EA8F560E-31E7-4AFC-9AFF-3807F59DCACD}" srcOrd="1" destOrd="0" presId="urn:microsoft.com/office/officeart/2005/8/layout/list1"/>
    <dgm:cxn modelId="{68CBDD20-B75B-4D75-871D-10E9A5249387}" type="presOf" srcId="{483DA239-0D13-4F91-A9EB-A27E679DB93C}" destId="{47BABD0F-1089-4378-9F02-41709B52E3B9}" srcOrd="1" destOrd="0" presId="urn:microsoft.com/office/officeart/2005/8/layout/list1"/>
    <dgm:cxn modelId="{43C58721-2458-476F-BB3C-0ECCD1FFFCE3}" type="presOf" srcId="{B8884022-A0E5-4AA9-B988-741A10ABF2F5}" destId="{31902656-2185-40DE-AD8C-79EB2A733127}" srcOrd="0" destOrd="0" presId="urn:microsoft.com/office/officeart/2005/8/layout/list1"/>
    <dgm:cxn modelId="{DD8F5824-25C8-4008-A234-88AEDE22E84A}" srcId="{4F1241C1-5BC5-4D57-BB44-781AD813DF43}" destId="{79015695-2C7A-414A-A606-CEFD480082B9}" srcOrd="2" destOrd="0" parTransId="{E0A75A0A-D390-443A-A016-CA467AB262A5}" sibTransId="{14B16AF6-F044-4A0F-92AC-5B071D1A61BE}"/>
    <dgm:cxn modelId="{DB659829-CF8D-45B0-9C12-A09EFB8FEC05}" type="presOf" srcId="{4F1241C1-5BC5-4D57-BB44-781AD813DF43}" destId="{5F23C2E1-3B78-44C9-AF46-1AD693CA503C}" srcOrd="0" destOrd="0" presId="urn:microsoft.com/office/officeart/2005/8/layout/list1"/>
    <dgm:cxn modelId="{C308C429-9951-4A76-B050-DC6A7E4B3715}" type="presOf" srcId="{704BB872-45BE-49EA-84F9-6B63555936E9}" destId="{092AE474-A36D-429C-9CB3-2814076B03DA}" srcOrd="0" destOrd="0" presId="urn:microsoft.com/office/officeart/2005/8/layout/list1"/>
    <dgm:cxn modelId="{9293B233-E450-40F4-9652-79E7649E0032}" type="presOf" srcId="{6DE50FBF-7ED6-4E83-A19E-20F6F2AAA03F}" destId="{CCF7C594-64D7-4A58-B691-BE1990330C52}" srcOrd="0" destOrd="0" presId="urn:microsoft.com/office/officeart/2005/8/layout/list1"/>
    <dgm:cxn modelId="{DE7B0234-CA36-4E50-9600-2BA4157CCA57}" srcId="{79015695-2C7A-414A-A606-CEFD480082B9}" destId="{B8884022-A0E5-4AA9-B988-741A10ABF2F5}" srcOrd="0" destOrd="0" parTransId="{D5C5FA4D-716C-4FB8-A7BB-7839CC347EC2}" sibTransId="{6599FAD5-FDCD-4F74-8122-AA76AB7815AF}"/>
    <dgm:cxn modelId="{1861B435-527C-4F76-B9CC-8D7B9E3B9247}" srcId="{4F1241C1-5BC5-4D57-BB44-781AD813DF43}" destId="{483DA239-0D13-4F91-A9EB-A27E679DB93C}" srcOrd="1" destOrd="0" parTransId="{BA0AC604-0F4B-4E27-8F2A-32B3C7EDD07D}" sibTransId="{41E538EE-65D4-4D46-865A-63F757C7B019}"/>
    <dgm:cxn modelId="{FF968664-7734-47FD-A6D9-C55B2BB48EA2}" srcId="{4F1241C1-5BC5-4D57-BB44-781AD813DF43}" destId="{ACD68CC8-4880-429B-B3DD-59FA2EE6E5E7}" srcOrd="4" destOrd="0" parTransId="{3B388C26-B6BA-455A-950B-D6CDC21EDE02}" sibTransId="{6DA96520-8816-45CF-B108-89A84A2D4809}"/>
    <dgm:cxn modelId="{A55FC066-EB81-4B41-B9B7-89EE9DA92696}" type="presOf" srcId="{C9C90DDD-A5D3-491E-A20A-C1A37BE056C1}" destId="{278817A5-5DB0-4777-AFB6-BE9FA8048359}" srcOrd="0" destOrd="0" presId="urn:microsoft.com/office/officeart/2005/8/layout/list1"/>
    <dgm:cxn modelId="{14C00248-A743-451E-9DE6-9694B17DA02A}" srcId="{4F1241C1-5BC5-4D57-BB44-781AD813DF43}" destId="{F64B0788-45C3-4142-98A5-45BFAF4EFEB4}" srcOrd="3" destOrd="0" parTransId="{4B9266F4-44DE-4D6E-8902-7374DC4CBB9F}" sibTransId="{FC2BCCF0-521D-4F2E-BBE4-1E2A93444C39}"/>
    <dgm:cxn modelId="{75210E49-A78B-41C3-A419-B0A18938E30C}" srcId="{F64B0788-45C3-4142-98A5-45BFAF4EFEB4}" destId="{704BB872-45BE-49EA-84F9-6B63555936E9}" srcOrd="0" destOrd="0" parTransId="{C6E3A12C-3E91-4C6C-A7A4-82A6516724C8}" sibTransId="{B07CE857-A174-44C8-9013-0C51509F175E}"/>
    <dgm:cxn modelId="{8438DA6F-C7C3-419A-9671-73EA404F5DBB}" srcId="{ACD68CC8-4880-429B-B3DD-59FA2EE6E5E7}" destId="{6DE50FBF-7ED6-4E83-A19E-20F6F2AAA03F}" srcOrd="0" destOrd="0" parTransId="{43F69399-9681-46F0-8276-1CCE0924D97C}" sibTransId="{04A84D73-00BB-4155-B274-20D1B4EFF868}"/>
    <dgm:cxn modelId="{3D00E751-B30F-40B5-88B3-5B6160722182}" srcId="{483DA239-0D13-4F91-A9EB-A27E679DB93C}" destId="{32D22BDF-8EAD-4E6C-9D4F-405EC991DC86}" srcOrd="0" destOrd="0" parTransId="{23A077E5-0BB5-4BAC-8EAC-17167B8DEF9E}" sibTransId="{DABEE8E9-8271-4244-867B-66E5E635E83F}"/>
    <dgm:cxn modelId="{1DC2C178-C7A2-49B7-A930-6F141E9F5DED}" srcId="{4F1241C1-5BC5-4D57-BB44-781AD813DF43}" destId="{2C79C3FD-D796-4849-AD8C-318EF1392CF5}" srcOrd="0" destOrd="0" parTransId="{43EE0E0B-D509-4B3A-BE44-DA917280CC79}" sibTransId="{280A54AB-3FE0-490F-B5F2-880E4B504021}"/>
    <dgm:cxn modelId="{B0F6CD8D-061A-4146-935F-2A8C92E70606}" type="presOf" srcId="{32D22BDF-8EAD-4E6C-9D4F-405EC991DC86}" destId="{C675C6EA-4ACF-48E9-989B-01C5E15C1A80}" srcOrd="0" destOrd="0" presId="urn:microsoft.com/office/officeart/2005/8/layout/list1"/>
    <dgm:cxn modelId="{1D3F7691-610D-4DD7-BF09-1526EF6D16F2}" type="presOf" srcId="{2C79C3FD-D796-4849-AD8C-318EF1392CF5}" destId="{27F78507-15CD-4309-8540-A9C4F6FC8511}" srcOrd="0" destOrd="0" presId="urn:microsoft.com/office/officeart/2005/8/layout/list1"/>
    <dgm:cxn modelId="{2A0BCA9F-12D2-499D-A59F-0E36A683849A}" type="presOf" srcId="{79015695-2C7A-414A-A606-CEFD480082B9}" destId="{AF59769F-1EC3-410B-8746-2BA01770E1CA}" srcOrd="0" destOrd="0" presId="urn:microsoft.com/office/officeart/2005/8/layout/list1"/>
    <dgm:cxn modelId="{649DCFA0-8E89-42A1-B7F2-EFC87C3D1CD7}" type="presOf" srcId="{483DA239-0D13-4F91-A9EB-A27E679DB93C}" destId="{1B56C7CC-4214-433E-9139-D24FC919ECAD}" srcOrd="0" destOrd="0" presId="urn:microsoft.com/office/officeart/2005/8/layout/list1"/>
    <dgm:cxn modelId="{CE0248A8-05A0-4E04-B122-76EA0D7A6DC9}" type="presOf" srcId="{F64B0788-45C3-4142-98A5-45BFAF4EFEB4}" destId="{1C015AB3-B9E3-49A3-9D21-049DE7ABD7B0}" srcOrd="0" destOrd="0" presId="urn:microsoft.com/office/officeart/2005/8/layout/list1"/>
    <dgm:cxn modelId="{938346DB-A4D5-4677-9DAB-698D091AB795}" type="presOf" srcId="{79015695-2C7A-414A-A606-CEFD480082B9}" destId="{FF5A26D3-B7CA-4549-B2B3-B4D63B8B993B}" srcOrd="1" destOrd="0" presId="urn:microsoft.com/office/officeart/2005/8/layout/list1"/>
    <dgm:cxn modelId="{22B587EF-8500-4CD6-AF20-F73BAFFF3A34}" type="presOf" srcId="{ACD68CC8-4880-429B-B3DD-59FA2EE6E5E7}" destId="{E077AB22-546A-4D9B-BCE3-54C38D072C09}" srcOrd="1" destOrd="0" presId="urn:microsoft.com/office/officeart/2005/8/layout/list1"/>
    <dgm:cxn modelId="{ADD556FD-4157-484F-9374-FC83C2CB92C4}" type="presOf" srcId="{F64B0788-45C3-4142-98A5-45BFAF4EFEB4}" destId="{E3695AB9-8577-4ED6-8ACB-2F5E02E16BC0}" srcOrd="1" destOrd="0" presId="urn:microsoft.com/office/officeart/2005/8/layout/list1"/>
    <dgm:cxn modelId="{15E685FF-9957-4418-B0A8-39BF83A1AC44}" type="presOf" srcId="{ACD68CC8-4880-429B-B3DD-59FA2EE6E5E7}" destId="{50C2DF05-6BFE-4735-B44B-3133FBA297DC}" srcOrd="0" destOrd="0" presId="urn:microsoft.com/office/officeart/2005/8/layout/list1"/>
    <dgm:cxn modelId="{4A4FECFF-DDAD-4E02-8B16-53F7402F6297}" srcId="{2C79C3FD-D796-4849-AD8C-318EF1392CF5}" destId="{C9C90DDD-A5D3-491E-A20A-C1A37BE056C1}" srcOrd="0" destOrd="0" parTransId="{DC557013-249D-4ED1-93B5-767F0789E0C9}" sibTransId="{5F8CB4F9-52D2-44F7-9BC6-4BC201F5BF65}"/>
    <dgm:cxn modelId="{BA53A382-C697-4D50-AF0E-7662DE66585F}" type="presParOf" srcId="{5F23C2E1-3B78-44C9-AF46-1AD693CA503C}" destId="{E066164F-EC6B-480F-B3BF-991E1B85AF7F}" srcOrd="0" destOrd="0" presId="urn:microsoft.com/office/officeart/2005/8/layout/list1"/>
    <dgm:cxn modelId="{A90A5535-65E5-4E77-BFB3-CBD983D20661}" type="presParOf" srcId="{E066164F-EC6B-480F-B3BF-991E1B85AF7F}" destId="{27F78507-15CD-4309-8540-A9C4F6FC8511}" srcOrd="0" destOrd="0" presId="urn:microsoft.com/office/officeart/2005/8/layout/list1"/>
    <dgm:cxn modelId="{E333F3A7-BFBD-463E-ABF6-B7EB7F5DBA16}" type="presParOf" srcId="{E066164F-EC6B-480F-B3BF-991E1B85AF7F}" destId="{EA8F560E-31E7-4AFC-9AFF-3807F59DCACD}" srcOrd="1" destOrd="0" presId="urn:microsoft.com/office/officeart/2005/8/layout/list1"/>
    <dgm:cxn modelId="{6CE8E4E5-9D3C-4EF4-8E9E-3E97A8493127}" type="presParOf" srcId="{5F23C2E1-3B78-44C9-AF46-1AD693CA503C}" destId="{47E2DF20-B4DA-42C4-A64A-7EC1D308BD42}" srcOrd="1" destOrd="0" presId="urn:microsoft.com/office/officeart/2005/8/layout/list1"/>
    <dgm:cxn modelId="{202107E0-63C0-436C-BA85-F5DC6257F3B7}" type="presParOf" srcId="{5F23C2E1-3B78-44C9-AF46-1AD693CA503C}" destId="{278817A5-5DB0-4777-AFB6-BE9FA8048359}" srcOrd="2" destOrd="0" presId="urn:microsoft.com/office/officeart/2005/8/layout/list1"/>
    <dgm:cxn modelId="{D62567CC-8F81-4232-96B5-0BEA07DFC472}" type="presParOf" srcId="{5F23C2E1-3B78-44C9-AF46-1AD693CA503C}" destId="{9084BF88-6D77-4F24-B6BD-3E185B1C4F11}" srcOrd="3" destOrd="0" presId="urn:microsoft.com/office/officeart/2005/8/layout/list1"/>
    <dgm:cxn modelId="{359B94E0-6737-4FAC-BE96-2A0973B99F09}" type="presParOf" srcId="{5F23C2E1-3B78-44C9-AF46-1AD693CA503C}" destId="{EC842BE0-5B80-4F50-B241-C37D231F0E40}" srcOrd="4" destOrd="0" presId="urn:microsoft.com/office/officeart/2005/8/layout/list1"/>
    <dgm:cxn modelId="{539961CE-93B1-42AA-8295-D85251E09088}" type="presParOf" srcId="{EC842BE0-5B80-4F50-B241-C37D231F0E40}" destId="{1B56C7CC-4214-433E-9139-D24FC919ECAD}" srcOrd="0" destOrd="0" presId="urn:microsoft.com/office/officeart/2005/8/layout/list1"/>
    <dgm:cxn modelId="{F9991C16-295B-4C37-B3AA-9B7D98BB11F3}" type="presParOf" srcId="{EC842BE0-5B80-4F50-B241-C37D231F0E40}" destId="{47BABD0F-1089-4378-9F02-41709B52E3B9}" srcOrd="1" destOrd="0" presId="urn:microsoft.com/office/officeart/2005/8/layout/list1"/>
    <dgm:cxn modelId="{A7C18B96-B32E-487A-A95D-5D99D2F7D5D2}" type="presParOf" srcId="{5F23C2E1-3B78-44C9-AF46-1AD693CA503C}" destId="{748E7B8B-FAE3-4805-98B7-407C86093E1F}" srcOrd="5" destOrd="0" presId="urn:microsoft.com/office/officeart/2005/8/layout/list1"/>
    <dgm:cxn modelId="{73A67306-E72D-4A76-B2CD-30FD0CED598B}" type="presParOf" srcId="{5F23C2E1-3B78-44C9-AF46-1AD693CA503C}" destId="{C675C6EA-4ACF-48E9-989B-01C5E15C1A80}" srcOrd="6" destOrd="0" presId="urn:microsoft.com/office/officeart/2005/8/layout/list1"/>
    <dgm:cxn modelId="{711BBBE1-DF22-4A04-96C4-080A23720E71}" type="presParOf" srcId="{5F23C2E1-3B78-44C9-AF46-1AD693CA503C}" destId="{BA6D80B3-A2DC-4C80-99D5-62E617C55C41}" srcOrd="7" destOrd="0" presId="urn:microsoft.com/office/officeart/2005/8/layout/list1"/>
    <dgm:cxn modelId="{1DF082A5-AD00-47C4-A0F5-2A154FEEF92D}" type="presParOf" srcId="{5F23C2E1-3B78-44C9-AF46-1AD693CA503C}" destId="{A129F30E-CD91-41CF-BDE0-E492AEFB2A08}" srcOrd="8" destOrd="0" presId="urn:microsoft.com/office/officeart/2005/8/layout/list1"/>
    <dgm:cxn modelId="{DDED1721-2E64-4F49-BEEC-F828EAF5CD0C}" type="presParOf" srcId="{A129F30E-CD91-41CF-BDE0-E492AEFB2A08}" destId="{AF59769F-1EC3-410B-8746-2BA01770E1CA}" srcOrd="0" destOrd="0" presId="urn:microsoft.com/office/officeart/2005/8/layout/list1"/>
    <dgm:cxn modelId="{1B5B9D57-8B24-413F-9F1A-314FDEA650B0}" type="presParOf" srcId="{A129F30E-CD91-41CF-BDE0-E492AEFB2A08}" destId="{FF5A26D3-B7CA-4549-B2B3-B4D63B8B993B}" srcOrd="1" destOrd="0" presId="urn:microsoft.com/office/officeart/2005/8/layout/list1"/>
    <dgm:cxn modelId="{3BD325BC-E605-4600-93F7-8CCBB348EE5E}" type="presParOf" srcId="{5F23C2E1-3B78-44C9-AF46-1AD693CA503C}" destId="{FE4D6272-23B2-4DAC-8C82-B8B52605BF4D}" srcOrd="9" destOrd="0" presId="urn:microsoft.com/office/officeart/2005/8/layout/list1"/>
    <dgm:cxn modelId="{4F47FD6B-78E2-4003-B3EB-D8D32C49EBE3}" type="presParOf" srcId="{5F23C2E1-3B78-44C9-AF46-1AD693CA503C}" destId="{31902656-2185-40DE-AD8C-79EB2A733127}" srcOrd="10" destOrd="0" presId="urn:microsoft.com/office/officeart/2005/8/layout/list1"/>
    <dgm:cxn modelId="{C67BC0B0-8A08-473A-A8B6-70AD478CBAE5}" type="presParOf" srcId="{5F23C2E1-3B78-44C9-AF46-1AD693CA503C}" destId="{C5300DED-C1F4-4D9A-BB68-87FB614ABF31}" srcOrd="11" destOrd="0" presId="urn:microsoft.com/office/officeart/2005/8/layout/list1"/>
    <dgm:cxn modelId="{412C720A-D688-4A98-A2AE-A4873FFAAF7B}" type="presParOf" srcId="{5F23C2E1-3B78-44C9-AF46-1AD693CA503C}" destId="{5C660576-F0A2-4F5C-81E6-6CD655FDBD0B}" srcOrd="12" destOrd="0" presId="urn:microsoft.com/office/officeart/2005/8/layout/list1"/>
    <dgm:cxn modelId="{33D8C73A-A545-4102-9287-857D5A20BA49}" type="presParOf" srcId="{5C660576-F0A2-4F5C-81E6-6CD655FDBD0B}" destId="{1C015AB3-B9E3-49A3-9D21-049DE7ABD7B0}" srcOrd="0" destOrd="0" presId="urn:microsoft.com/office/officeart/2005/8/layout/list1"/>
    <dgm:cxn modelId="{84B40C4E-9CF4-4AEC-AD77-6FA7CB13CB1D}" type="presParOf" srcId="{5C660576-F0A2-4F5C-81E6-6CD655FDBD0B}" destId="{E3695AB9-8577-4ED6-8ACB-2F5E02E16BC0}" srcOrd="1" destOrd="0" presId="urn:microsoft.com/office/officeart/2005/8/layout/list1"/>
    <dgm:cxn modelId="{F234402A-4712-441B-B020-73B68B463336}" type="presParOf" srcId="{5F23C2E1-3B78-44C9-AF46-1AD693CA503C}" destId="{246E3467-03F6-48B0-8807-DCE937D32C35}" srcOrd="13" destOrd="0" presId="urn:microsoft.com/office/officeart/2005/8/layout/list1"/>
    <dgm:cxn modelId="{25377B3F-5380-40A6-80BC-5B0E0D21D36C}" type="presParOf" srcId="{5F23C2E1-3B78-44C9-AF46-1AD693CA503C}" destId="{092AE474-A36D-429C-9CB3-2814076B03DA}" srcOrd="14" destOrd="0" presId="urn:microsoft.com/office/officeart/2005/8/layout/list1"/>
    <dgm:cxn modelId="{BE676A45-DA27-4F4B-915A-B5692D359888}" type="presParOf" srcId="{5F23C2E1-3B78-44C9-AF46-1AD693CA503C}" destId="{E9086EEA-BCFE-4363-A085-2378F9A7F787}" srcOrd="15" destOrd="0" presId="urn:microsoft.com/office/officeart/2005/8/layout/list1"/>
    <dgm:cxn modelId="{2E4BFCF8-FDF6-4450-858E-99F8F75D7501}" type="presParOf" srcId="{5F23C2E1-3B78-44C9-AF46-1AD693CA503C}" destId="{B7EE1F56-D9A6-4B1A-8286-EBCE94E6E74D}" srcOrd="16" destOrd="0" presId="urn:microsoft.com/office/officeart/2005/8/layout/list1"/>
    <dgm:cxn modelId="{52ED76B3-1923-41E9-AB6E-88BA155164D6}" type="presParOf" srcId="{B7EE1F56-D9A6-4B1A-8286-EBCE94E6E74D}" destId="{50C2DF05-6BFE-4735-B44B-3133FBA297DC}" srcOrd="0" destOrd="0" presId="urn:microsoft.com/office/officeart/2005/8/layout/list1"/>
    <dgm:cxn modelId="{8A795C9C-7A2A-4DD9-84BF-CB202CB6673C}" type="presParOf" srcId="{B7EE1F56-D9A6-4B1A-8286-EBCE94E6E74D}" destId="{E077AB22-546A-4D9B-BCE3-54C38D072C09}" srcOrd="1" destOrd="0" presId="urn:microsoft.com/office/officeart/2005/8/layout/list1"/>
    <dgm:cxn modelId="{3CF5BE4A-926F-4AE8-B982-C7D5BBAACF41}" type="presParOf" srcId="{5F23C2E1-3B78-44C9-AF46-1AD693CA503C}" destId="{3620693D-BA5B-4AC9-99D1-FBBDA26AD13E}" srcOrd="17" destOrd="0" presId="urn:microsoft.com/office/officeart/2005/8/layout/list1"/>
    <dgm:cxn modelId="{D9BC0410-D57C-4B6E-AA7C-21D5F61BC39A}" type="presParOf" srcId="{5F23C2E1-3B78-44C9-AF46-1AD693CA503C}" destId="{CCF7C594-64D7-4A58-B691-BE1990330C5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39DC8-2E53-49A5-B603-17CAA4374656}">
      <dsp:nvSpPr>
        <dsp:cNvPr id="0" name=""/>
        <dsp:cNvSpPr/>
      </dsp:nvSpPr>
      <dsp:spPr>
        <a:xfrm>
          <a:off x="0" y="503815"/>
          <a:ext cx="11356520" cy="1439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Вважається  економічною основою концепції сталого розвитку, підкреслюючи необхідність як отримання доходу, а й забезпечення довгострокового збереження та примноження капіталу, який буде необхідний виробництва цього доходу.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61" y="545976"/>
        <a:ext cx="11272198" cy="1355149"/>
      </dsp:txXfrm>
    </dsp:sp>
    <dsp:sp modelId="{6DB78ACA-8E8B-41A5-8582-12D82375228A}">
      <dsp:nvSpPr>
        <dsp:cNvPr id="0" name=""/>
        <dsp:cNvSpPr/>
      </dsp:nvSpPr>
      <dsp:spPr>
        <a:xfrm>
          <a:off x="0" y="2202391"/>
          <a:ext cx="1439471" cy="143947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D3F19-10D3-4B11-9E79-FD65D8845B3C}">
      <dsp:nvSpPr>
        <dsp:cNvPr id="0" name=""/>
        <dsp:cNvSpPr/>
      </dsp:nvSpPr>
      <dsp:spPr>
        <a:xfrm>
          <a:off x="1525839" y="2202391"/>
          <a:ext cx="9830681" cy="143947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Слабка стійкість: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протягом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часу як природного, так і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виробничого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капіталу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6121" y="2272673"/>
        <a:ext cx="9690117" cy="1298907"/>
      </dsp:txXfrm>
    </dsp:sp>
    <dsp:sp modelId="{CB8BB8BA-3DBA-4976-9F90-EB80D3D30A73}">
      <dsp:nvSpPr>
        <dsp:cNvPr id="0" name=""/>
        <dsp:cNvSpPr/>
      </dsp:nvSpPr>
      <dsp:spPr>
        <a:xfrm>
          <a:off x="0" y="3814599"/>
          <a:ext cx="1439471" cy="143947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5DF12-DBDE-45C3-B55F-4FE7C5FFD3D1}">
      <dsp:nvSpPr>
        <dsp:cNvPr id="0" name=""/>
        <dsp:cNvSpPr/>
      </dsp:nvSpPr>
      <dsp:spPr>
        <a:xfrm>
          <a:off x="1494873" y="3806667"/>
          <a:ext cx="9830681" cy="143947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Сильна стійкість: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природного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капіталу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причому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частина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прибутку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продажу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невідновлюваних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спрямовуватися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збільшення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цінності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природного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капіталу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5155" y="3876949"/>
        <a:ext cx="9690117" cy="12989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6024-3A3F-4532-8437-A3821529EC88}">
      <dsp:nvSpPr>
        <dsp:cNvPr id="0" name=""/>
        <dsp:cNvSpPr/>
      </dsp:nvSpPr>
      <dsp:spPr>
        <a:xfrm>
          <a:off x="0" y="0"/>
          <a:ext cx="11283043" cy="1079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засновано у 1989 році та фокусується на інтеграції екологічної економіки у міждисциплінарні дослідження, спрямовані на досягнення сталого розвитку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4579" y="0"/>
        <a:ext cx="8918463" cy="1079711"/>
      </dsp:txXfrm>
    </dsp:sp>
    <dsp:sp modelId="{6713A4E6-2D53-4B02-9630-7302C7F118FF}">
      <dsp:nvSpPr>
        <dsp:cNvPr id="0" name=""/>
        <dsp:cNvSpPr/>
      </dsp:nvSpPr>
      <dsp:spPr>
        <a:xfrm>
          <a:off x="107971" y="107971"/>
          <a:ext cx="2256608" cy="863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32000" b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33C9B-C670-4547-9ABE-0981059F6252}">
      <dsp:nvSpPr>
        <dsp:cNvPr id="0" name=""/>
        <dsp:cNvSpPr/>
      </dsp:nvSpPr>
      <dsp:spPr>
        <a:xfrm>
          <a:off x="0" y="1187682"/>
          <a:ext cx="11283043" cy="1079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 економіка, як галузь знань, займається вивченням взаємозв'язків між економічними та екологічними системами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4579" y="1187682"/>
        <a:ext cx="8918463" cy="1079711"/>
      </dsp:txXfrm>
    </dsp:sp>
    <dsp:sp modelId="{BE1248C8-FFE1-4025-897A-5957AEC94A9F}">
      <dsp:nvSpPr>
        <dsp:cNvPr id="0" name=""/>
        <dsp:cNvSpPr/>
      </dsp:nvSpPr>
      <dsp:spPr>
        <a:xfrm>
          <a:off x="107971" y="1295653"/>
          <a:ext cx="2256608" cy="863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56000" r="-5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6389C-4633-4208-8B7D-A1A1B8E9D3E0}">
      <dsp:nvSpPr>
        <dsp:cNvPr id="0" name=""/>
        <dsp:cNvSpPr/>
      </dsp:nvSpPr>
      <dsp:spPr>
        <a:xfrm>
          <a:off x="0" y="2375364"/>
          <a:ext cx="11283043" cy="1079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прагне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пошуку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враховуючи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чинники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4579" y="2375364"/>
        <a:ext cx="8918463" cy="1079711"/>
      </dsp:txXfrm>
    </dsp:sp>
    <dsp:sp modelId="{CE950EFE-A05F-433B-A3BB-EFC8A7614E80}">
      <dsp:nvSpPr>
        <dsp:cNvPr id="0" name=""/>
        <dsp:cNvSpPr/>
      </dsp:nvSpPr>
      <dsp:spPr>
        <a:xfrm>
          <a:off x="107971" y="2483335"/>
          <a:ext cx="2256608" cy="863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AC62B-8A71-455E-8587-E129571B9345}">
      <dsp:nvSpPr>
        <dsp:cNvPr id="0" name=""/>
        <dsp:cNvSpPr/>
      </dsp:nvSpPr>
      <dsp:spPr>
        <a:xfrm>
          <a:off x="0" y="3563046"/>
          <a:ext cx="11283043" cy="1079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ISEE 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відіграє важливу роль у просуванні цих ідей та розвитку екологічної економіки як наукової дисципліни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600" kern="1200" dirty="0"/>
        </a:p>
      </dsp:txBody>
      <dsp:txXfrm>
        <a:off x="2364579" y="3563046"/>
        <a:ext cx="8918463" cy="1079711"/>
      </dsp:txXfrm>
    </dsp:sp>
    <dsp:sp modelId="{A9ACCE86-78BE-4661-AEF6-9DA3E2B84B89}">
      <dsp:nvSpPr>
        <dsp:cNvPr id="0" name=""/>
        <dsp:cNvSpPr/>
      </dsp:nvSpPr>
      <dsp:spPr>
        <a:xfrm>
          <a:off x="107971" y="3671017"/>
          <a:ext cx="2256608" cy="863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3CD03-F53A-4066-BFA1-B7ADD915C93A}">
      <dsp:nvSpPr>
        <dsp:cNvPr id="0" name=""/>
        <dsp:cNvSpPr/>
      </dsp:nvSpPr>
      <dsp:spPr>
        <a:xfrm rot="5400000">
          <a:off x="6399837" y="-3653696"/>
          <a:ext cx="1111589" cy="87188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Концепція сталого розвитку, намагаючись поєднати економічне зростання з екологічною та соціальною стійкістю, часто стикається з внутрішніми протиріччями.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Нелінійність розвитку, що характеризується циклічності та кризами, важко сумісна з ідеєю постійної стійкості.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96211" y="204193"/>
        <a:ext cx="8664579" cy="1003063"/>
      </dsp:txXfrm>
    </dsp:sp>
    <dsp:sp modelId="{E5D6B88F-2C6F-4030-981B-1191358C4CB2}">
      <dsp:nvSpPr>
        <dsp:cNvPr id="0" name=""/>
        <dsp:cNvSpPr/>
      </dsp:nvSpPr>
      <dsp:spPr>
        <a:xfrm>
          <a:off x="0" y="0"/>
          <a:ext cx="2644590" cy="1389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Внутрішні парадокси та протиріччя: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29" y="67829"/>
        <a:ext cx="2508932" cy="1253829"/>
      </dsp:txXfrm>
    </dsp:sp>
    <dsp:sp modelId="{26EF74E3-41AE-462A-8B0C-F53B376327A3}">
      <dsp:nvSpPr>
        <dsp:cNvPr id="0" name=""/>
        <dsp:cNvSpPr/>
      </dsp:nvSpPr>
      <dsp:spPr>
        <a:xfrm rot="5400000">
          <a:off x="6399837" y="-2194734"/>
          <a:ext cx="1111589" cy="87188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Концепція сталого розвитку зберігає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людиноцентричний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підхід, ігноруючи інтереси природи.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Альтернативні підходи, такі як концепція "прав Землі", пропонують більш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екоцентричну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перспективу.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96211" y="1663155"/>
        <a:ext cx="8664579" cy="1003063"/>
      </dsp:txXfrm>
    </dsp:sp>
    <dsp:sp modelId="{0BEE438B-957A-46F3-A876-6DAB0D961FA3}">
      <dsp:nvSpPr>
        <dsp:cNvPr id="0" name=""/>
        <dsp:cNvSpPr/>
      </dsp:nvSpPr>
      <dsp:spPr>
        <a:xfrm>
          <a:off x="0" y="1429197"/>
          <a:ext cx="2644590" cy="1389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Антропоцентризм: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29" y="1497026"/>
        <a:ext cx="2508932" cy="1253829"/>
      </dsp:txXfrm>
    </dsp:sp>
    <dsp:sp modelId="{FC984EBD-3ED5-4801-87AC-0E0349E81A67}">
      <dsp:nvSpPr>
        <dsp:cNvPr id="0" name=""/>
        <dsp:cNvSpPr/>
      </dsp:nvSpPr>
      <dsp:spPr>
        <a:xfrm rot="5400000">
          <a:off x="6399837" y="-735772"/>
          <a:ext cx="1111589" cy="87188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Стандартизовані цілі сталого розвитку не завжди враховують специфіку різних культур та регіонів.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Наприклад, доступ до води в Африці може конфліктувати з промисловими проектами, які фінансують Захід.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96211" y="3122117"/>
        <a:ext cx="8664579" cy="1003063"/>
      </dsp:txXfrm>
    </dsp:sp>
    <dsp:sp modelId="{F78956EF-71C3-4126-9120-90DA46CCDD4B}">
      <dsp:nvSpPr>
        <dsp:cNvPr id="0" name=""/>
        <dsp:cNvSpPr/>
      </dsp:nvSpPr>
      <dsp:spPr>
        <a:xfrm>
          <a:off x="0" y="2904485"/>
          <a:ext cx="2644590" cy="1389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Світове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vs. 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локальне: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29" y="2972314"/>
        <a:ext cx="2508932" cy="1253829"/>
      </dsp:txXfrm>
    </dsp:sp>
    <dsp:sp modelId="{CCC192AF-8EF8-4483-8C93-ADB445D0781C}">
      <dsp:nvSpPr>
        <dsp:cNvPr id="0" name=""/>
        <dsp:cNvSpPr/>
      </dsp:nvSpPr>
      <dsp:spPr>
        <a:xfrm rot="5400000">
          <a:off x="6399837" y="723188"/>
          <a:ext cx="1111589" cy="87188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Викликає сумнів можливість досягнення мети сталого розвитку, особливо в умовах існуючої економічної системи.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Прагнення до стійкості може гальмувати економічне зростання або вимагати радикальних змін в економічному устрої, які не є реалістичними.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96211" y="4581078"/>
        <a:ext cx="8664579" cy="1003063"/>
      </dsp:txXfrm>
    </dsp:sp>
    <dsp:sp modelId="{178CFAB3-1E93-45B6-AE35-BCCB67E084BA}">
      <dsp:nvSpPr>
        <dsp:cNvPr id="0" name=""/>
        <dsp:cNvSpPr/>
      </dsp:nvSpPr>
      <dsp:spPr>
        <a:xfrm>
          <a:off x="0" y="4363447"/>
          <a:ext cx="2644590" cy="1389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 реалізованість: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29" y="4431276"/>
        <a:ext cx="2508932" cy="12538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3CD03-F53A-4066-BFA1-B7ADD915C93A}">
      <dsp:nvSpPr>
        <dsp:cNvPr id="0" name=""/>
        <dsp:cNvSpPr/>
      </dsp:nvSpPr>
      <dsp:spPr>
        <a:xfrm rot="5400000">
          <a:off x="5615442" y="-3042366"/>
          <a:ext cx="1033251" cy="77219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Критикується також поверховий підхід до стійкості, коли компанії та уряди декларують відданість принципам сталого розвитку, але не роблять достатніх дій.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71078" y="352437"/>
        <a:ext cx="7671542" cy="932373"/>
      </dsp:txXfrm>
    </dsp:sp>
    <dsp:sp modelId="{E5D6B88F-2C6F-4030-981B-1191358C4CB2}">
      <dsp:nvSpPr>
        <dsp:cNvPr id="0" name=""/>
        <dsp:cNvSpPr/>
      </dsp:nvSpPr>
      <dsp:spPr>
        <a:xfrm>
          <a:off x="0" y="58809"/>
          <a:ext cx="2222972" cy="1291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Поверхневість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лицемірство: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49" y="121858"/>
        <a:ext cx="2096874" cy="1165466"/>
      </dsp:txXfrm>
    </dsp:sp>
    <dsp:sp modelId="{26EF74E3-41AE-462A-8B0C-F53B376327A3}">
      <dsp:nvSpPr>
        <dsp:cNvPr id="0" name=""/>
        <dsp:cNvSpPr/>
      </dsp:nvSpPr>
      <dsp:spPr>
        <a:xfrm rot="5400000">
          <a:off x="5590954" y="-1645564"/>
          <a:ext cx="1033251" cy="77219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Важко визначити чіткі показники стійкості та виміряти прогрес у її досягненні. Це дозволяє компаніям та урядам маніпулювати даними та видавати бажане за дійсне.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46590" y="1749239"/>
        <a:ext cx="7671542" cy="932373"/>
      </dsp:txXfrm>
    </dsp:sp>
    <dsp:sp modelId="{0BEE438B-957A-46F3-A876-6DAB0D961FA3}">
      <dsp:nvSpPr>
        <dsp:cNvPr id="0" name=""/>
        <dsp:cNvSpPr/>
      </dsp:nvSpPr>
      <dsp:spPr>
        <a:xfrm>
          <a:off x="0" y="1414952"/>
          <a:ext cx="2222972" cy="1291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Складність вимірювання та верифікації: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49" y="1478001"/>
        <a:ext cx="2096874" cy="1165466"/>
      </dsp:txXfrm>
    </dsp:sp>
    <dsp:sp modelId="{FC984EBD-3ED5-4801-87AC-0E0349E81A67}">
      <dsp:nvSpPr>
        <dsp:cNvPr id="0" name=""/>
        <dsp:cNvSpPr/>
      </dsp:nvSpPr>
      <dsp:spPr>
        <a:xfrm rot="5400000">
          <a:off x="5444459" y="-273928"/>
          <a:ext cx="1315009" cy="7714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Стійкий розвиток може вступати в конфлікт з інтересами окремих груп, таких як власники бізнесу або уряду, які прагнуть швидкого прибутку. Це може спричинити саботаж або ігнорування принципів стійкості.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44744" y="2989980"/>
        <a:ext cx="7650247" cy="1186623"/>
      </dsp:txXfrm>
    </dsp:sp>
    <dsp:sp modelId="{F78956EF-71C3-4126-9120-90DA46CCDD4B}">
      <dsp:nvSpPr>
        <dsp:cNvPr id="0" name=""/>
        <dsp:cNvSpPr/>
      </dsp:nvSpPr>
      <dsp:spPr>
        <a:xfrm>
          <a:off x="0" y="2782818"/>
          <a:ext cx="2220801" cy="1291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Конфлікт інтересів: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49" y="2845867"/>
        <a:ext cx="2094703" cy="1165466"/>
      </dsp:txXfrm>
    </dsp:sp>
    <dsp:sp modelId="{CCC192AF-8EF8-4483-8C93-ADB445D0781C}">
      <dsp:nvSpPr>
        <dsp:cNvPr id="0" name=""/>
        <dsp:cNvSpPr/>
      </dsp:nvSpPr>
      <dsp:spPr>
        <a:xfrm rot="5400000">
          <a:off x="5623592" y="1001440"/>
          <a:ext cx="1033251" cy="77219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заходів, спрямованих на сталий розвиток, може призвести до несподіваних та небажаних результатів..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79228" y="4396244"/>
        <a:ext cx="7671542" cy="932373"/>
      </dsp:txXfrm>
    </dsp:sp>
    <dsp:sp modelId="{178CFAB3-1E93-45B6-AE35-BCCB67E084BA}">
      <dsp:nvSpPr>
        <dsp:cNvPr id="0" name=""/>
        <dsp:cNvSpPr/>
      </dsp:nvSpPr>
      <dsp:spPr>
        <a:xfrm>
          <a:off x="0" y="4095655"/>
          <a:ext cx="2222972" cy="1291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Невизначеність майбутнього: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49" y="4158704"/>
        <a:ext cx="2096874" cy="11654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8C2B8-3C67-4155-96B3-147293C56C3E}">
      <dsp:nvSpPr>
        <dsp:cNvPr id="0" name=""/>
        <dsp:cNvSpPr/>
      </dsp:nvSpPr>
      <dsp:spPr>
        <a:xfrm>
          <a:off x="5499" y="1088270"/>
          <a:ext cx="2062405" cy="137493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EEB88-482A-446C-8930-0753886AAA56}">
      <dsp:nvSpPr>
        <dsp:cNvPr id="0" name=""/>
        <dsp:cNvSpPr/>
      </dsp:nvSpPr>
      <dsp:spPr>
        <a:xfrm>
          <a:off x="2154016" y="2549179"/>
          <a:ext cx="2921918" cy="180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базується на ідеї створення стійкої конкурентної переваги за рахунок унікальної ринкової позиції, яка досягається через вибір та компроміси, а також відповідність між різними видами діяльності компанії.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4016" y="2549179"/>
        <a:ext cx="2921918" cy="1804817"/>
      </dsp:txXfrm>
    </dsp:sp>
    <dsp:sp modelId="{3C07021C-BBF9-4CA8-82FF-40AD817B7DB5}">
      <dsp:nvSpPr>
        <dsp:cNvPr id="0" name=""/>
        <dsp:cNvSpPr/>
      </dsp:nvSpPr>
      <dsp:spPr>
        <a:xfrm>
          <a:off x="1896215" y="2291599"/>
          <a:ext cx="701731" cy="70191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5171B-10BC-492E-9F81-334395A53DF1}">
      <dsp:nvSpPr>
        <dsp:cNvPr id="0" name=""/>
        <dsp:cNvSpPr/>
      </dsp:nvSpPr>
      <dsp:spPr>
        <a:xfrm rot="5400000">
          <a:off x="4652237" y="2291690"/>
          <a:ext cx="701912" cy="70173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904E3-A50A-4505-99D2-0E59439F080E}">
      <dsp:nvSpPr>
        <dsp:cNvPr id="0" name=""/>
        <dsp:cNvSpPr/>
      </dsp:nvSpPr>
      <dsp:spPr>
        <a:xfrm rot="16200000">
          <a:off x="1896124" y="3910106"/>
          <a:ext cx="701912" cy="70173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3282F-B159-4DC5-BD92-9624FF527942}">
      <dsp:nvSpPr>
        <dsp:cNvPr id="0" name=""/>
        <dsp:cNvSpPr/>
      </dsp:nvSpPr>
      <dsp:spPr>
        <a:xfrm rot="10800000">
          <a:off x="4652328" y="3910015"/>
          <a:ext cx="701731" cy="70191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6AD3A-820B-4FAB-9F68-016D527AC8AC}">
      <dsp:nvSpPr>
        <dsp:cNvPr id="0" name=""/>
        <dsp:cNvSpPr/>
      </dsp:nvSpPr>
      <dsp:spPr>
        <a:xfrm>
          <a:off x="6059612" y="1088270"/>
          <a:ext cx="2062405" cy="137493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57000" b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7CEDD-031C-4270-8F05-0BED43E64216}">
      <dsp:nvSpPr>
        <dsp:cNvPr id="0" name=""/>
        <dsp:cNvSpPr/>
      </dsp:nvSpPr>
      <dsp:spPr>
        <a:xfrm>
          <a:off x="8208128" y="2549179"/>
          <a:ext cx="2921918" cy="180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пропонує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компаніям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інструменти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конкурентного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вибору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реалізації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конкурентних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стратегій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 також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конкурентної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переваги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08128" y="2549179"/>
        <a:ext cx="2921918" cy="1804817"/>
      </dsp:txXfrm>
    </dsp:sp>
    <dsp:sp modelId="{AA2607F1-BE12-4B1F-A264-1B55437420AC}">
      <dsp:nvSpPr>
        <dsp:cNvPr id="0" name=""/>
        <dsp:cNvSpPr/>
      </dsp:nvSpPr>
      <dsp:spPr>
        <a:xfrm>
          <a:off x="7950328" y="2291599"/>
          <a:ext cx="701731" cy="70191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858D9-1E07-4790-8059-E43944D6EB8B}">
      <dsp:nvSpPr>
        <dsp:cNvPr id="0" name=""/>
        <dsp:cNvSpPr/>
      </dsp:nvSpPr>
      <dsp:spPr>
        <a:xfrm rot="5400000">
          <a:off x="10706350" y="2291690"/>
          <a:ext cx="701912" cy="70173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47C20-52BF-45FC-B217-4FA2366D2E58}">
      <dsp:nvSpPr>
        <dsp:cNvPr id="0" name=""/>
        <dsp:cNvSpPr/>
      </dsp:nvSpPr>
      <dsp:spPr>
        <a:xfrm rot="16200000">
          <a:off x="7950237" y="3910106"/>
          <a:ext cx="701912" cy="70173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17885-7EA6-470B-8093-A85074641030}">
      <dsp:nvSpPr>
        <dsp:cNvPr id="0" name=""/>
        <dsp:cNvSpPr/>
      </dsp:nvSpPr>
      <dsp:spPr>
        <a:xfrm rot="10800000">
          <a:off x="10706441" y="3910015"/>
          <a:ext cx="701731" cy="70191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DACF7-44FA-46D4-AC4C-8A0FDF6414E0}">
      <dsp:nvSpPr>
        <dsp:cNvPr id="0" name=""/>
        <dsp:cNvSpPr/>
      </dsp:nvSpPr>
      <dsp:spPr>
        <a:xfrm>
          <a:off x="0" y="507112"/>
          <a:ext cx="3520848" cy="21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Унікальна та цінна позиція: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повинна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прагнути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позиції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ринку, яка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відрізнятиметься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конкурентів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надаватиме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споживачам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цінність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недоступну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07112"/>
        <a:ext cx="3520848" cy="2112509"/>
      </dsp:txXfrm>
    </dsp:sp>
    <dsp:sp modelId="{1AA905DA-5C79-4473-A033-F5FA6A403BFF}">
      <dsp:nvSpPr>
        <dsp:cNvPr id="0" name=""/>
        <dsp:cNvSpPr/>
      </dsp:nvSpPr>
      <dsp:spPr>
        <a:xfrm>
          <a:off x="3872933" y="507112"/>
          <a:ext cx="3520848" cy="21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Компроміси та вибір: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Стратегія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вимагає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ухвалення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те,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слід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здійснювати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сконцентруватися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унікальної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пропозиції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2933" y="507112"/>
        <a:ext cx="3520848" cy="2112509"/>
      </dsp:txXfrm>
    </dsp:sp>
    <dsp:sp modelId="{D5B97838-01A2-4312-923A-C3CD8DFFC95A}">
      <dsp:nvSpPr>
        <dsp:cNvPr id="0" name=""/>
        <dsp:cNvSpPr/>
      </dsp:nvSpPr>
      <dsp:spPr>
        <a:xfrm>
          <a:off x="7717629" y="488289"/>
          <a:ext cx="3520848" cy="21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Взаємозв'язок діяльності: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бути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узгоджені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підтримувати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обрану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стратегічну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позицію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7629" y="488289"/>
        <a:ext cx="3520848" cy="2112509"/>
      </dsp:txXfrm>
    </dsp:sp>
    <dsp:sp modelId="{64342E1C-1FB6-4783-8DD9-69D0B944372F}">
      <dsp:nvSpPr>
        <dsp:cNvPr id="0" name=""/>
        <dsp:cNvSpPr/>
      </dsp:nvSpPr>
      <dsp:spPr>
        <a:xfrm>
          <a:off x="0" y="2971705"/>
          <a:ext cx="3520848" cy="21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Лідерство з витрат: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Досягнення низької собівартості продукції і, як наслідок, низьких цін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71705"/>
        <a:ext cx="3520848" cy="2112509"/>
      </dsp:txXfrm>
    </dsp:sp>
    <dsp:sp modelId="{0FA852C1-8BBD-4204-95A8-EA60E9E331A0}">
      <dsp:nvSpPr>
        <dsp:cNvPr id="0" name=""/>
        <dsp:cNvSpPr/>
      </dsp:nvSpPr>
      <dsp:spPr>
        <a:xfrm>
          <a:off x="3872933" y="2971705"/>
          <a:ext cx="3520848" cy="21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Диференціація: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унікального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продукту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виділятимуться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тлі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конкурентів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своїми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характеристиками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цінністю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сприймається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2933" y="2971705"/>
        <a:ext cx="3520848" cy="2112509"/>
      </dsp:txXfrm>
    </dsp:sp>
    <dsp:sp modelId="{D088D710-D658-446C-8E78-87DB92559D7F}">
      <dsp:nvSpPr>
        <dsp:cNvPr id="0" name=""/>
        <dsp:cNvSpPr/>
      </dsp:nvSpPr>
      <dsp:spPr>
        <a:xfrm>
          <a:off x="7745866" y="2971705"/>
          <a:ext cx="3520848" cy="21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Фокус (або спеціалізація):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Орієнтація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вузький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сегмент ринку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специфічних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цієї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цільової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аудиторії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5866" y="2971705"/>
        <a:ext cx="3520848" cy="21125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9B1FA-5D21-4199-B0CA-20B0E6E0A2E9}">
      <dsp:nvSpPr>
        <dsp:cNvPr id="0" name=""/>
        <dsp:cNvSpPr/>
      </dsp:nvSpPr>
      <dsp:spPr>
        <a:xfrm>
          <a:off x="3105875" y="368414"/>
          <a:ext cx="4999481" cy="4999481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Суперництво між існуючими компаніями: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Оцінка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інтенсивності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конкуренції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компаніями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галузі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3938" y="1208803"/>
        <a:ext cx="1606976" cy="1071317"/>
      </dsp:txXfrm>
    </dsp:sp>
    <dsp:sp modelId="{9D88F231-720B-4809-8778-B4009A480A7D}">
      <dsp:nvSpPr>
        <dsp:cNvPr id="0" name=""/>
        <dsp:cNvSpPr/>
      </dsp:nvSpPr>
      <dsp:spPr>
        <a:xfrm>
          <a:off x="3148728" y="501733"/>
          <a:ext cx="4999481" cy="4999481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Загроза появи товарів-замінників: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можливості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продуктів-замінників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задовольнити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ті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самі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потреби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68632" y="2786020"/>
        <a:ext cx="1487941" cy="1190352"/>
      </dsp:txXfrm>
    </dsp:sp>
    <dsp:sp modelId="{36221BF6-0A29-4F14-B95C-CBF55F0F9030}">
      <dsp:nvSpPr>
        <dsp:cNvPr id="0" name=""/>
        <dsp:cNvSpPr/>
      </dsp:nvSpPr>
      <dsp:spPr>
        <a:xfrm>
          <a:off x="3035644" y="583868"/>
          <a:ext cx="4999481" cy="4999481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Влада покупців: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Оцінка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покупців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ціноутворення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умови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продажу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1173" y="4095408"/>
        <a:ext cx="1428423" cy="1309388"/>
      </dsp:txXfrm>
    </dsp:sp>
    <dsp:sp modelId="{DD956246-9F47-45AD-B23D-46526D22AA63}">
      <dsp:nvSpPr>
        <dsp:cNvPr id="0" name=""/>
        <dsp:cNvSpPr/>
      </dsp:nvSpPr>
      <dsp:spPr>
        <a:xfrm>
          <a:off x="2889914" y="485385"/>
          <a:ext cx="4999481" cy="4999481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Влада постачальників: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Оцінка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постачальників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ціноутворення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умови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постачання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1550" y="2769672"/>
        <a:ext cx="1487941" cy="1190352"/>
      </dsp:txXfrm>
    </dsp:sp>
    <dsp:sp modelId="{58372543-A650-42E5-9AFD-296C2D338A15}">
      <dsp:nvSpPr>
        <dsp:cNvPr id="0" name=""/>
        <dsp:cNvSpPr/>
      </dsp:nvSpPr>
      <dsp:spPr>
        <a:xfrm>
          <a:off x="2965413" y="368414"/>
          <a:ext cx="4999481" cy="4999481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Загроза появи нових конкурентів: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Оцінка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ймовірності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появи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гравців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ринку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9856" y="1208803"/>
        <a:ext cx="1606976" cy="1071317"/>
      </dsp:txXfrm>
    </dsp:sp>
    <dsp:sp modelId="{B96060D2-CEDD-4123-9B8C-97A72B71788B}">
      <dsp:nvSpPr>
        <dsp:cNvPr id="0" name=""/>
        <dsp:cNvSpPr/>
      </dsp:nvSpPr>
      <dsp:spPr>
        <a:xfrm>
          <a:off x="2796148" y="58922"/>
          <a:ext cx="5618465" cy="561846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929B3-BF8F-42A0-A4FF-19A2472FA5B7}">
      <dsp:nvSpPr>
        <dsp:cNvPr id="0" name=""/>
        <dsp:cNvSpPr/>
      </dsp:nvSpPr>
      <dsp:spPr>
        <a:xfrm>
          <a:off x="2839581" y="192198"/>
          <a:ext cx="5618465" cy="561846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BD356-DF9B-45B0-9CFF-58A8A01D28CB}">
      <dsp:nvSpPr>
        <dsp:cNvPr id="0" name=""/>
        <dsp:cNvSpPr/>
      </dsp:nvSpPr>
      <dsp:spPr>
        <a:xfrm>
          <a:off x="2726152" y="274583"/>
          <a:ext cx="5618465" cy="561846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4A37C-D06D-48D4-9700-162B181C1100}">
      <dsp:nvSpPr>
        <dsp:cNvPr id="0" name=""/>
        <dsp:cNvSpPr/>
      </dsp:nvSpPr>
      <dsp:spPr>
        <a:xfrm>
          <a:off x="2580077" y="175849"/>
          <a:ext cx="5618465" cy="561846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CAD25-AA29-48DE-9158-D8AE6D44B7C0}">
      <dsp:nvSpPr>
        <dsp:cNvPr id="0" name=""/>
        <dsp:cNvSpPr/>
      </dsp:nvSpPr>
      <dsp:spPr>
        <a:xfrm>
          <a:off x="2656157" y="58922"/>
          <a:ext cx="5618465" cy="561846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AFEA9-94D8-40D9-949E-5B1FA5FA462B}">
      <dsp:nvSpPr>
        <dsp:cNvPr id="0" name=""/>
        <dsp:cNvSpPr/>
      </dsp:nvSpPr>
      <dsp:spPr>
        <a:xfrm>
          <a:off x="0" y="456641"/>
          <a:ext cx="11478322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845" tIns="562356" rIns="8908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Мета теорії – досягнення такого рівня розвитку, коли поточні потреби задовольняються без шкоди можливості майбутніх поколінь задовольняти свої власні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56641"/>
        <a:ext cx="11478322" cy="1105650"/>
      </dsp:txXfrm>
    </dsp:sp>
    <dsp:sp modelId="{EBD5EBFC-167E-439C-85D9-525A00F40D85}">
      <dsp:nvSpPr>
        <dsp:cNvPr id="0" name=""/>
        <dsp:cNvSpPr/>
      </dsp:nvSpPr>
      <dsp:spPr>
        <a:xfrm>
          <a:off x="573916" y="58121"/>
          <a:ext cx="803482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97" tIns="0" rIns="3036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824" y="97029"/>
        <a:ext cx="7957009" cy="719224"/>
      </dsp:txXfrm>
    </dsp:sp>
    <dsp:sp modelId="{1CD680F6-D24A-4A7C-9EBA-63599F2EB1C8}">
      <dsp:nvSpPr>
        <dsp:cNvPr id="0" name=""/>
        <dsp:cNvSpPr/>
      </dsp:nvSpPr>
      <dsp:spPr>
        <a:xfrm>
          <a:off x="0" y="2298545"/>
          <a:ext cx="11478322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845" tIns="562356" rIns="8908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Включає збереження як фізичного і людського капіталу, а й природного.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98545"/>
        <a:ext cx="11478322" cy="893025"/>
      </dsp:txXfrm>
    </dsp:sp>
    <dsp:sp modelId="{67DAE506-6CFA-46A0-905D-7FA56AD3E537}">
      <dsp:nvSpPr>
        <dsp:cNvPr id="0" name=""/>
        <dsp:cNvSpPr/>
      </dsp:nvSpPr>
      <dsp:spPr>
        <a:xfrm>
          <a:off x="573916" y="1708091"/>
          <a:ext cx="803482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97" tIns="0" rIns="3036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капіталу: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824" y="1746999"/>
        <a:ext cx="7957009" cy="719224"/>
      </dsp:txXfrm>
    </dsp:sp>
    <dsp:sp modelId="{E14FF5B6-8C1D-4655-A507-238213306598}">
      <dsp:nvSpPr>
        <dsp:cNvPr id="0" name=""/>
        <dsp:cNvSpPr/>
      </dsp:nvSpPr>
      <dsp:spPr>
        <a:xfrm>
          <a:off x="0" y="3543956"/>
          <a:ext cx="11478322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845" tIns="562356" rIns="8908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Теорія передбачає ефективне використання обмежених ресурсів та перехід до екологічно чистих технологій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43956"/>
        <a:ext cx="11478322" cy="893025"/>
      </dsp:txXfrm>
    </dsp:sp>
    <dsp:sp modelId="{AF44B670-134D-441E-884E-078C452ED75F}">
      <dsp:nvSpPr>
        <dsp:cNvPr id="0" name=""/>
        <dsp:cNvSpPr/>
      </dsp:nvSpPr>
      <dsp:spPr>
        <a:xfrm>
          <a:off x="573916" y="3145436"/>
          <a:ext cx="803482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97" tIns="0" rIns="3036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Оптимальне використання ресурсів: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824" y="3184344"/>
        <a:ext cx="7957009" cy="719224"/>
      </dsp:txXfrm>
    </dsp:sp>
    <dsp:sp modelId="{8DDB1FC8-8366-4DCF-9F8C-93FBE7CB5634}">
      <dsp:nvSpPr>
        <dsp:cNvPr id="0" name=""/>
        <dsp:cNvSpPr/>
      </dsp:nvSpPr>
      <dsp:spPr>
        <a:xfrm>
          <a:off x="0" y="4981301"/>
          <a:ext cx="11478322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845" tIns="562356" rIns="8908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 можливий при рівновазі цих трьох складових.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981301"/>
        <a:ext cx="11478322" cy="893025"/>
      </dsp:txXfrm>
    </dsp:sp>
    <dsp:sp modelId="{D7448CCC-EFBF-40BE-BD5E-CB3201195878}">
      <dsp:nvSpPr>
        <dsp:cNvPr id="0" name=""/>
        <dsp:cNvSpPr/>
      </dsp:nvSpPr>
      <dsp:spPr>
        <a:xfrm>
          <a:off x="573916" y="4582782"/>
          <a:ext cx="803482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97" tIns="0" rIns="3036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Співвідношення між економічним зростанням, соціальною відповідальністю та екологією:</a:t>
          </a:r>
        </a:p>
      </dsp:txBody>
      <dsp:txXfrm>
        <a:off x="612824" y="4621690"/>
        <a:ext cx="7957009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B9468-D08F-4C98-9526-BCD356A1A11C}">
      <dsp:nvSpPr>
        <dsp:cNvPr id="0" name=""/>
        <dsp:cNvSpPr/>
      </dsp:nvSpPr>
      <dsp:spPr>
        <a:xfrm>
          <a:off x="3146" y="559859"/>
          <a:ext cx="3067688" cy="1227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 аспект: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6" y="559859"/>
        <a:ext cx="3067688" cy="1227075"/>
      </dsp:txXfrm>
    </dsp:sp>
    <dsp:sp modelId="{2B0340A2-6318-4A51-A00F-4F8437C7325A}">
      <dsp:nvSpPr>
        <dsp:cNvPr id="0" name=""/>
        <dsp:cNvSpPr/>
      </dsp:nvSpPr>
      <dsp:spPr>
        <a:xfrm>
          <a:off x="3146" y="1786934"/>
          <a:ext cx="306768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біорізноманіття, мінімізація забруднення, раціональне використання природних ресурсів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6" y="1786934"/>
        <a:ext cx="3067688" cy="2854800"/>
      </dsp:txXfrm>
    </dsp:sp>
    <dsp:sp modelId="{D9AFD04E-D336-4EE1-B63F-FB3266E9F810}">
      <dsp:nvSpPr>
        <dsp:cNvPr id="0" name=""/>
        <dsp:cNvSpPr/>
      </dsp:nvSpPr>
      <dsp:spPr>
        <a:xfrm>
          <a:off x="3500311" y="559859"/>
          <a:ext cx="3067688" cy="1227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 аспект: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0311" y="559859"/>
        <a:ext cx="3067688" cy="1227075"/>
      </dsp:txXfrm>
    </dsp:sp>
    <dsp:sp modelId="{8AB30332-400A-4002-898D-6F0DC8691BFE}">
      <dsp:nvSpPr>
        <dsp:cNvPr id="0" name=""/>
        <dsp:cNvSpPr/>
      </dsp:nvSpPr>
      <dsp:spPr>
        <a:xfrm>
          <a:off x="3500311" y="1786934"/>
          <a:ext cx="306768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соціальної справедливості, покращення умов життя, підвищення рівня освіти 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0311" y="1786934"/>
        <a:ext cx="3067688" cy="2854800"/>
      </dsp:txXfrm>
    </dsp:sp>
    <dsp:sp modelId="{96A79970-93D5-4A6B-A5DA-F513888E80FA}">
      <dsp:nvSpPr>
        <dsp:cNvPr id="0" name=""/>
        <dsp:cNvSpPr/>
      </dsp:nvSpPr>
      <dsp:spPr>
        <a:xfrm>
          <a:off x="6997476" y="559859"/>
          <a:ext cx="3067688" cy="1227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 аспект: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97476" y="559859"/>
        <a:ext cx="3067688" cy="1227075"/>
      </dsp:txXfrm>
    </dsp:sp>
    <dsp:sp modelId="{ED6E2484-471D-40DF-B116-CE707DF971F8}">
      <dsp:nvSpPr>
        <dsp:cNvPr id="0" name=""/>
        <dsp:cNvSpPr/>
      </dsp:nvSpPr>
      <dsp:spPr>
        <a:xfrm>
          <a:off x="6997476" y="1786934"/>
          <a:ext cx="306768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Зростання економіки, що ґрунтується на принципах сталого розвитку, інновації, зниження нерівності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97476" y="1786934"/>
        <a:ext cx="3067688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CAD04-9AF1-4184-BC03-C51D826A03FF}">
      <dsp:nvSpPr>
        <dsp:cNvPr id="0" name=""/>
        <dsp:cNvSpPr/>
      </dsp:nvSpPr>
      <dsp:spPr>
        <a:xfrm>
          <a:off x="0" y="523071"/>
          <a:ext cx="9989975" cy="1494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Концепція  «Буддійська економіка»</a:t>
          </a:r>
          <a:endParaRPr lang="ru-UA" sz="5000" kern="1200" dirty="0"/>
        </a:p>
      </dsp:txBody>
      <dsp:txXfrm>
        <a:off x="43772" y="566843"/>
        <a:ext cx="9902431" cy="1406947"/>
      </dsp:txXfrm>
    </dsp:sp>
    <dsp:sp modelId="{C055F4C4-8080-4634-B39C-BAE02353FA39}">
      <dsp:nvSpPr>
        <dsp:cNvPr id="0" name=""/>
        <dsp:cNvSpPr/>
      </dsp:nvSpPr>
      <dsp:spPr>
        <a:xfrm>
          <a:off x="0" y="2286571"/>
          <a:ext cx="1494491" cy="149449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AE592-A050-4D17-B366-FD461731792F}">
      <dsp:nvSpPr>
        <dsp:cNvPr id="0" name=""/>
        <dsp:cNvSpPr/>
      </dsp:nvSpPr>
      <dsp:spPr>
        <a:xfrm>
          <a:off x="1584160" y="2286571"/>
          <a:ext cx="8405814" cy="14944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пропонує альтернативний підхід до економіки, що базується на буддійських принципах. 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7128" y="2359539"/>
        <a:ext cx="8259878" cy="1348555"/>
      </dsp:txXfrm>
    </dsp:sp>
    <dsp:sp modelId="{000594CB-E7AF-43CD-BDD1-9B03452B48F5}">
      <dsp:nvSpPr>
        <dsp:cNvPr id="0" name=""/>
        <dsp:cNvSpPr/>
      </dsp:nvSpPr>
      <dsp:spPr>
        <a:xfrm>
          <a:off x="0" y="3969413"/>
          <a:ext cx="1494491" cy="149449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2BB1A-608E-408F-8399-5433F10F10D5}">
      <dsp:nvSpPr>
        <dsp:cNvPr id="0" name=""/>
        <dsp:cNvSpPr/>
      </dsp:nvSpPr>
      <dsp:spPr>
        <a:xfrm>
          <a:off x="1584160" y="3960401"/>
          <a:ext cx="8405814" cy="14944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Замість традиційного акценту на максимізації прибутку та споживання, буддійська економіка прагне мінімізації страждань, спрощення бажань, відмови від насильства, справжньої допомоги та щедрості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7128" y="4033369"/>
        <a:ext cx="8259878" cy="13485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0DDA1-2892-4203-9B56-B6DF9029D7B8}">
      <dsp:nvSpPr>
        <dsp:cNvPr id="0" name=""/>
        <dsp:cNvSpPr/>
      </dsp:nvSpPr>
      <dsp:spPr>
        <a:xfrm>
          <a:off x="5388" y="713067"/>
          <a:ext cx="2065564" cy="693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Мінімізація страждань: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8" y="713067"/>
        <a:ext cx="2065564" cy="693293"/>
      </dsp:txXfrm>
    </dsp:sp>
    <dsp:sp modelId="{80D6FDC4-6E2E-4725-9C10-37CBB59844CB}">
      <dsp:nvSpPr>
        <dsp:cNvPr id="0" name=""/>
        <dsp:cNvSpPr/>
      </dsp:nvSpPr>
      <dsp:spPr>
        <a:xfrm>
          <a:off x="5388" y="1406360"/>
          <a:ext cx="2065564" cy="32200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Зниження негативних наслідків для людей та довкілля від економічної діяльності.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8" y="1406360"/>
        <a:ext cx="2065564" cy="3220013"/>
      </dsp:txXfrm>
    </dsp:sp>
    <dsp:sp modelId="{01050B16-9FAD-492D-BDDD-E8DAB1258BD0}">
      <dsp:nvSpPr>
        <dsp:cNvPr id="0" name=""/>
        <dsp:cNvSpPr/>
      </dsp:nvSpPr>
      <dsp:spPr>
        <a:xfrm>
          <a:off x="2378598" y="681647"/>
          <a:ext cx="2065564" cy="693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Спрощення бажань: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8598" y="681647"/>
        <a:ext cx="2065564" cy="693293"/>
      </dsp:txXfrm>
    </dsp:sp>
    <dsp:sp modelId="{2C7D2098-1E5F-42BC-8CFA-5BB508A709F8}">
      <dsp:nvSpPr>
        <dsp:cNvPr id="0" name=""/>
        <dsp:cNvSpPr/>
      </dsp:nvSpPr>
      <dsp:spPr>
        <a:xfrm>
          <a:off x="2360131" y="1406360"/>
          <a:ext cx="2065564" cy="32200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Відмова від нескінченного прагнення до нових товарів та послуг, що призводить до більшої задоволеності та меншого споживання.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0131" y="1406360"/>
        <a:ext cx="2065564" cy="3220013"/>
      </dsp:txXfrm>
    </dsp:sp>
    <dsp:sp modelId="{1A720CAC-7291-4541-8100-83B536E95B05}">
      <dsp:nvSpPr>
        <dsp:cNvPr id="0" name=""/>
        <dsp:cNvSpPr/>
      </dsp:nvSpPr>
      <dsp:spPr>
        <a:xfrm>
          <a:off x="4714875" y="713067"/>
          <a:ext cx="2065564" cy="693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Відмова від насильства: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4875" y="713067"/>
        <a:ext cx="2065564" cy="693293"/>
      </dsp:txXfrm>
    </dsp:sp>
    <dsp:sp modelId="{0E399FB7-D79F-48DA-8A69-E8E6B112FC2C}">
      <dsp:nvSpPr>
        <dsp:cNvPr id="0" name=""/>
        <dsp:cNvSpPr/>
      </dsp:nvSpPr>
      <dsp:spPr>
        <a:xfrm>
          <a:off x="4714875" y="1406360"/>
          <a:ext cx="2065564" cy="32200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Економічні рішення мають ухвалюватися з урахуванням благополуччя всіх учасників, а не за рахунок інших.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4875" y="1406360"/>
        <a:ext cx="2065564" cy="3220013"/>
      </dsp:txXfrm>
    </dsp:sp>
    <dsp:sp modelId="{79593F92-3D95-48EC-8847-56DF986AF2BF}">
      <dsp:nvSpPr>
        <dsp:cNvPr id="0" name=""/>
        <dsp:cNvSpPr/>
      </dsp:nvSpPr>
      <dsp:spPr>
        <a:xfrm>
          <a:off x="7069618" y="713067"/>
          <a:ext cx="2065564" cy="693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Справжня допомога: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69618" y="713067"/>
        <a:ext cx="2065564" cy="693293"/>
      </dsp:txXfrm>
    </dsp:sp>
    <dsp:sp modelId="{DFFC3DCD-0FF1-42BD-A038-0698AD821A93}">
      <dsp:nvSpPr>
        <dsp:cNvPr id="0" name=""/>
        <dsp:cNvSpPr/>
      </dsp:nvSpPr>
      <dsp:spPr>
        <a:xfrm>
          <a:off x="7014178" y="1406360"/>
          <a:ext cx="2065564" cy="32200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 діяльність має бути спрямована на задоволення реальних потреб людей, а не на створення штучного попиту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4178" y="1406360"/>
        <a:ext cx="2065564" cy="3220013"/>
      </dsp:txXfrm>
    </dsp:sp>
    <dsp:sp modelId="{ED9D025A-5DB3-437F-88E7-8416B3E5CDAD}">
      <dsp:nvSpPr>
        <dsp:cNvPr id="0" name=""/>
        <dsp:cNvSpPr/>
      </dsp:nvSpPr>
      <dsp:spPr>
        <a:xfrm>
          <a:off x="9424362" y="713067"/>
          <a:ext cx="2065564" cy="693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Щедрість: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4362" y="713067"/>
        <a:ext cx="2065564" cy="693293"/>
      </dsp:txXfrm>
    </dsp:sp>
    <dsp:sp modelId="{38110A34-2504-4CCD-ABA6-638A87F1FA88}">
      <dsp:nvSpPr>
        <dsp:cNvPr id="0" name=""/>
        <dsp:cNvSpPr/>
      </dsp:nvSpPr>
      <dsp:spPr>
        <a:xfrm>
          <a:off x="9424362" y="1406360"/>
          <a:ext cx="2065564" cy="32200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 діяльність має бути спрямована на задоволення реальних потреб людей, а не на створення штучного попиту.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4362" y="1406360"/>
        <a:ext cx="2065564" cy="32200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F9780-6741-4C40-876D-4581B83CFD97}">
      <dsp:nvSpPr>
        <dsp:cNvPr id="0" name=""/>
        <dsp:cNvSpPr/>
      </dsp:nvSpPr>
      <dsp:spPr>
        <a:xfrm>
          <a:off x="952063" y="589"/>
          <a:ext cx="2908943" cy="283671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D60B1-FBD3-406A-9392-E8EADC449EFA}">
      <dsp:nvSpPr>
        <dsp:cNvPr id="0" name=""/>
        <dsp:cNvSpPr/>
      </dsp:nvSpPr>
      <dsp:spPr>
        <a:xfrm>
          <a:off x="3956342" y="2509858"/>
          <a:ext cx="4121254" cy="2545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Порівнює Землю з космічним кораблем, обмеженим ресурсами, і наголошує на необхідності сталого розвитку. </a:t>
          </a:r>
        </a:p>
      </dsp:txBody>
      <dsp:txXfrm>
        <a:off x="3956342" y="2509858"/>
        <a:ext cx="4121254" cy="2545626"/>
      </dsp:txXfrm>
    </dsp:sp>
    <dsp:sp modelId="{248E6FF7-197F-4401-9AF6-011453B4A7AA}">
      <dsp:nvSpPr>
        <dsp:cNvPr id="0" name=""/>
        <dsp:cNvSpPr/>
      </dsp:nvSpPr>
      <dsp:spPr>
        <a:xfrm>
          <a:off x="3592724" y="2146552"/>
          <a:ext cx="989764" cy="9900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5CE5E-F3BA-49FC-AD4C-CC7E3BF1A0EB}">
      <dsp:nvSpPr>
        <dsp:cNvPr id="0" name=""/>
        <dsp:cNvSpPr/>
      </dsp:nvSpPr>
      <dsp:spPr>
        <a:xfrm rot="5400000">
          <a:off x="7479988" y="2146680"/>
          <a:ext cx="990020" cy="98976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BD3E0-9B6A-4C9C-BB34-552B6B2229F9}">
      <dsp:nvSpPr>
        <dsp:cNvPr id="0" name=""/>
        <dsp:cNvSpPr/>
      </dsp:nvSpPr>
      <dsp:spPr>
        <a:xfrm rot="16200000">
          <a:off x="3592596" y="4429394"/>
          <a:ext cx="990020" cy="98976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52460-0CE7-49E3-8F68-896A46E18031}">
      <dsp:nvSpPr>
        <dsp:cNvPr id="0" name=""/>
        <dsp:cNvSpPr/>
      </dsp:nvSpPr>
      <dsp:spPr>
        <a:xfrm rot="10800000">
          <a:off x="7480116" y="4429266"/>
          <a:ext cx="989764" cy="9900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0DDA1-2892-4203-9B56-B6DF9029D7B8}">
      <dsp:nvSpPr>
        <dsp:cNvPr id="0" name=""/>
        <dsp:cNvSpPr/>
      </dsp:nvSpPr>
      <dsp:spPr>
        <a:xfrm>
          <a:off x="4318" y="466945"/>
          <a:ext cx="2596948" cy="1038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Обмеженість ресурсів: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8" y="466945"/>
        <a:ext cx="2596948" cy="1038779"/>
      </dsp:txXfrm>
    </dsp:sp>
    <dsp:sp modelId="{80D6FDC4-6E2E-4725-9C10-37CBB59844CB}">
      <dsp:nvSpPr>
        <dsp:cNvPr id="0" name=""/>
        <dsp:cNvSpPr/>
      </dsp:nvSpPr>
      <dsp:spPr>
        <a:xfrm>
          <a:off x="4318" y="1505725"/>
          <a:ext cx="2596948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Земля як космічний корабель має обмежені ресурси, які необхідно дбайливо використовувати.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8" y="1505725"/>
        <a:ext cx="2596948" cy="3211649"/>
      </dsp:txXfrm>
    </dsp:sp>
    <dsp:sp modelId="{01050B16-9FAD-492D-BDDD-E8DAB1258BD0}">
      <dsp:nvSpPr>
        <dsp:cNvPr id="0" name=""/>
        <dsp:cNvSpPr/>
      </dsp:nvSpPr>
      <dsp:spPr>
        <a:xfrm>
          <a:off x="3022673" y="389556"/>
          <a:ext cx="2596948" cy="1038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Стійкий розвиток: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2673" y="389556"/>
        <a:ext cx="2596948" cy="1038779"/>
      </dsp:txXfrm>
    </dsp:sp>
    <dsp:sp modelId="{2C7D2098-1E5F-42BC-8CFA-5BB508A709F8}">
      <dsp:nvSpPr>
        <dsp:cNvPr id="0" name=""/>
        <dsp:cNvSpPr/>
      </dsp:nvSpPr>
      <dsp:spPr>
        <a:xfrm>
          <a:off x="2964839" y="1505725"/>
          <a:ext cx="2596948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Необхідно переходити від екстенсивної моделі зростання до стійкої, яка враховує екологічні та соціальні наслідки економічного розвитку.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4839" y="1505725"/>
        <a:ext cx="2596948" cy="3211649"/>
      </dsp:txXfrm>
    </dsp:sp>
    <dsp:sp modelId="{1A720CAC-7291-4541-8100-83B536E95B05}">
      <dsp:nvSpPr>
        <dsp:cNvPr id="0" name=""/>
        <dsp:cNvSpPr/>
      </dsp:nvSpPr>
      <dsp:spPr>
        <a:xfrm>
          <a:off x="5925360" y="466945"/>
          <a:ext cx="2596948" cy="1038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Зміна мислення: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5360" y="466945"/>
        <a:ext cx="2596948" cy="1038779"/>
      </dsp:txXfrm>
    </dsp:sp>
    <dsp:sp modelId="{0E399FB7-D79F-48DA-8A69-E8E6B112FC2C}">
      <dsp:nvSpPr>
        <dsp:cNvPr id="0" name=""/>
        <dsp:cNvSpPr/>
      </dsp:nvSpPr>
      <dsp:spPr>
        <a:xfrm>
          <a:off x="5925360" y="1505725"/>
          <a:ext cx="2596948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Концепція закликає до зміни мислення, переходу від "ковбойської економіки" до "економіки космонавтів«,  де пріоритетом є збереження ресурсів та навколишнього середовища.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5360" y="1505725"/>
        <a:ext cx="2596948" cy="3211649"/>
      </dsp:txXfrm>
    </dsp:sp>
    <dsp:sp modelId="{79593F92-3D95-48EC-8847-56DF986AF2BF}">
      <dsp:nvSpPr>
        <dsp:cNvPr id="0" name=""/>
        <dsp:cNvSpPr/>
      </dsp:nvSpPr>
      <dsp:spPr>
        <a:xfrm>
          <a:off x="8678177" y="491616"/>
          <a:ext cx="2596948" cy="1038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 відповідальність: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78177" y="491616"/>
        <a:ext cx="2596948" cy="1038779"/>
      </dsp:txXfrm>
    </dsp:sp>
    <dsp:sp modelId="{DFFC3DCD-0FF1-42BD-A038-0698AD821A93}">
      <dsp:nvSpPr>
        <dsp:cNvPr id="0" name=""/>
        <dsp:cNvSpPr/>
      </dsp:nvSpPr>
      <dsp:spPr>
        <a:xfrm>
          <a:off x="8788756" y="1519727"/>
          <a:ext cx="2596948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Кожна людина, яка живе на Землі, несе відповідальність за її стан і має усвідомлювати вплив своїх дій на довкілля.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8756" y="1519727"/>
        <a:ext cx="2596948" cy="32116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631BB-E65A-4623-B7C8-F0846E3EA66A}">
      <dsp:nvSpPr>
        <dsp:cNvPr id="0" name=""/>
        <dsp:cNvSpPr/>
      </dsp:nvSpPr>
      <dsp:spPr>
        <a:xfrm>
          <a:off x="1213678" y="0"/>
          <a:ext cx="3171557" cy="211436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FCBD0-CAF6-4209-B632-409B7D2F8FA6}">
      <dsp:nvSpPr>
        <dsp:cNvPr id="0" name=""/>
        <dsp:cNvSpPr/>
      </dsp:nvSpPr>
      <dsp:spPr>
        <a:xfrm>
          <a:off x="4517659" y="2246579"/>
          <a:ext cx="4493314" cy="2775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 альтернативна модель розвитку, яка ставить на чільне місце екологічну стійкість і соціальну справедливість, визнаючи фізичні обмеження планети і необхідність жити в рамках цих обмежень.</a:t>
          </a:r>
        </a:p>
      </dsp:txBody>
      <dsp:txXfrm>
        <a:off x="4517659" y="2246579"/>
        <a:ext cx="4493314" cy="2775441"/>
      </dsp:txXfrm>
    </dsp:sp>
    <dsp:sp modelId="{A80426C2-E43A-4524-9BD8-BA98C070D150}">
      <dsp:nvSpPr>
        <dsp:cNvPr id="0" name=""/>
        <dsp:cNvSpPr/>
      </dsp:nvSpPr>
      <dsp:spPr>
        <a:xfrm>
          <a:off x="4121214" y="1850474"/>
          <a:ext cx="1079119" cy="107939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FBE16-6E56-4A7E-9EE9-12AC3B63115C}">
      <dsp:nvSpPr>
        <dsp:cNvPr id="0" name=""/>
        <dsp:cNvSpPr/>
      </dsp:nvSpPr>
      <dsp:spPr>
        <a:xfrm rot="5400000">
          <a:off x="8359414" y="1850614"/>
          <a:ext cx="1079398" cy="107911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4DE2E-1D1E-4F6D-8D9A-7BBB42F4677B}">
      <dsp:nvSpPr>
        <dsp:cNvPr id="0" name=""/>
        <dsp:cNvSpPr/>
      </dsp:nvSpPr>
      <dsp:spPr>
        <a:xfrm rot="16200000">
          <a:off x="4121074" y="4339408"/>
          <a:ext cx="1079398" cy="107911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9C536-7587-4197-9917-468A2F2A3547}">
      <dsp:nvSpPr>
        <dsp:cNvPr id="0" name=""/>
        <dsp:cNvSpPr/>
      </dsp:nvSpPr>
      <dsp:spPr>
        <a:xfrm rot="10800000">
          <a:off x="8359554" y="4339268"/>
          <a:ext cx="1079119" cy="107939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817A5-5DB0-4777-AFB6-BE9FA8048359}">
      <dsp:nvSpPr>
        <dsp:cNvPr id="0" name=""/>
        <dsp:cNvSpPr/>
      </dsp:nvSpPr>
      <dsp:spPr>
        <a:xfrm>
          <a:off x="0" y="181349"/>
          <a:ext cx="1165043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203" tIns="208280" rIns="9042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Фізичні розміри економіки (населення, капітал) не зростають нескінченно, а підтримуються на певному рівні, що не перевищує можливості екосистеми.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1349"/>
        <a:ext cx="11650435" cy="882000"/>
      </dsp:txXfrm>
    </dsp:sp>
    <dsp:sp modelId="{EA8F560E-31E7-4AFC-9AFF-3807F59DCACD}">
      <dsp:nvSpPr>
        <dsp:cNvPr id="0" name=""/>
        <dsp:cNvSpPr/>
      </dsp:nvSpPr>
      <dsp:spPr>
        <a:xfrm>
          <a:off x="582521" y="33749"/>
          <a:ext cx="8155304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51" tIns="0" rIns="30825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Обмежений масштаб: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931" y="48159"/>
        <a:ext cx="8126484" cy="266380"/>
      </dsp:txXfrm>
    </dsp:sp>
    <dsp:sp modelId="{C675C6EA-4ACF-48E9-989B-01C5E15C1A80}">
      <dsp:nvSpPr>
        <dsp:cNvPr id="0" name=""/>
        <dsp:cNvSpPr/>
      </dsp:nvSpPr>
      <dsp:spPr>
        <a:xfrm>
          <a:off x="0" y="1264949"/>
          <a:ext cx="1165043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203" tIns="208280" rIns="9042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Рівень споживання ресурсів та енергії не повинен збільшуватись, а повинен бути збалансований з можливістю екосистеми до їх відновлення.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64949"/>
        <a:ext cx="11650435" cy="882000"/>
      </dsp:txXfrm>
    </dsp:sp>
    <dsp:sp modelId="{47BABD0F-1089-4378-9F02-41709B52E3B9}">
      <dsp:nvSpPr>
        <dsp:cNvPr id="0" name=""/>
        <dsp:cNvSpPr/>
      </dsp:nvSpPr>
      <dsp:spPr>
        <a:xfrm>
          <a:off x="582521" y="1117349"/>
          <a:ext cx="8155304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51" tIns="0" rIns="30825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Стабільний рівень споживання: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931" y="1131759"/>
        <a:ext cx="8126484" cy="266380"/>
      </dsp:txXfrm>
    </dsp:sp>
    <dsp:sp modelId="{31902656-2185-40DE-AD8C-79EB2A733127}">
      <dsp:nvSpPr>
        <dsp:cNvPr id="0" name=""/>
        <dsp:cNvSpPr/>
      </dsp:nvSpPr>
      <dsp:spPr>
        <a:xfrm>
          <a:off x="0" y="2359479"/>
          <a:ext cx="1165043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203" tIns="208280" rIns="9042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Економіка повинна розвиватися таким чином, щоб задовольняти поточні потреби без шкоди для майбутніх поколінь задовольняти свої власні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59479"/>
        <a:ext cx="11650435" cy="882000"/>
      </dsp:txXfrm>
    </dsp:sp>
    <dsp:sp modelId="{FF5A26D3-B7CA-4549-B2B3-B4D63B8B993B}">
      <dsp:nvSpPr>
        <dsp:cNvPr id="0" name=""/>
        <dsp:cNvSpPr/>
      </dsp:nvSpPr>
      <dsp:spPr>
        <a:xfrm>
          <a:off x="547413" y="2200950"/>
          <a:ext cx="8155304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51" tIns="0" rIns="30825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розвиток: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823" y="2215360"/>
        <a:ext cx="8126484" cy="266380"/>
      </dsp:txXfrm>
    </dsp:sp>
    <dsp:sp modelId="{092AE474-A36D-429C-9CB3-2814076B03DA}">
      <dsp:nvSpPr>
        <dsp:cNvPr id="0" name=""/>
        <dsp:cNvSpPr/>
      </dsp:nvSpPr>
      <dsp:spPr>
        <a:xfrm>
          <a:off x="0" y="3414655"/>
          <a:ext cx="1165043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203" tIns="208280" rIns="9042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Слід забезпечити справедливий розподіл ресурсів і благ між усіма членами суспільства, щоб жодна група не страждала від обмежень сталого стану.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14655"/>
        <a:ext cx="11650435" cy="882000"/>
      </dsp:txXfrm>
    </dsp:sp>
    <dsp:sp modelId="{E3695AB9-8577-4ED6-8ACB-2F5E02E16BC0}">
      <dsp:nvSpPr>
        <dsp:cNvPr id="0" name=""/>
        <dsp:cNvSpPr/>
      </dsp:nvSpPr>
      <dsp:spPr>
        <a:xfrm>
          <a:off x="582521" y="3284550"/>
          <a:ext cx="8155304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51" tIns="0" rIns="30825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Соціальна справедливість</a:t>
          </a:r>
          <a:endParaRPr lang="ru-UA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931" y="3298960"/>
        <a:ext cx="8126484" cy="266380"/>
      </dsp:txXfrm>
    </dsp:sp>
    <dsp:sp modelId="{CCF7C594-64D7-4A58-B691-BE1990330C52}">
      <dsp:nvSpPr>
        <dsp:cNvPr id="0" name=""/>
        <dsp:cNvSpPr/>
      </dsp:nvSpPr>
      <dsp:spPr>
        <a:xfrm>
          <a:off x="0" y="4515750"/>
          <a:ext cx="11650435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203" tIns="208280" rIns="9042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Вимагає значних змін у економічній політиці, включаючи переосмислення ролі зростання, зміну структури споживання та виробництва, а також розвиток нових технологій.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515750"/>
        <a:ext cx="11650435" cy="1165500"/>
      </dsp:txXfrm>
    </dsp:sp>
    <dsp:sp modelId="{E077AB22-546A-4D9B-BCE3-54C38D072C09}">
      <dsp:nvSpPr>
        <dsp:cNvPr id="0" name=""/>
        <dsp:cNvSpPr/>
      </dsp:nvSpPr>
      <dsp:spPr>
        <a:xfrm>
          <a:off x="582521" y="4368150"/>
          <a:ext cx="8155304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251" tIns="0" rIns="30825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Перехід до економіки сталого стану: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931" y="4382560"/>
        <a:ext cx="8126484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77775-5745-4BA7-A952-06536E911604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EC860-1F2D-4D5B-943C-720DB5B510A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725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EC860-1F2D-4D5B-943C-720DB5B510AF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085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EC860-1F2D-4D5B-943C-720DB5B510AF}" type="slidenum">
              <a:rPr lang="ru-UA" smtClean="0"/>
              <a:t>10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206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EC860-1F2D-4D5B-943C-720DB5B510AF}" type="slidenum">
              <a:rPr lang="ru-UA" smtClean="0"/>
              <a:t>12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79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6DAD1-C6FF-5A8B-3F59-C02BE1465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99B42C4-0828-4F33-78BF-B9C5B0503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008D78-4B60-7199-00F3-91667C4F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BB3E-2AC9-4921-8E25-B0264F359E16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0196F6-E2DF-0043-7B92-4445C5CA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4651B8-C0F9-5D5A-3D61-75011547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B075-AB69-4993-9411-933A5A333E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077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2D4AC-8485-2876-89AC-0DFEA5BC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1658A9D-D06F-DAAF-8C81-0B098E56C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8AEEB-D47E-D0AB-579D-D3C98BE5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BB3E-2AC9-4921-8E25-B0264F359E16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48E204-DEBA-5A80-43C6-5CC882E6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AF191A-616F-7C67-3AC6-480A1EF3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B075-AB69-4993-9411-933A5A333E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23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6781AF1-D7E3-D538-7D7D-99DE25A1E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AF26612-72A3-F7B7-BC62-0F148CB9A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D72D30-3318-7BBE-75A7-8C2A508A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BB3E-2AC9-4921-8E25-B0264F359E16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736C58E-78F5-4A62-82BF-74F32882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8AABA8-EE64-BF7C-ABE0-0E677D30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B075-AB69-4993-9411-933A5A333E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81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B3E9F-2552-904A-A957-38CC0251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F18893-976E-8C48-4253-E5A0554C2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74A343-6A0F-A45B-D71A-DE955317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BB3E-2AC9-4921-8E25-B0264F359E16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0C24B0-F336-71DE-92C8-304E49BE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200B28-793C-F119-F828-6F23E4A8C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B075-AB69-4993-9411-933A5A333E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029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14439-7A19-4393-9DAB-64FB0686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52C3C8-668A-417C-3406-300FBB511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4ABA9C-9678-E00D-1E59-2C512486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BB3E-2AC9-4921-8E25-B0264F359E16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086218-2ED9-022D-73E2-B127C702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DBE2E7-3FCB-DD88-21F2-1492FAD3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B075-AB69-4993-9411-933A5A333E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448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DF003-A33C-58AF-6A2E-90423774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EE59E4-58E8-2698-E5F3-BE4CAE166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2F17D2-B3CB-EC68-841E-77022EFD1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D8B7A2-ABA0-76C4-B4AC-5C8D8D65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BB3E-2AC9-4921-8E25-B0264F359E16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158ED7-5442-AE2D-82F6-5CE2E0B0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24258AE-3A92-9E1D-99DB-3CF2E71D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B075-AB69-4993-9411-933A5A333E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797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74EF9-0017-FD22-F366-1E293B48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48F4A45-E4F2-8B66-AE61-A25757C28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75347C2-E34F-B830-F427-4B765B14F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48FA56-F388-E5AA-5A52-BF39EBECD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D860D76-C305-0E20-EAF1-7D2AE4BE3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F12BD28-00D7-01B1-5B74-CE26A37D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BB3E-2AC9-4921-8E25-B0264F359E16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BADE9FB-97DC-2CB3-EF7D-D33AEE34B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28C582A-FC88-8EBC-18DB-D6D4664F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B075-AB69-4993-9411-933A5A333E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600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69D28-6E3D-EFD4-A118-CCF11238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ED528A2-29A3-1C97-8C4A-52E2F9CA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BB3E-2AC9-4921-8E25-B0264F359E16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FED4B13-4104-39EE-EEF9-A228530AE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AC658C-7F61-9044-8F35-D5791B5E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B075-AB69-4993-9411-933A5A333E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77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BF5264-A000-5198-C41C-7FF9BA8C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BB3E-2AC9-4921-8E25-B0264F359E16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60C348-B7E5-6152-867D-B7BB43F97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31450D1-65E5-6FC2-879C-D64FD394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B075-AB69-4993-9411-933A5A333E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456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187B9-3071-4FFE-AEFF-6312EC8A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4524E4-36AD-F2A5-413F-42F6FDB6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C416D7A-2AA9-D920-57F6-AC678F896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73FC50-5B37-25E5-B7F5-03F631A4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BB3E-2AC9-4921-8E25-B0264F359E16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1B0E0AA-31CC-3D49-E7F5-E8CDE930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716408-698A-DD4D-AE21-06E0BF1D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B075-AB69-4993-9411-933A5A333E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943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7ECC3-3E17-C509-06AE-A503E4A6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5EBC84A-4CBC-002A-2E97-318DD4A49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F296615-7824-A49B-2A19-58EA7D241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376BAF-76BD-58AB-8E88-282F5F20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BB3E-2AC9-4921-8E25-B0264F359E16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BB4FAB-0C88-86C1-DF7B-DDE25613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DC76DF7-772D-E1D2-D560-14D0D05D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B075-AB69-4993-9411-933A5A333E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9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7C290DC-3978-9D3F-5CA5-1A782A39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8FED453-2B5F-B92D-A3F4-6A16EEFAE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DB86A7-8D60-7597-E2D3-B83699C2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8BB3E-2AC9-4921-8E25-B0264F359E16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212133-E98C-EE36-B1F2-707DDC227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A3B032-E90F-D689-8FAB-54B61FE4B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AB075-AB69-4993-9411-933A5A333E2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34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568A2-1BC8-9B4E-C2EE-50EC58C901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E8F5CE-15C0-6574-D069-E11D4030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614" y="3763736"/>
            <a:ext cx="4354285" cy="22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1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5233-BF36-2641-48F1-A00A6A2C5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45FB65-9E69-AEAD-6DF2-48C963AA4722}"/>
              </a:ext>
            </a:extLst>
          </p:cNvPr>
          <p:cNvSpPr txBox="1"/>
          <p:nvPr/>
        </p:nvSpPr>
        <p:spPr>
          <a:xfrm>
            <a:off x="3048681" y="403162"/>
            <a:ext cx="7034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C39F3EB0-C8FE-5039-82D2-1644EC828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600998"/>
              </p:ext>
            </p:extLst>
          </p:nvPr>
        </p:nvGraphicFramePr>
        <p:xfrm>
          <a:off x="359228" y="1069521"/>
          <a:ext cx="1165043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081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6267F-18AE-3B0B-181F-4B42DCDCB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069C5C-5EA4-BAF8-937E-E605B38A1EDE}"/>
              </a:ext>
            </a:extLst>
          </p:cNvPr>
          <p:cNvSpPr txBox="1"/>
          <p:nvPr/>
        </p:nvSpPr>
        <p:spPr>
          <a:xfrm>
            <a:off x="2337026" y="375557"/>
            <a:ext cx="87092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 товариство екологічної економіки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Society for Ecological Economics</a:t>
            </a:r>
            <a:endParaRPr lang="ru-UA" sz="280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FEE2697-2290-0F4F-960D-C1DA9025B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44842"/>
              </p:ext>
            </p:extLst>
          </p:nvPr>
        </p:nvGraphicFramePr>
        <p:xfrm>
          <a:off x="432707" y="1722664"/>
          <a:ext cx="11283043" cy="464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03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7C28D-E4DA-E343-3412-DADB0DE0D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29FFD5-817D-92C4-6B6C-5958A9BED64C}"/>
              </a:ext>
            </a:extLst>
          </p:cNvPr>
          <p:cNvSpPr txBox="1"/>
          <p:nvPr/>
        </p:nvSpPr>
        <p:spPr>
          <a:xfrm>
            <a:off x="2965675" y="288863"/>
            <a:ext cx="70682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 концепцій економічної сталості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02235FB-1A45-51C3-5BB1-C27E65F8C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8197185"/>
              </p:ext>
            </p:extLst>
          </p:nvPr>
        </p:nvGraphicFramePr>
        <p:xfrm>
          <a:off x="261257" y="930729"/>
          <a:ext cx="11658600" cy="577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994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A9A62-1ED2-6E88-C069-BA18CBB97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FEE0BA5-1686-7341-4D49-D60FC6B92E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673524"/>
              </p:ext>
            </p:extLst>
          </p:nvPr>
        </p:nvGraphicFramePr>
        <p:xfrm>
          <a:off x="473529" y="1144209"/>
          <a:ext cx="11151507" cy="538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A75C68-66EF-0605-9ADA-4A11E5BB1B75}"/>
              </a:ext>
            </a:extLst>
          </p:cNvPr>
          <p:cNvSpPr txBox="1"/>
          <p:nvPr/>
        </p:nvSpPr>
        <p:spPr>
          <a:xfrm>
            <a:off x="1747157" y="0"/>
            <a:ext cx="9723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 концепцій економічної сталості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7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27395A-0858-5CCC-EF10-B1DFED3E7A05}"/>
              </a:ext>
            </a:extLst>
          </p:cNvPr>
          <p:cNvSpPr txBox="1"/>
          <p:nvPr/>
        </p:nvSpPr>
        <p:spPr>
          <a:xfrm>
            <a:off x="3048681" y="140319"/>
            <a:ext cx="6094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 підхід М. Портера 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E29D5D8B-BCDB-9BFB-4457-A60D319FB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005083"/>
              </p:ext>
            </p:extLst>
          </p:nvPr>
        </p:nvGraphicFramePr>
        <p:xfrm>
          <a:off x="465364" y="725093"/>
          <a:ext cx="11413672" cy="57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71687C6-E6D1-8BD2-0011-4E54CE5E3054}"/>
              </a:ext>
            </a:extLst>
          </p:cNvPr>
          <p:cNvSpPr txBox="1"/>
          <p:nvPr/>
        </p:nvSpPr>
        <p:spPr>
          <a:xfrm>
            <a:off x="1373642" y="2996293"/>
            <a:ext cx="2177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 р. -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06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F5A01F-40EE-B143-A004-4CA7ED0D68EB}"/>
              </a:ext>
            </a:extLst>
          </p:cNvPr>
          <p:cNvSpPr txBox="1"/>
          <p:nvPr/>
        </p:nvSpPr>
        <p:spPr>
          <a:xfrm>
            <a:off x="3063987" y="351567"/>
            <a:ext cx="6374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Портера: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496F143-AD55-B430-3C7E-3D7F3E9B11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137363"/>
              </p:ext>
            </p:extLst>
          </p:nvPr>
        </p:nvGraphicFramePr>
        <p:xfrm>
          <a:off x="383721" y="719666"/>
          <a:ext cx="11266715" cy="559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00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402AC-F2F5-D6F2-515A-8F2593D97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A3801C5-2A92-30B3-993E-CBA664AB1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354642"/>
              </p:ext>
            </p:extLst>
          </p:nvPr>
        </p:nvGraphicFramePr>
        <p:xfrm>
          <a:off x="823572" y="293914"/>
          <a:ext cx="11070771" cy="595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016D615-3EA0-1C43-517E-0A2374C95A0D}"/>
              </a:ext>
            </a:extLst>
          </p:cNvPr>
          <p:cNvSpPr txBox="1"/>
          <p:nvPr/>
        </p:nvSpPr>
        <p:spPr>
          <a:xfrm>
            <a:off x="751113" y="350712"/>
            <a:ext cx="4147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Портера:</a:t>
            </a:r>
          </a:p>
        </p:txBody>
      </p:sp>
    </p:spTree>
    <p:extLst>
      <p:ext uri="{BB962C8B-B14F-4D97-AF65-F5344CB8AC3E}">
        <p14:creationId xmlns:p14="http://schemas.microsoft.com/office/powerpoint/2010/main" val="98142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6B33845-56BE-6587-0A51-A653BC8D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605508"/>
              </p:ext>
            </p:extLst>
          </p:nvPr>
        </p:nvGraphicFramePr>
        <p:xfrm>
          <a:off x="408214" y="816429"/>
          <a:ext cx="11356521" cy="575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4646CD2-D32C-F68F-FDA9-A17CB8B6363C}"/>
              </a:ext>
            </a:extLst>
          </p:cNvPr>
          <p:cNvSpPr txBox="1"/>
          <p:nvPr/>
        </p:nvSpPr>
        <p:spPr>
          <a:xfrm>
            <a:off x="3196683" y="283684"/>
            <a:ext cx="4951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Хікса-Линдаля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EC0F69-5118-BAB1-8E96-933B08AFA8E7}"/>
              </a:ext>
            </a:extLst>
          </p:cNvPr>
          <p:cNvSpPr txBox="1"/>
          <p:nvPr/>
        </p:nvSpPr>
        <p:spPr>
          <a:xfrm>
            <a:off x="73478" y="6389649"/>
            <a:ext cx="270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Хикс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(1904-1989)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E8C4DD-1752-6521-F7EF-18C837A65A39}"/>
              </a:ext>
            </a:extLst>
          </p:cNvPr>
          <p:cNvSpPr txBox="1"/>
          <p:nvPr/>
        </p:nvSpPr>
        <p:spPr>
          <a:xfrm>
            <a:off x="73478" y="4386678"/>
            <a:ext cx="270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Линдаль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(1891-1960)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2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B3C32A-4F36-B152-FEB7-8A623A4E1C68}"/>
              </a:ext>
            </a:extLst>
          </p:cNvPr>
          <p:cNvSpPr txBox="1"/>
          <p:nvPr/>
        </p:nvSpPr>
        <p:spPr>
          <a:xfrm>
            <a:off x="3226420" y="22227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аспекти теорії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Хікса-Линдаля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763E8F8B-21F6-5ACF-46F0-B20428F4E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776254"/>
              </p:ext>
            </p:extLst>
          </p:nvPr>
        </p:nvGraphicFramePr>
        <p:xfrm>
          <a:off x="312234" y="683941"/>
          <a:ext cx="11478322" cy="593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470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71D76A-C9A2-7684-9F7C-41F0CB8EF130}"/>
              </a:ext>
            </a:extLst>
          </p:cNvPr>
          <p:cNvSpPr txBox="1"/>
          <p:nvPr/>
        </p:nvSpPr>
        <p:spPr>
          <a:xfrm>
            <a:off x="2453600" y="384273"/>
            <a:ext cx="812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Хікса-Ліндаля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EDD126C-803E-BB91-F8EF-E0080265E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194526"/>
              </p:ext>
            </p:extLst>
          </p:nvPr>
        </p:nvGraphicFramePr>
        <p:xfrm>
          <a:off x="1174595" y="1035656"/>
          <a:ext cx="10068312" cy="5201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9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8B1F7032-71CD-A3D9-5384-E6839418C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375951"/>
              </p:ext>
            </p:extLst>
          </p:nvPr>
        </p:nvGraphicFramePr>
        <p:xfrm>
          <a:off x="1543050" y="520805"/>
          <a:ext cx="9989975" cy="5977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E1E752E-7B38-F22F-5444-CC1D429FE90C}"/>
              </a:ext>
            </a:extLst>
          </p:cNvPr>
          <p:cNvSpPr txBox="1"/>
          <p:nvPr/>
        </p:nvSpPr>
        <p:spPr>
          <a:xfrm>
            <a:off x="117565" y="2921168"/>
            <a:ext cx="17520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Ернст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Шумахер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(1911-1977)</a:t>
            </a:r>
          </a:p>
        </p:txBody>
      </p:sp>
    </p:spTree>
    <p:extLst>
      <p:ext uri="{BB962C8B-B14F-4D97-AF65-F5344CB8AC3E}">
        <p14:creationId xmlns:p14="http://schemas.microsoft.com/office/powerpoint/2010/main" val="236973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13AA9-A525-FF02-AF3C-814C6F65D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7E0D2CA-0173-611C-A887-407B7D374D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927037"/>
              </p:ext>
            </p:extLst>
          </p:nvPr>
        </p:nvGraphicFramePr>
        <p:xfrm>
          <a:off x="293913" y="1216479"/>
          <a:ext cx="11495315" cy="5339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D60D8FE-758D-12DC-1958-A3C30EC53F80}"/>
              </a:ext>
            </a:extLst>
          </p:cNvPr>
          <p:cNvSpPr txBox="1"/>
          <p:nvPr/>
        </p:nvSpPr>
        <p:spPr>
          <a:xfrm>
            <a:off x="1854926" y="710293"/>
            <a:ext cx="785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положення буддійської економіки:</a:t>
            </a:r>
          </a:p>
        </p:txBody>
      </p:sp>
    </p:spTree>
    <p:extLst>
      <p:ext uri="{BB962C8B-B14F-4D97-AF65-F5344CB8AC3E}">
        <p14:creationId xmlns:p14="http://schemas.microsoft.com/office/powerpoint/2010/main" val="216655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C82E3-F6AB-96D1-01A2-878FCF36D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243DB1-73A9-1BE3-612B-ACF4C803B366}"/>
              </a:ext>
            </a:extLst>
          </p:cNvPr>
          <p:cNvSpPr txBox="1"/>
          <p:nvPr/>
        </p:nvSpPr>
        <p:spPr>
          <a:xfrm>
            <a:off x="4580163" y="254724"/>
            <a:ext cx="66947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корабля Земля»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Economics </a:t>
            </a:r>
            <a:r>
              <a:rPr 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Spaceship</a:t>
            </a:r>
            <a:r>
              <a:rPr 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Earth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19BE2D0-D3E3-F9EE-C740-7B3150433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592401"/>
              </p:ext>
            </p:extLst>
          </p:nvPr>
        </p:nvGraphicFramePr>
        <p:xfrm>
          <a:off x="662940" y="1005839"/>
          <a:ext cx="9395823" cy="541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507301-0B71-824D-BA40-9916A206B1F6}"/>
              </a:ext>
            </a:extLst>
          </p:cNvPr>
          <p:cNvSpPr txBox="1"/>
          <p:nvPr/>
        </p:nvSpPr>
        <p:spPr>
          <a:xfrm>
            <a:off x="1348741" y="4302579"/>
            <a:ext cx="28297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Боулдінг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(1910-1993)</a:t>
            </a:r>
          </a:p>
        </p:txBody>
      </p:sp>
    </p:spTree>
    <p:extLst>
      <p:ext uri="{BB962C8B-B14F-4D97-AF65-F5344CB8AC3E}">
        <p14:creationId xmlns:p14="http://schemas.microsoft.com/office/powerpoint/2010/main" val="347613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1FF27-1CE0-F2B7-A0AC-C1FAF11B5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EF10D2-1F39-C210-C482-A68C8D42902C}"/>
              </a:ext>
            </a:extLst>
          </p:cNvPr>
          <p:cNvSpPr txBox="1"/>
          <p:nvPr/>
        </p:nvSpPr>
        <p:spPr>
          <a:xfrm>
            <a:off x="2001270" y="199350"/>
            <a:ext cx="77948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Economics of the Spaceship Earth)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6551A8E2-C1F8-A947-E2C3-E4AE749C3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40117"/>
              </p:ext>
            </p:extLst>
          </p:nvPr>
        </p:nvGraphicFramePr>
        <p:xfrm>
          <a:off x="375557" y="1265465"/>
          <a:ext cx="11487149" cy="5184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07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522EF-1E70-7455-29F5-844D03122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11CE60-039C-59BC-D92F-45611A9E3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641" y="3938588"/>
            <a:ext cx="1306644" cy="1988684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28458EF-71AA-3773-CE40-A81E3F950D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499113"/>
              </p:ext>
            </p:extLst>
          </p:nvPr>
        </p:nvGraphicFramePr>
        <p:xfrm>
          <a:off x="204106" y="608479"/>
          <a:ext cx="106523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44D03D2-48A5-5845-D8E6-E34E94A1F0DD}"/>
              </a:ext>
            </a:extLst>
          </p:cNvPr>
          <p:cNvSpPr txBox="1"/>
          <p:nvPr/>
        </p:nvSpPr>
        <p:spPr>
          <a:xfrm>
            <a:off x="720497" y="3244333"/>
            <a:ext cx="39331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Дейлі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(1938-2022)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091E6-E17B-05B2-FFCC-04BAF32A763F}"/>
              </a:ext>
            </a:extLst>
          </p:cNvPr>
          <p:cNvSpPr txBox="1"/>
          <p:nvPr/>
        </p:nvSpPr>
        <p:spPr>
          <a:xfrm>
            <a:off x="4867956" y="1277951"/>
            <a:ext cx="6094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 стійкого стану </a:t>
            </a:r>
          </a:p>
        </p:txBody>
      </p:sp>
    </p:spTree>
    <p:extLst>
      <p:ext uri="{BB962C8B-B14F-4D97-AF65-F5344CB8AC3E}">
        <p14:creationId xmlns:p14="http://schemas.microsoft.com/office/powerpoint/2010/main" val="3929788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1280</Words>
  <Application>Microsoft Office PowerPoint</Application>
  <PresentationFormat>Широкий екран</PresentationFormat>
  <Paragraphs>128</Paragraphs>
  <Slides>16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Економічні теорії сталого розвитку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6</cp:revision>
  <dcterms:created xsi:type="dcterms:W3CDTF">2025-07-14T13:07:27Z</dcterms:created>
  <dcterms:modified xsi:type="dcterms:W3CDTF">2025-07-14T17:31:28Z</dcterms:modified>
</cp:coreProperties>
</file>