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56" r:id="rId3"/>
    <p:sldId id="257" r:id="rId4"/>
    <p:sldId id="258" r:id="rId5"/>
    <p:sldId id="261" r:id="rId6"/>
    <p:sldId id="260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790E96A-D968-4017-83A3-9E974A72E8A9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51C757F-F170-4FFD-A0A6-2E7C86E256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400" b="1" dirty="0"/>
              <a:t>ВОЛЕЙБОЛ З МЕТОДИКОЮ ВИКЛАДАННЯ:</a:t>
            </a:r>
            <a:br>
              <a:rPr lang="ru-RU" dirty="0"/>
            </a:br>
            <a:r>
              <a:rPr lang="ru-RU" sz="4000" b="1" dirty="0">
                <a:solidFill>
                  <a:srgbClr val="00B050"/>
                </a:solidFill>
              </a:rPr>
              <a:t>         </a:t>
            </a:r>
            <a:br>
              <a:rPr lang="ru-RU" sz="4000" b="1" dirty="0">
                <a:solidFill>
                  <a:srgbClr val="00B050"/>
                </a:solidFill>
              </a:rPr>
            </a:br>
            <a:r>
              <a:rPr lang="ru-RU" sz="6000" b="1" spc="600" dirty="0">
                <a:solidFill>
                  <a:srgbClr val="00B050"/>
                </a:solidFill>
              </a:rPr>
              <a:t>         		 </a:t>
            </a:r>
            <a:r>
              <a:rPr lang="ru-RU" sz="6700" b="1" spc="600" dirty="0">
                <a:solidFill>
                  <a:srgbClr val="00B050"/>
                </a:solidFill>
              </a:rPr>
              <a:t>«ВОЛЕЙБОЛ»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sz="2800" dirty="0"/>
            </a:br>
            <a:r>
              <a:rPr lang="ru-RU" sz="2800" dirty="0"/>
              <a:t>						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0" y="6857999"/>
            <a:ext cx="86868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5400" b="1" dirty="0"/>
              <a:t>АТАКУЮЧИЙ УДАР</a:t>
            </a:r>
          </a:p>
        </p:txBody>
      </p:sp>
      <p:pic>
        <p:nvPicPr>
          <p:cNvPr id="6146" name="Picture 2" descr="C:\Users\User\Desktop\1307332474_1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824"/>
            <a:ext cx="9144000" cy="50131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6652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600" b="1" spc="300" dirty="0"/>
              <a:t>БЛОКУВАННЯ</a:t>
            </a:r>
          </a:p>
        </p:txBody>
      </p:sp>
      <p:pic>
        <p:nvPicPr>
          <p:cNvPr id="7170" name="Picture 2" descr="C:\Users\User\Desktop\Блокирование-в-волейболе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00808"/>
            <a:ext cx="5004048" cy="5157191"/>
          </a:xfrm>
          <a:prstGeom prst="rect">
            <a:avLst/>
          </a:prstGeom>
          <a:noFill/>
        </p:spPr>
      </p:pic>
      <p:pic>
        <p:nvPicPr>
          <p:cNvPr id="7171" name="Picture 3" descr="C:\Users\User\Desktop\i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1628800"/>
            <a:ext cx="3923929" cy="52292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000" dirty="0"/>
              <a:t>ЕТАПИ НАВЧАННЯ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1988840"/>
            <a:ext cx="8229600" cy="4572000"/>
          </a:xfrm>
        </p:spPr>
        <p:txBody>
          <a:bodyPr/>
          <a:lstStyle/>
          <a:p>
            <a:r>
              <a:rPr lang="ru-RU" i="1" dirty="0"/>
              <a:t>-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899592" y="2132856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1988840"/>
            <a:ext cx="3995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Перший </a:t>
            </a:r>
            <a:r>
              <a:rPr lang="ru-RU" i="1" dirty="0" err="1"/>
              <a:t>етап</a:t>
            </a:r>
            <a:r>
              <a:rPr lang="ru-RU" i="1" dirty="0"/>
              <a:t> - </a:t>
            </a:r>
            <a:r>
              <a:rPr lang="ru-RU" i="1" dirty="0" err="1"/>
              <a:t>ознайомлення</a:t>
            </a:r>
            <a:r>
              <a:rPr lang="ru-RU" i="1" dirty="0"/>
              <a:t> з </a:t>
            </a:r>
            <a:r>
              <a:rPr lang="ru-RU" i="1" dirty="0" err="1"/>
              <a:t>розучуваним</a:t>
            </a:r>
            <a:r>
              <a:rPr lang="ru-RU" i="1" dirty="0"/>
              <a:t> </a:t>
            </a:r>
            <a:r>
              <a:rPr lang="ru-RU" i="1" dirty="0" err="1"/>
              <a:t>прийомом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899592" y="3284984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23728" y="3429000"/>
            <a:ext cx="4427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 </a:t>
            </a:r>
            <a:r>
              <a:rPr lang="ru-RU" i="1" dirty="0" err="1"/>
              <a:t>Другий</a:t>
            </a:r>
            <a:r>
              <a:rPr lang="ru-RU" i="1" dirty="0"/>
              <a:t> </a:t>
            </a:r>
            <a:r>
              <a:rPr lang="ru-RU" i="1" dirty="0" err="1"/>
              <a:t>етап</a:t>
            </a:r>
            <a:r>
              <a:rPr lang="ru-RU" i="1" dirty="0"/>
              <a:t> - </a:t>
            </a:r>
            <a:r>
              <a:rPr lang="ru-RU" i="1" dirty="0" err="1"/>
              <a:t>вивчення</a:t>
            </a:r>
            <a:r>
              <a:rPr lang="ru-RU" i="1" dirty="0"/>
              <a:t> </a:t>
            </a:r>
            <a:r>
              <a:rPr lang="ru-RU" i="1" dirty="0" err="1"/>
              <a:t>прийому</a:t>
            </a:r>
            <a:r>
              <a:rPr lang="ru-RU" i="1" dirty="0"/>
              <a:t> в </a:t>
            </a:r>
            <a:r>
              <a:rPr lang="ru-RU" i="1" dirty="0" err="1"/>
              <a:t>спрощених</a:t>
            </a:r>
            <a:r>
              <a:rPr lang="ru-RU" i="1" dirty="0"/>
              <a:t> </a:t>
            </a:r>
            <a:r>
              <a:rPr lang="ru-RU" i="1" dirty="0" err="1"/>
              <a:t>умовах</a:t>
            </a: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1115616" y="5085184"/>
            <a:ext cx="7200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899592" y="4293096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123728" y="4221088"/>
            <a:ext cx="4950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/>
              <a:t>Третій</a:t>
            </a:r>
            <a:r>
              <a:rPr lang="ru-RU" i="1" dirty="0"/>
              <a:t> </a:t>
            </a:r>
            <a:r>
              <a:rPr lang="ru-RU" i="1" dirty="0" err="1"/>
              <a:t>етап</a:t>
            </a:r>
            <a:r>
              <a:rPr lang="ru-RU" i="1" dirty="0"/>
              <a:t> - </a:t>
            </a:r>
            <a:r>
              <a:rPr lang="ru-RU" i="1" dirty="0" err="1"/>
              <a:t>вивчення</a:t>
            </a:r>
            <a:r>
              <a:rPr lang="ru-RU" i="1" dirty="0"/>
              <a:t> </a:t>
            </a:r>
            <a:r>
              <a:rPr lang="ru-RU" i="1" dirty="0" err="1"/>
              <a:t>прийому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дії</a:t>
            </a:r>
            <a:r>
              <a:rPr lang="ru-RU" i="1" dirty="0"/>
              <a:t> в </a:t>
            </a:r>
            <a:r>
              <a:rPr lang="ru-RU" i="1" dirty="0" err="1"/>
              <a:t>ускладнених</a:t>
            </a:r>
            <a:r>
              <a:rPr lang="ru-RU" i="1" dirty="0"/>
              <a:t> </a:t>
            </a:r>
            <a:r>
              <a:rPr lang="ru-RU" i="1" dirty="0" err="1"/>
              <a:t>умовах</a:t>
            </a:r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>
            <a:off x="971600" y="5373216"/>
            <a:ext cx="978408" cy="7200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899592" y="5157192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123728" y="5085184"/>
            <a:ext cx="4211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прийому</a:t>
            </a:r>
            <a:r>
              <a:rPr lang="ru-RU" dirty="0"/>
              <a:t> (</a:t>
            </a:r>
            <a:r>
              <a:rPr lang="ru-RU" dirty="0" err="1"/>
              <a:t>дії</a:t>
            </a:r>
            <a:r>
              <a:rPr lang="ru-RU" dirty="0"/>
              <a:t>) у </a:t>
            </a:r>
            <a:r>
              <a:rPr lang="ru-RU" dirty="0" err="1"/>
              <a:t>грі</a:t>
            </a:r>
            <a:r>
              <a:rPr lang="ru-RU" dirty="0"/>
              <a:t>. </a:t>
            </a:r>
            <a:r>
              <a:rPr lang="ru-RU" dirty="0" err="1"/>
              <a:t>Четвертий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закріплення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ransition spd="slow">
    <p:blinds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Autofit/>
          </a:bodyPr>
          <a:lstStyle/>
          <a:p>
            <a:r>
              <a:rPr lang="ru-RU" sz="8800" b="1" dirty="0"/>
              <a:t>	</a:t>
            </a:r>
            <a:r>
              <a:rPr lang="ru-RU" sz="8800" b="1" dirty="0">
                <a:effectLst/>
              </a:rPr>
              <a:t> </a:t>
            </a:r>
            <a:r>
              <a:rPr lang="ru-RU" sz="8800" b="1" dirty="0" err="1">
                <a:effectLst/>
              </a:rPr>
              <a:t>висновок</a:t>
            </a:r>
            <a:endParaRPr lang="ru-RU" sz="8800" b="1" dirty="0">
              <a:effectLst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400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Волейбол - </a:t>
            </a:r>
            <a:r>
              <a:rPr lang="ru-RU" dirty="0" err="1"/>
              <a:t>гра</a:t>
            </a:r>
            <a:r>
              <a:rPr lang="ru-RU" dirty="0"/>
              <a:t> </a:t>
            </a:r>
            <a:r>
              <a:rPr lang="ru-RU" dirty="0" err="1"/>
              <a:t>сміливих</a:t>
            </a:r>
            <a:r>
              <a:rPr lang="ru-RU" dirty="0"/>
              <a:t>, </a:t>
            </a:r>
            <a:r>
              <a:rPr lang="ru-RU" dirty="0" err="1"/>
              <a:t>темпераментних</a:t>
            </a:r>
            <a:r>
              <a:rPr lang="ru-RU" dirty="0"/>
              <a:t>, </a:t>
            </a:r>
            <a:r>
              <a:rPr lang="ru-RU" dirty="0" err="1"/>
              <a:t>рішучих</a:t>
            </a:r>
            <a:r>
              <a:rPr lang="ru-RU" dirty="0"/>
              <a:t>, </a:t>
            </a:r>
            <a:r>
              <a:rPr lang="ru-RU" dirty="0" err="1"/>
              <a:t>фізично</a:t>
            </a:r>
            <a:r>
              <a:rPr lang="ru-RU" dirty="0"/>
              <a:t> </a:t>
            </a:r>
            <a:r>
              <a:rPr lang="ru-RU" dirty="0" err="1"/>
              <a:t>розвинених</a:t>
            </a:r>
            <a:r>
              <a:rPr lang="ru-RU" dirty="0"/>
              <a:t>, таких,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миттєвою</a:t>
            </a:r>
            <a:r>
              <a:rPr lang="ru-RU" dirty="0"/>
              <a:t> </a:t>
            </a:r>
            <a:r>
              <a:rPr lang="ru-RU" dirty="0" err="1"/>
              <a:t>реакцією</a:t>
            </a:r>
            <a:r>
              <a:rPr lang="ru-RU" dirty="0"/>
              <a:t> і </a:t>
            </a:r>
            <a:r>
              <a:rPr lang="ru-RU" dirty="0" err="1"/>
              <a:t>кмітливістю</a:t>
            </a:r>
            <a:r>
              <a:rPr lang="ru-RU" dirty="0"/>
              <a:t>. І той, </a:t>
            </a:r>
            <a:r>
              <a:rPr lang="ru-RU" dirty="0" err="1"/>
              <a:t>хто</a:t>
            </a:r>
            <a:r>
              <a:rPr lang="ru-RU" dirty="0"/>
              <a:t> з </a:t>
            </a:r>
            <a:r>
              <a:rPr lang="ru-RU" dirty="0" err="1"/>
              <a:t>раннього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</a:t>
            </a:r>
            <a:r>
              <a:rPr lang="ru-RU" dirty="0" err="1"/>
              <a:t>займався</a:t>
            </a:r>
            <a:r>
              <a:rPr lang="ru-RU" dirty="0"/>
              <a:t> волейболом, </a:t>
            </a:r>
            <a:r>
              <a:rPr lang="ru-RU" dirty="0" err="1"/>
              <a:t>вирізняється</a:t>
            </a:r>
            <a:r>
              <a:rPr lang="ru-RU" dirty="0"/>
              <a:t>, як правило, гарною </a:t>
            </a:r>
            <a:r>
              <a:rPr lang="ru-RU" dirty="0" err="1"/>
              <a:t>статурою</a:t>
            </a:r>
            <a:r>
              <a:rPr lang="ru-RU" dirty="0"/>
              <a:t>, </a:t>
            </a:r>
            <a:r>
              <a:rPr lang="ru-RU" dirty="0" err="1"/>
              <a:t>спритністю</a:t>
            </a:r>
            <a:r>
              <a:rPr lang="ru-RU" dirty="0"/>
              <a:t>, </a:t>
            </a:r>
            <a:r>
              <a:rPr lang="ru-RU" dirty="0" err="1"/>
              <a:t>витривалістю</a:t>
            </a:r>
            <a:r>
              <a:rPr lang="ru-RU" dirty="0"/>
              <a:t> і силою. Але все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наполегливим</a:t>
            </a:r>
            <a:r>
              <a:rPr lang="ru-RU" dirty="0"/>
              <a:t> </a:t>
            </a:r>
            <a:r>
              <a:rPr lang="ru-RU" dirty="0" err="1"/>
              <a:t>тренуванням</a:t>
            </a:r>
            <a:r>
              <a:rPr lang="ru-RU" dirty="0"/>
              <a:t>.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ігрових</a:t>
            </a:r>
            <a:r>
              <a:rPr lang="ru-RU" dirty="0"/>
              <a:t> </a:t>
            </a:r>
            <a:r>
              <a:rPr lang="ru-RU" dirty="0" err="1"/>
              <a:t>прийомів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наполегливості</a:t>
            </a:r>
            <a:r>
              <a:rPr lang="ru-RU" dirty="0"/>
              <a:t> та </a:t>
            </a:r>
            <a:r>
              <a:rPr lang="ru-RU" dirty="0" err="1"/>
              <a:t>мужності</a:t>
            </a:r>
            <a:r>
              <a:rPr lang="ru-RU" dirty="0"/>
              <a:t>. Сама ж </a:t>
            </a:r>
            <a:r>
              <a:rPr lang="ru-RU" dirty="0" err="1"/>
              <a:t>гра</a:t>
            </a:r>
            <a:r>
              <a:rPr lang="ru-RU" dirty="0"/>
              <a:t> в </a:t>
            </a:r>
            <a:r>
              <a:rPr lang="ru-RU" dirty="0" err="1"/>
              <a:t>команді</a:t>
            </a:r>
            <a:r>
              <a:rPr lang="ru-RU" dirty="0"/>
              <a:t> </a:t>
            </a:r>
            <a:r>
              <a:rPr lang="ru-RU" dirty="0" err="1"/>
              <a:t>виховує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, </a:t>
            </a:r>
            <a:r>
              <a:rPr lang="ru-RU" dirty="0" err="1"/>
              <a:t>взаємовиручки</a:t>
            </a:r>
            <a:r>
              <a:rPr lang="ru-RU" dirty="0"/>
              <a:t> - </a:t>
            </a:r>
            <a:r>
              <a:rPr lang="ru-RU" dirty="0" err="1"/>
              <a:t>безперечно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slow">
    <p:plus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800" b="1">
                <a:solidFill>
                  <a:srgbClr val="FFFF00"/>
                </a:solidFill>
              </a:rPr>
              <a:t>СПАСИБІ ЗА УВАГУ</a:t>
            </a:r>
            <a:endParaRPr lang="ru-RU" sz="4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kartinki24_volleyball_00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2000" r="99455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-25400" y="0"/>
            <a:ext cx="9144000" cy="604867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037803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ru-RU" sz="9600" b="1" spc="300" dirty="0">
                <a:solidFill>
                  <a:srgbClr val="FF0000"/>
                </a:solidFill>
              </a:rPr>
              <a:t>Волейбол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3024336"/>
            <a:ext cx="6768752" cy="3183285"/>
          </a:xfrm>
        </p:spPr>
        <p:txBody>
          <a:bodyPr>
            <a:noAutofit/>
          </a:bodyPr>
          <a:lstStyle/>
          <a:p>
            <a:r>
              <a:rPr lang="ru-RU" sz="6600" b="1" spc="300" dirty="0">
                <a:solidFill>
                  <a:schemeClr val="accent1"/>
                </a:solidFill>
              </a:rPr>
              <a:t>ПРАВИЛА ГРИ</a:t>
            </a:r>
          </a:p>
        </p:txBody>
      </p:sp>
    </p:spTree>
    <p:extLst>
      <p:ext uri="{BB962C8B-B14F-4D97-AF65-F5344CB8AC3E}">
        <p14:creationId xmlns:p14="http://schemas.microsoft.com/office/powerpoint/2010/main" val="2541824903"/>
      </p:ext>
    </p:extLst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3779912" cy="68580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Волейбол -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командний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вид спорту. Перший матч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було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зіграно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1895 року в США. У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грі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беруть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участь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дві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команди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по 6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осіб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,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головна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мета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гравців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-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перекинути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м'яч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через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сітку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так,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щоб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він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торкнувся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майданчика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. При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цьому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гравці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однієї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команди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не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можуть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торкнутися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м'яча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більше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трьох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разів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під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час </a:t>
            </a:r>
            <a:r>
              <a:rPr lang="ru-RU" sz="2400" dirty="0" err="1">
                <a:solidFill>
                  <a:schemeClr val="bg1"/>
                </a:solidFill>
                <a:effectLst/>
                <a:latin typeface="Arial"/>
              </a:rPr>
              <a:t>організації</a:t>
            </a:r>
            <a:r>
              <a:rPr lang="ru-RU" sz="2400" dirty="0">
                <a:solidFill>
                  <a:schemeClr val="bg1"/>
                </a:solidFill>
                <a:effectLst/>
                <a:latin typeface="Arial"/>
              </a:rPr>
              <a:t> атаки.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0"/>
            <a:ext cx="529208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5783353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9144000" cy="3068960"/>
          </a:xfrm>
        </p:spPr>
        <p:txBody>
          <a:bodyPr>
            <a:noAutofit/>
          </a:bodyPr>
          <a:lstStyle/>
          <a:p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Волейбольний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майданчик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має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розміри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18х9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метрів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,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посередині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розділений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сіткою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висотою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2,43 м для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чоловіків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і 2,4 м для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жінок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.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М'яч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вводиться в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гру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за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допомогою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подачі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одного з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гравців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, у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разі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успішної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подачі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,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команді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присуджується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одне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очко.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Під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час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подачі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м'яча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суперникам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не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можна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перекривати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сітку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і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затримувати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обробку</a:t>
            </a:r>
            <a:r>
              <a:rPr lang="ru-RU" sz="40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4000" dirty="0" err="1">
                <a:solidFill>
                  <a:schemeClr val="bg1"/>
                </a:solidFill>
                <a:effectLst/>
                <a:latin typeface="Arial"/>
              </a:rPr>
              <a:t>м'яча</a:t>
            </a:r>
            <a:r>
              <a:rPr lang="ru-RU" sz="4000">
                <a:solidFill>
                  <a:schemeClr val="bg1"/>
                </a:solidFill>
                <a:effectLst/>
                <a:latin typeface="Arial"/>
              </a:rPr>
              <a:t>.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845204"/>
      </p:ext>
    </p:extLst>
  </p:cSld>
  <p:clrMapOvr>
    <a:masterClrMapping/>
  </p:clrMapOvr>
  <p:transition spd="slow">
    <p:split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674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3074" name="Picture 2" descr="C:\Users\User\Desktop\0005-008-Volejbolnoe-pole-Zony-igrokov-na-ploschadk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467528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4283968" cy="6858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404664"/>
            <a:ext cx="3960440" cy="6120680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Матч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складається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з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п'яти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партій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,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часових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обмежень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немає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.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Партію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виграє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та команда, яка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першою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набирає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25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очок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, при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цьому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перевага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над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суперником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має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бути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більшою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за 2 очки.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Щоб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перемогти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в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матчі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,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одній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з команд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потрібно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виграти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 три </a:t>
            </a:r>
            <a:r>
              <a:rPr lang="ru-RU" sz="3200" dirty="0" err="1">
                <a:solidFill>
                  <a:schemeClr val="bg1"/>
                </a:solidFill>
                <a:effectLst/>
                <a:latin typeface="Arial"/>
              </a:rPr>
              <a:t>партії</a:t>
            </a:r>
            <a:r>
              <a:rPr lang="ru-RU" sz="3200" dirty="0">
                <a:solidFill>
                  <a:schemeClr val="bg1"/>
                </a:solidFill>
                <a:effectLst/>
                <a:latin typeface="Arial"/>
              </a:rPr>
              <a:t>.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0"/>
            <a:ext cx="486003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9284744"/>
      </p:ext>
    </p:extLst>
  </p:cSld>
  <p:clrMapOvr>
    <a:masterClrMapping/>
  </p:clrMapOvr>
  <p:transition spd="slow"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cene3d>
            <a:camera prst="perspectiveContrastingRightFacing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000" spc="300" dirty="0"/>
              <a:t>ТЕХНІЧНІ  </a:t>
            </a:r>
            <a:br>
              <a:rPr lang="ru-RU" sz="6000" spc="300" dirty="0"/>
            </a:br>
            <a:r>
              <a:rPr lang="ru-RU" sz="6000" spc="300" dirty="0"/>
              <a:t>    </a:t>
            </a:r>
            <a:br>
              <a:rPr lang="ru-RU" sz="6000" spc="300" dirty="0"/>
            </a:br>
            <a:r>
              <a:rPr lang="ru-RU" sz="6000" spc="300" dirty="0"/>
              <a:t>                   </a:t>
            </a:r>
            <a:r>
              <a:rPr lang="ru-RU" sz="6000" spc="300" dirty="0" err="1"/>
              <a:t>прийоми</a:t>
            </a:r>
            <a:endParaRPr lang="ru-RU" sz="6000" spc="300" dirty="0"/>
          </a:p>
        </p:txBody>
      </p:sp>
    </p:spTree>
  </p:cSld>
  <p:clrMapOvr>
    <a:masterClrMapping/>
  </p:clrMapOvr>
  <p:transition spd="slow"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6652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600" b="1" spc="600" dirty="0"/>
              <a:t>        ПОДАННЯ</a:t>
            </a: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975192"/>
          </a:xfrm>
        </p:spPr>
        <p:txBody>
          <a:bodyPr/>
          <a:lstStyle/>
          <a:p>
            <a:r>
              <a:rPr lang="ru-RU"/>
              <a:t>                                                  </a:t>
            </a:r>
            <a:endParaRPr lang="ru-RU" dirty="0"/>
          </a:p>
        </p:txBody>
      </p:sp>
      <p:pic>
        <p:nvPicPr>
          <p:cNvPr id="4102" name="Picture 6" descr="C:\Users\User\Desktop\0033-034-Podach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00808"/>
            <a:ext cx="9143999" cy="51571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6000" b="1" dirty="0"/>
              <a:t>ПРИЙОМИ ТА ПОДАННЯ</a:t>
            </a:r>
          </a:p>
        </p:txBody>
      </p:sp>
      <p:pic>
        <p:nvPicPr>
          <p:cNvPr id="5122" name="Picture 2" descr="C:\Users\User\Desktop\priem_myacha_sverhu_bi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2817"/>
            <a:ext cx="9144000" cy="2520279"/>
          </a:xfrm>
          <a:prstGeom prst="rect">
            <a:avLst/>
          </a:prstGeom>
          <a:noFill/>
        </p:spPr>
      </p:pic>
      <p:pic>
        <p:nvPicPr>
          <p:cNvPr id="5123" name="Picture 3" descr="C:\Users\User\Desktop\priem_myacha_snizu_bi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183</TotalTime>
  <Words>330</Words>
  <Application>Microsoft Office PowerPoint</Application>
  <PresentationFormat>Экран (4:3)</PresentationFormat>
  <Paragraphs>21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Verdana</vt:lpstr>
      <vt:lpstr>Wingdings 2</vt:lpstr>
      <vt:lpstr>Яркая</vt:lpstr>
      <vt:lpstr>ВОЛЕЙБОЛ З МЕТОДИКОЮ ВИКЛАДАННЯ:                       «ВОЛЕЙБОЛ»            </vt:lpstr>
      <vt:lpstr>Волейбол</vt:lpstr>
      <vt:lpstr>Презентация PowerPoint</vt:lpstr>
      <vt:lpstr>Презентация PowerPoint</vt:lpstr>
      <vt:lpstr>Презентация PowerPoint</vt:lpstr>
      <vt:lpstr>Презентация PowerPoint</vt:lpstr>
      <vt:lpstr>ТЕХНІЧНІ                           прийоми</vt:lpstr>
      <vt:lpstr>        ПОДАННЯ</vt:lpstr>
      <vt:lpstr>ПРИЙОМИ ТА ПОДАННЯ</vt:lpstr>
      <vt:lpstr>АТАКУЮЧИЙ УДАР</vt:lpstr>
      <vt:lpstr>БЛОКУВАННЯ</vt:lpstr>
      <vt:lpstr>ЕТАПИ НАВЧАННЯ</vt:lpstr>
      <vt:lpstr>  висновок</vt:lpstr>
      <vt:lpstr>СПАСИБІ ЗА УВАГУ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Волейбол</dc:title>
  <dc:creator>Kemal</dc:creator>
  <cp:lastModifiedBy>Vostro3520</cp:lastModifiedBy>
  <cp:revision>23</cp:revision>
  <dcterms:created xsi:type="dcterms:W3CDTF">2014-02-22T09:20:16Z</dcterms:created>
  <dcterms:modified xsi:type="dcterms:W3CDTF">2025-04-06T11:24:22Z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372430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