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0995" autoAdjust="0"/>
  </p:normalViewPr>
  <p:slideViewPr>
    <p:cSldViewPr>
      <p:cViewPr>
        <p:scale>
          <a:sx n="75" d="100"/>
          <a:sy n="75" d="100"/>
        </p:scale>
        <p:origin x="-1236" y="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2DA04A7-EE90-48E0-A00B-045B7974CA9C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2C7DE3B9-8BD3-4D01-83E0-F2E9AC52C2C7}">
      <dgm:prSet phldrT="[Текст]"/>
      <dgm:spPr/>
      <dgm:t>
        <a:bodyPr/>
        <a:lstStyle/>
        <a:p>
          <a:r>
            <a:rPr lang="ru-RU" dirty="0" err="1" smtClean="0"/>
            <a:t>сім'я</a:t>
          </a:r>
          <a:r>
            <a:rPr lang="ru-RU" dirty="0" smtClean="0"/>
            <a:t> </a:t>
          </a:r>
          <a:r>
            <a:rPr lang="ru-RU" dirty="0" err="1" smtClean="0"/>
            <a:t>розглядаэься</a:t>
          </a:r>
          <a:r>
            <a:rPr lang="ru-RU" dirty="0" smtClean="0"/>
            <a:t> як:</a:t>
          </a:r>
          <a:endParaRPr lang="uk-UA" dirty="0"/>
        </a:p>
      </dgm:t>
    </dgm:pt>
    <dgm:pt modelId="{B0E86469-E02D-4788-95E1-25A3EAE6F084}" type="parTrans" cxnId="{88040840-84A2-4677-AF71-CDADBB18A750}">
      <dgm:prSet/>
      <dgm:spPr/>
      <dgm:t>
        <a:bodyPr/>
        <a:lstStyle/>
        <a:p>
          <a:endParaRPr lang="uk-UA"/>
        </a:p>
      </dgm:t>
    </dgm:pt>
    <dgm:pt modelId="{99B5F5CD-D1F4-4A90-9006-0D05573EC61D}" type="sibTrans" cxnId="{88040840-84A2-4677-AF71-CDADBB18A750}">
      <dgm:prSet/>
      <dgm:spPr/>
      <dgm:t>
        <a:bodyPr/>
        <a:lstStyle/>
        <a:p>
          <a:endParaRPr lang="uk-UA"/>
        </a:p>
      </dgm:t>
    </dgm:pt>
    <dgm:pt modelId="{B021549D-7872-4D2F-9C68-8EAA3CD4D729}">
      <dgm:prSet phldrT="[Текст]"/>
      <dgm:spPr/>
      <dgm:t>
        <a:bodyPr/>
        <a:lstStyle/>
        <a:p>
          <a:r>
            <a:rPr lang="ru-RU" i="1" dirty="0" smtClean="0"/>
            <a:t>мала </a:t>
          </a:r>
          <a:r>
            <a:rPr lang="ru-RU" i="1" dirty="0" err="1" smtClean="0"/>
            <a:t>група</a:t>
          </a:r>
          <a:r>
            <a:rPr lang="ru-RU" i="1" dirty="0" smtClean="0"/>
            <a:t> </a:t>
          </a:r>
          <a:endParaRPr lang="uk-UA" dirty="0"/>
        </a:p>
      </dgm:t>
    </dgm:pt>
    <dgm:pt modelId="{C7A0B356-6387-425B-BB3E-33118D452456}" type="parTrans" cxnId="{F84409B1-92B0-4BE9-ADE6-ED201CE4E77F}">
      <dgm:prSet/>
      <dgm:spPr/>
      <dgm:t>
        <a:bodyPr/>
        <a:lstStyle/>
        <a:p>
          <a:endParaRPr lang="uk-UA"/>
        </a:p>
      </dgm:t>
    </dgm:pt>
    <dgm:pt modelId="{164FCA6D-F7D5-4D02-9B7B-006E1F6F8E48}" type="sibTrans" cxnId="{F84409B1-92B0-4BE9-ADE6-ED201CE4E77F}">
      <dgm:prSet/>
      <dgm:spPr/>
      <dgm:t>
        <a:bodyPr/>
        <a:lstStyle/>
        <a:p>
          <a:endParaRPr lang="uk-UA"/>
        </a:p>
      </dgm:t>
    </dgm:pt>
    <dgm:pt modelId="{DDD3E6A1-7EFF-47D0-879D-D9005AB1383D}">
      <dgm:prSet phldrT="[Текст]"/>
      <dgm:spPr/>
      <dgm:t>
        <a:bodyPr/>
        <a:lstStyle/>
        <a:p>
          <a:r>
            <a:rPr lang="ru-RU" i="1" dirty="0" err="1" smtClean="0"/>
            <a:t>соціальний</a:t>
          </a:r>
          <a:r>
            <a:rPr lang="ru-RU" i="1" dirty="0" smtClean="0"/>
            <a:t> </a:t>
          </a:r>
          <a:r>
            <a:rPr lang="uk-UA" i="1" dirty="0" smtClean="0"/>
            <a:t>і</a:t>
          </a:r>
          <a:r>
            <a:rPr lang="ru-RU" i="1" dirty="0" err="1" smtClean="0"/>
            <a:t>нститут</a:t>
          </a:r>
          <a:endParaRPr lang="uk-UA" dirty="0"/>
        </a:p>
      </dgm:t>
    </dgm:pt>
    <dgm:pt modelId="{31903800-74F6-4E63-BB43-D562DDF32997}" type="parTrans" cxnId="{6B316454-7B42-4A99-A628-BBE0E92D2ED4}">
      <dgm:prSet/>
      <dgm:spPr/>
      <dgm:t>
        <a:bodyPr/>
        <a:lstStyle/>
        <a:p>
          <a:endParaRPr lang="uk-UA"/>
        </a:p>
      </dgm:t>
    </dgm:pt>
    <dgm:pt modelId="{2A7BD42D-8C7D-4925-80EE-A6DCD7F79154}" type="sibTrans" cxnId="{6B316454-7B42-4A99-A628-BBE0E92D2ED4}">
      <dgm:prSet/>
      <dgm:spPr/>
      <dgm:t>
        <a:bodyPr/>
        <a:lstStyle/>
        <a:p>
          <a:endParaRPr lang="uk-UA"/>
        </a:p>
      </dgm:t>
    </dgm:pt>
    <dgm:pt modelId="{1F13FA86-D425-41E3-8033-41D79C50DE99}">
      <dgm:prSet phldrT="[Текст]"/>
      <dgm:spPr/>
      <dgm:t>
        <a:bodyPr/>
        <a:lstStyle/>
        <a:p>
          <a:r>
            <a:rPr lang="ru-RU" i="1" smtClean="0"/>
            <a:t>система взаємовідносин</a:t>
          </a:r>
          <a:endParaRPr lang="uk-UA" dirty="0"/>
        </a:p>
      </dgm:t>
    </dgm:pt>
    <dgm:pt modelId="{ADAB1D6E-72E1-4CCF-A095-2A9A37EB0430}" type="parTrans" cxnId="{45D16170-E781-4C6E-B3D1-8B2CB4BB1B10}">
      <dgm:prSet/>
      <dgm:spPr/>
      <dgm:t>
        <a:bodyPr/>
        <a:lstStyle/>
        <a:p>
          <a:endParaRPr lang="uk-UA"/>
        </a:p>
      </dgm:t>
    </dgm:pt>
    <dgm:pt modelId="{DEBEA111-403D-4BEB-AFCF-18320AE2AABE}" type="sibTrans" cxnId="{45D16170-E781-4C6E-B3D1-8B2CB4BB1B10}">
      <dgm:prSet/>
      <dgm:spPr/>
      <dgm:t>
        <a:bodyPr/>
        <a:lstStyle/>
        <a:p>
          <a:endParaRPr lang="uk-UA"/>
        </a:p>
      </dgm:t>
    </dgm:pt>
    <dgm:pt modelId="{B1A5C48F-635E-4A5D-8DAA-917508B9F296}" type="pres">
      <dgm:prSet presAssocID="{B2DA04A7-EE90-48E0-A00B-045B7974CA9C}" presName="vert0" presStyleCnt="0">
        <dgm:presLayoutVars>
          <dgm:dir/>
          <dgm:animOne val="branch"/>
          <dgm:animLvl val="lvl"/>
        </dgm:presLayoutVars>
      </dgm:prSet>
      <dgm:spPr/>
    </dgm:pt>
    <dgm:pt modelId="{43341E23-7B66-44A8-967B-13EC0DFE04CA}" type="pres">
      <dgm:prSet presAssocID="{2C7DE3B9-8BD3-4D01-83E0-F2E9AC52C2C7}" presName="thickLine" presStyleLbl="alignNode1" presStyleIdx="0" presStyleCnt="1"/>
      <dgm:spPr/>
    </dgm:pt>
    <dgm:pt modelId="{3D4A7192-38DD-4E10-A84E-A5DC6033C916}" type="pres">
      <dgm:prSet presAssocID="{2C7DE3B9-8BD3-4D01-83E0-F2E9AC52C2C7}" presName="horz1" presStyleCnt="0"/>
      <dgm:spPr/>
    </dgm:pt>
    <dgm:pt modelId="{13699775-20F9-4AF2-AE6B-2DE81743CBDE}" type="pres">
      <dgm:prSet presAssocID="{2C7DE3B9-8BD3-4D01-83E0-F2E9AC52C2C7}" presName="tx1" presStyleLbl="revTx" presStyleIdx="0" presStyleCnt="4" custLinFactNeighborX="485"/>
      <dgm:spPr/>
      <dgm:t>
        <a:bodyPr/>
        <a:lstStyle/>
        <a:p>
          <a:endParaRPr lang="uk-UA"/>
        </a:p>
      </dgm:t>
    </dgm:pt>
    <dgm:pt modelId="{634B82F3-C5CD-49A9-A0C5-27162A21780F}" type="pres">
      <dgm:prSet presAssocID="{2C7DE3B9-8BD3-4D01-83E0-F2E9AC52C2C7}" presName="vert1" presStyleCnt="0"/>
      <dgm:spPr/>
    </dgm:pt>
    <dgm:pt modelId="{D3520FCB-4190-488C-923E-B9F4FFA3998F}" type="pres">
      <dgm:prSet presAssocID="{B021549D-7872-4D2F-9C68-8EAA3CD4D729}" presName="vertSpace2a" presStyleCnt="0"/>
      <dgm:spPr/>
    </dgm:pt>
    <dgm:pt modelId="{A276EEBD-750A-45D0-845B-88156BEBD1A3}" type="pres">
      <dgm:prSet presAssocID="{B021549D-7872-4D2F-9C68-8EAA3CD4D729}" presName="horz2" presStyleCnt="0"/>
      <dgm:spPr/>
    </dgm:pt>
    <dgm:pt modelId="{0C6FEB28-441B-4AE7-BAED-DCB6B5FE5268}" type="pres">
      <dgm:prSet presAssocID="{B021549D-7872-4D2F-9C68-8EAA3CD4D729}" presName="horzSpace2" presStyleCnt="0"/>
      <dgm:spPr/>
    </dgm:pt>
    <dgm:pt modelId="{ED4212BD-3915-46AC-8676-98F82ABDBFFB}" type="pres">
      <dgm:prSet presAssocID="{B021549D-7872-4D2F-9C68-8EAA3CD4D729}" presName="tx2" presStyleLbl="revTx" presStyleIdx="1" presStyleCnt="4"/>
      <dgm:spPr/>
    </dgm:pt>
    <dgm:pt modelId="{1C81AA0B-5763-4922-A04C-B8F59040DDAF}" type="pres">
      <dgm:prSet presAssocID="{B021549D-7872-4D2F-9C68-8EAA3CD4D729}" presName="vert2" presStyleCnt="0"/>
      <dgm:spPr/>
    </dgm:pt>
    <dgm:pt modelId="{B267F123-AD7A-4D15-829D-55BB0AD7618E}" type="pres">
      <dgm:prSet presAssocID="{B021549D-7872-4D2F-9C68-8EAA3CD4D729}" presName="thinLine2b" presStyleLbl="callout" presStyleIdx="0" presStyleCnt="3"/>
      <dgm:spPr/>
    </dgm:pt>
    <dgm:pt modelId="{26AB5508-BB0A-451E-8A81-81B1C57A5095}" type="pres">
      <dgm:prSet presAssocID="{B021549D-7872-4D2F-9C68-8EAA3CD4D729}" presName="vertSpace2b" presStyleCnt="0"/>
      <dgm:spPr/>
    </dgm:pt>
    <dgm:pt modelId="{6733D35B-B12C-4E7E-9393-B8472378D9C7}" type="pres">
      <dgm:prSet presAssocID="{DDD3E6A1-7EFF-47D0-879D-D9005AB1383D}" presName="horz2" presStyleCnt="0"/>
      <dgm:spPr/>
    </dgm:pt>
    <dgm:pt modelId="{11322B28-7793-4944-BC3E-930F122E3F99}" type="pres">
      <dgm:prSet presAssocID="{DDD3E6A1-7EFF-47D0-879D-D9005AB1383D}" presName="horzSpace2" presStyleCnt="0"/>
      <dgm:spPr/>
    </dgm:pt>
    <dgm:pt modelId="{D7601390-2F80-4760-A371-2A9B7CF9D87F}" type="pres">
      <dgm:prSet presAssocID="{DDD3E6A1-7EFF-47D0-879D-D9005AB1383D}" presName="tx2" presStyleLbl="revTx" presStyleIdx="2" presStyleCnt="4"/>
      <dgm:spPr/>
    </dgm:pt>
    <dgm:pt modelId="{96D9053B-DA14-45BA-884F-D1284B89025F}" type="pres">
      <dgm:prSet presAssocID="{DDD3E6A1-7EFF-47D0-879D-D9005AB1383D}" presName="vert2" presStyleCnt="0"/>
      <dgm:spPr/>
    </dgm:pt>
    <dgm:pt modelId="{55910DEA-1FD8-4F3D-8DB0-363AF0D94687}" type="pres">
      <dgm:prSet presAssocID="{DDD3E6A1-7EFF-47D0-879D-D9005AB1383D}" presName="thinLine2b" presStyleLbl="callout" presStyleIdx="1" presStyleCnt="3"/>
      <dgm:spPr/>
    </dgm:pt>
    <dgm:pt modelId="{F25E9D0A-BAAB-4EC6-99E2-0EAB838238DE}" type="pres">
      <dgm:prSet presAssocID="{DDD3E6A1-7EFF-47D0-879D-D9005AB1383D}" presName="vertSpace2b" presStyleCnt="0"/>
      <dgm:spPr/>
    </dgm:pt>
    <dgm:pt modelId="{6C572B62-AE42-4212-A217-8CB3A196F132}" type="pres">
      <dgm:prSet presAssocID="{1F13FA86-D425-41E3-8033-41D79C50DE99}" presName="horz2" presStyleCnt="0"/>
      <dgm:spPr/>
    </dgm:pt>
    <dgm:pt modelId="{78BC84BE-6832-4DCD-8AD9-90C86550AD78}" type="pres">
      <dgm:prSet presAssocID="{1F13FA86-D425-41E3-8033-41D79C50DE99}" presName="horzSpace2" presStyleCnt="0"/>
      <dgm:spPr/>
    </dgm:pt>
    <dgm:pt modelId="{79117554-DFB2-42C3-B71B-E2120A66E9EF}" type="pres">
      <dgm:prSet presAssocID="{1F13FA86-D425-41E3-8033-41D79C50DE99}" presName="tx2" presStyleLbl="revTx" presStyleIdx="3" presStyleCnt="4"/>
      <dgm:spPr/>
    </dgm:pt>
    <dgm:pt modelId="{7334F243-A2AE-4E5B-84D5-22DEDA5047B9}" type="pres">
      <dgm:prSet presAssocID="{1F13FA86-D425-41E3-8033-41D79C50DE99}" presName="vert2" presStyleCnt="0"/>
      <dgm:spPr/>
    </dgm:pt>
    <dgm:pt modelId="{C9B5054F-5502-468A-8916-FCF2C10CE09B}" type="pres">
      <dgm:prSet presAssocID="{1F13FA86-D425-41E3-8033-41D79C50DE99}" presName="thinLine2b" presStyleLbl="callout" presStyleIdx="2" presStyleCnt="3"/>
      <dgm:spPr/>
    </dgm:pt>
    <dgm:pt modelId="{FD0A5527-DFA8-4EA0-8290-17CEBECF87A3}" type="pres">
      <dgm:prSet presAssocID="{1F13FA86-D425-41E3-8033-41D79C50DE99}" presName="vertSpace2b" presStyleCnt="0"/>
      <dgm:spPr/>
    </dgm:pt>
  </dgm:ptLst>
  <dgm:cxnLst>
    <dgm:cxn modelId="{F4EC8B79-350C-470B-B104-517147179E58}" type="presOf" srcId="{2C7DE3B9-8BD3-4D01-83E0-F2E9AC52C2C7}" destId="{13699775-20F9-4AF2-AE6B-2DE81743CBDE}" srcOrd="0" destOrd="0" presId="urn:microsoft.com/office/officeart/2008/layout/LinedList"/>
    <dgm:cxn modelId="{88040840-84A2-4677-AF71-CDADBB18A750}" srcId="{B2DA04A7-EE90-48E0-A00B-045B7974CA9C}" destId="{2C7DE3B9-8BD3-4D01-83E0-F2E9AC52C2C7}" srcOrd="0" destOrd="0" parTransId="{B0E86469-E02D-4788-95E1-25A3EAE6F084}" sibTransId="{99B5F5CD-D1F4-4A90-9006-0D05573EC61D}"/>
    <dgm:cxn modelId="{1DF10BFE-6F2A-4AB3-AC8A-670B0F1CC5D4}" type="presOf" srcId="{1F13FA86-D425-41E3-8033-41D79C50DE99}" destId="{79117554-DFB2-42C3-B71B-E2120A66E9EF}" srcOrd="0" destOrd="0" presId="urn:microsoft.com/office/officeart/2008/layout/LinedList"/>
    <dgm:cxn modelId="{A68176F4-F7D6-41CC-AD98-0520F0E20C3A}" type="presOf" srcId="{DDD3E6A1-7EFF-47D0-879D-D9005AB1383D}" destId="{D7601390-2F80-4760-A371-2A9B7CF9D87F}" srcOrd="0" destOrd="0" presId="urn:microsoft.com/office/officeart/2008/layout/LinedList"/>
    <dgm:cxn modelId="{64BF86C8-C244-4D03-B002-A6A65F864364}" type="presOf" srcId="{B2DA04A7-EE90-48E0-A00B-045B7974CA9C}" destId="{B1A5C48F-635E-4A5D-8DAA-917508B9F296}" srcOrd="0" destOrd="0" presId="urn:microsoft.com/office/officeart/2008/layout/LinedList"/>
    <dgm:cxn modelId="{DC172095-0EE4-4876-A942-A8D650AF34EF}" type="presOf" srcId="{B021549D-7872-4D2F-9C68-8EAA3CD4D729}" destId="{ED4212BD-3915-46AC-8676-98F82ABDBFFB}" srcOrd="0" destOrd="0" presId="urn:microsoft.com/office/officeart/2008/layout/LinedList"/>
    <dgm:cxn modelId="{F84409B1-92B0-4BE9-ADE6-ED201CE4E77F}" srcId="{2C7DE3B9-8BD3-4D01-83E0-F2E9AC52C2C7}" destId="{B021549D-7872-4D2F-9C68-8EAA3CD4D729}" srcOrd="0" destOrd="0" parTransId="{C7A0B356-6387-425B-BB3E-33118D452456}" sibTransId="{164FCA6D-F7D5-4D02-9B7B-006E1F6F8E48}"/>
    <dgm:cxn modelId="{6B316454-7B42-4A99-A628-BBE0E92D2ED4}" srcId="{2C7DE3B9-8BD3-4D01-83E0-F2E9AC52C2C7}" destId="{DDD3E6A1-7EFF-47D0-879D-D9005AB1383D}" srcOrd="1" destOrd="0" parTransId="{31903800-74F6-4E63-BB43-D562DDF32997}" sibTransId="{2A7BD42D-8C7D-4925-80EE-A6DCD7F79154}"/>
    <dgm:cxn modelId="{45D16170-E781-4C6E-B3D1-8B2CB4BB1B10}" srcId="{2C7DE3B9-8BD3-4D01-83E0-F2E9AC52C2C7}" destId="{1F13FA86-D425-41E3-8033-41D79C50DE99}" srcOrd="2" destOrd="0" parTransId="{ADAB1D6E-72E1-4CCF-A095-2A9A37EB0430}" sibTransId="{DEBEA111-403D-4BEB-AFCF-18320AE2AABE}"/>
    <dgm:cxn modelId="{6A53D85A-1C98-4899-8E34-84ED058FB73C}" type="presParOf" srcId="{B1A5C48F-635E-4A5D-8DAA-917508B9F296}" destId="{43341E23-7B66-44A8-967B-13EC0DFE04CA}" srcOrd="0" destOrd="0" presId="urn:microsoft.com/office/officeart/2008/layout/LinedList"/>
    <dgm:cxn modelId="{EBA3A416-4AF9-409E-8616-568647463814}" type="presParOf" srcId="{B1A5C48F-635E-4A5D-8DAA-917508B9F296}" destId="{3D4A7192-38DD-4E10-A84E-A5DC6033C916}" srcOrd="1" destOrd="0" presId="urn:microsoft.com/office/officeart/2008/layout/LinedList"/>
    <dgm:cxn modelId="{8697879C-0829-4A88-B98C-6EFE2BBF0443}" type="presParOf" srcId="{3D4A7192-38DD-4E10-A84E-A5DC6033C916}" destId="{13699775-20F9-4AF2-AE6B-2DE81743CBDE}" srcOrd="0" destOrd="0" presId="urn:microsoft.com/office/officeart/2008/layout/LinedList"/>
    <dgm:cxn modelId="{E6281613-EDDE-40EA-856F-9A1D3AE1AC50}" type="presParOf" srcId="{3D4A7192-38DD-4E10-A84E-A5DC6033C916}" destId="{634B82F3-C5CD-49A9-A0C5-27162A21780F}" srcOrd="1" destOrd="0" presId="urn:microsoft.com/office/officeart/2008/layout/LinedList"/>
    <dgm:cxn modelId="{C55B9330-3D86-4162-B38D-2623B38A2F09}" type="presParOf" srcId="{634B82F3-C5CD-49A9-A0C5-27162A21780F}" destId="{D3520FCB-4190-488C-923E-B9F4FFA3998F}" srcOrd="0" destOrd="0" presId="urn:microsoft.com/office/officeart/2008/layout/LinedList"/>
    <dgm:cxn modelId="{87426D0B-305C-4A00-9BB4-6EB5B096AC12}" type="presParOf" srcId="{634B82F3-C5CD-49A9-A0C5-27162A21780F}" destId="{A276EEBD-750A-45D0-845B-88156BEBD1A3}" srcOrd="1" destOrd="0" presId="urn:microsoft.com/office/officeart/2008/layout/LinedList"/>
    <dgm:cxn modelId="{4B02B9B5-F051-4E7A-A91A-0ED4527EC96F}" type="presParOf" srcId="{A276EEBD-750A-45D0-845B-88156BEBD1A3}" destId="{0C6FEB28-441B-4AE7-BAED-DCB6B5FE5268}" srcOrd="0" destOrd="0" presId="urn:microsoft.com/office/officeart/2008/layout/LinedList"/>
    <dgm:cxn modelId="{73EA9F53-D5C6-4C45-BC6C-F89CEB09E5B6}" type="presParOf" srcId="{A276EEBD-750A-45D0-845B-88156BEBD1A3}" destId="{ED4212BD-3915-46AC-8676-98F82ABDBFFB}" srcOrd="1" destOrd="0" presId="urn:microsoft.com/office/officeart/2008/layout/LinedList"/>
    <dgm:cxn modelId="{4AE82215-5CC9-45C5-975F-69A91EAEF84A}" type="presParOf" srcId="{A276EEBD-750A-45D0-845B-88156BEBD1A3}" destId="{1C81AA0B-5763-4922-A04C-B8F59040DDAF}" srcOrd="2" destOrd="0" presId="urn:microsoft.com/office/officeart/2008/layout/LinedList"/>
    <dgm:cxn modelId="{EB08919E-05F4-4F70-A8CA-DD1DA0FDD4E1}" type="presParOf" srcId="{634B82F3-C5CD-49A9-A0C5-27162A21780F}" destId="{B267F123-AD7A-4D15-829D-55BB0AD7618E}" srcOrd="2" destOrd="0" presId="urn:microsoft.com/office/officeart/2008/layout/LinedList"/>
    <dgm:cxn modelId="{BC5275EF-FE9B-4D28-8BCE-D673CF075134}" type="presParOf" srcId="{634B82F3-C5CD-49A9-A0C5-27162A21780F}" destId="{26AB5508-BB0A-451E-8A81-81B1C57A5095}" srcOrd="3" destOrd="0" presId="urn:microsoft.com/office/officeart/2008/layout/LinedList"/>
    <dgm:cxn modelId="{C3F299BC-95E1-4A30-ACF8-AF254C4C5E15}" type="presParOf" srcId="{634B82F3-C5CD-49A9-A0C5-27162A21780F}" destId="{6733D35B-B12C-4E7E-9393-B8472378D9C7}" srcOrd="4" destOrd="0" presId="urn:microsoft.com/office/officeart/2008/layout/LinedList"/>
    <dgm:cxn modelId="{EA322A30-1D57-4786-A4DF-B963098D0A0F}" type="presParOf" srcId="{6733D35B-B12C-4E7E-9393-B8472378D9C7}" destId="{11322B28-7793-4944-BC3E-930F122E3F99}" srcOrd="0" destOrd="0" presId="urn:microsoft.com/office/officeart/2008/layout/LinedList"/>
    <dgm:cxn modelId="{E5E5D076-ACB9-48DB-9BEF-ABA5E57A05F5}" type="presParOf" srcId="{6733D35B-B12C-4E7E-9393-B8472378D9C7}" destId="{D7601390-2F80-4760-A371-2A9B7CF9D87F}" srcOrd="1" destOrd="0" presId="urn:microsoft.com/office/officeart/2008/layout/LinedList"/>
    <dgm:cxn modelId="{EEED443D-81A0-49C1-A6D0-CAE451C1E3EB}" type="presParOf" srcId="{6733D35B-B12C-4E7E-9393-B8472378D9C7}" destId="{96D9053B-DA14-45BA-884F-D1284B89025F}" srcOrd="2" destOrd="0" presId="urn:microsoft.com/office/officeart/2008/layout/LinedList"/>
    <dgm:cxn modelId="{ABC6A964-3A24-4105-824A-10369A2843DB}" type="presParOf" srcId="{634B82F3-C5CD-49A9-A0C5-27162A21780F}" destId="{55910DEA-1FD8-4F3D-8DB0-363AF0D94687}" srcOrd="5" destOrd="0" presId="urn:microsoft.com/office/officeart/2008/layout/LinedList"/>
    <dgm:cxn modelId="{3F483FA9-EA96-4BA9-A8D5-32755DA99715}" type="presParOf" srcId="{634B82F3-C5CD-49A9-A0C5-27162A21780F}" destId="{F25E9D0A-BAAB-4EC6-99E2-0EAB838238DE}" srcOrd="6" destOrd="0" presId="urn:microsoft.com/office/officeart/2008/layout/LinedList"/>
    <dgm:cxn modelId="{5FA98D97-7A60-4181-8283-04568D340E57}" type="presParOf" srcId="{634B82F3-C5CD-49A9-A0C5-27162A21780F}" destId="{6C572B62-AE42-4212-A217-8CB3A196F132}" srcOrd="7" destOrd="0" presId="urn:microsoft.com/office/officeart/2008/layout/LinedList"/>
    <dgm:cxn modelId="{AF6A2559-1F79-47E2-A216-42EA6F950239}" type="presParOf" srcId="{6C572B62-AE42-4212-A217-8CB3A196F132}" destId="{78BC84BE-6832-4DCD-8AD9-90C86550AD78}" srcOrd="0" destOrd="0" presId="urn:microsoft.com/office/officeart/2008/layout/LinedList"/>
    <dgm:cxn modelId="{3B3A6713-1669-4D10-B7D1-6433E5C4E78B}" type="presParOf" srcId="{6C572B62-AE42-4212-A217-8CB3A196F132}" destId="{79117554-DFB2-42C3-B71B-E2120A66E9EF}" srcOrd="1" destOrd="0" presId="urn:microsoft.com/office/officeart/2008/layout/LinedList"/>
    <dgm:cxn modelId="{A4D2259D-77C1-47B8-803F-4CF6F5B9FD12}" type="presParOf" srcId="{6C572B62-AE42-4212-A217-8CB3A196F132}" destId="{7334F243-A2AE-4E5B-84D5-22DEDA5047B9}" srcOrd="2" destOrd="0" presId="urn:microsoft.com/office/officeart/2008/layout/LinedList"/>
    <dgm:cxn modelId="{1D87CC70-D426-4CE5-89B9-C3E7265F47C5}" type="presParOf" srcId="{634B82F3-C5CD-49A9-A0C5-27162A21780F}" destId="{C9B5054F-5502-468A-8916-FCF2C10CE09B}" srcOrd="8" destOrd="0" presId="urn:microsoft.com/office/officeart/2008/layout/LinedList"/>
    <dgm:cxn modelId="{2EB4BE82-DC9A-4E2B-B1C9-C664B633BF8A}" type="presParOf" srcId="{634B82F3-C5CD-49A9-A0C5-27162A21780F}" destId="{FD0A5527-DFA8-4EA0-8290-17CEBECF87A3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74D2E38D-E813-4F89-B4B0-B7537BA7EBC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38F40F48-3A83-4DE4-9E5F-5476E36B3AEE}">
      <dgm:prSet phldrT="[Текст]"/>
      <dgm:spPr/>
      <dgm:t>
        <a:bodyPr/>
        <a:lstStyle/>
        <a:p>
          <a:r>
            <a:rPr lang="ru-RU" i="1" smtClean="0"/>
            <a:t>Проблема:</a:t>
          </a:r>
          <a:endParaRPr lang="uk-UA"/>
        </a:p>
      </dgm:t>
    </dgm:pt>
    <dgm:pt modelId="{43C587B7-FD2C-44C5-A58D-8AA4FF900C47}" type="parTrans" cxnId="{73238641-E508-4AE3-9D88-4987F6E90648}">
      <dgm:prSet/>
      <dgm:spPr/>
      <dgm:t>
        <a:bodyPr/>
        <a:lstStyle/>
        <a:p>
          <a:endParaRPr lang="uk-UA"/>
        </a:p>
      </dgm:t>
    </dgm:pt>
    <dgm:pt modelId="{63B0817D-39AE-4230-B4DB-FBC252DF717B}" type="sibTrans" cxnId="{73238641-E508-4AE3-9D88-4987F6E90648}">
      <dgm:prSet/>
      <dgm:spPr/>
      <dgm:t>
        <a:bodyPr/>
        <a:lstStyle/>
        <a:p>
          <a:endParaRPr lang="uk-UA"/>
        </a:p>
      </dgm:t>
    </dgm:pt>
    <dgm:pt modelId="{ABADFDFA-41D0-4515-BF05-4588EB5D58A1}">
      <dgm:prSet/>
      <dgm:spPr/>
      <dgm:t>
        <a:bodyPr/>
        <a:lstStyle/>
        <a:p>
          <a:r>
            <a:rPr lang="ru-RU" dirty="0" err="1" smtClean="0"/>
            <a:t>згасання</a:t>
          </a:r>
          <a:r>
            <a:rPr lang="ru-RU" dirty="0" smtClean="0"/>
            <a:t> </a:t>
          </a:r>
          <a:r>
            <a:rPr lang="ru-RU" dirty="0" err="1" smtClean="0"/>
            <a:t>подружніх</a:t>
          </a:r>
          <a:r>
            <a:rPr lang="ru-RU" dirty="0" smtClean="0"/>
            <a:t> </a:t>
          </a:r>
          <a:r>
            <a:rPr lang="ru-RU" dirty="0" err="1" smtClean="0"/>
            <a:t>почуттів</a:t>
          </a:r>
          <a:r>
            <a:rPr lang="ru-RU" dirty="0" smtClean="0"/>
            <a:t> при </a:t>
          </a:r>
          <a:r>
            <a:rPr lang="ru-RU" dirty="0" err="1" smtClean="0"/>
            <a:t>накопиченні</a:t>
          </a:r>
          <a:r>
            <a:rPr lang="ru-RU" dirty="0" smtClean="0"/>
            <a:t> проблем у </a:t>
          </a:r>
          <a:r>
            <a:rPr lang="ru-RU" dirty="0" err="1" smtClean="0"/>
            <a:t>сім'ї</a:t>
          </a:r>
          <a:r>
            <a:rPr lang="ru-RU" dirty="0" smtClean="0"/>
            <a:t>, у </a:t>
          </a:r>
          <a:r>
            <a:rPr lang="ru-RU" dirty="0" err="1" smtClean="0"/>
            <a:t>вихованні</a:t>
          </a:r>
          <a:r>
            <a:rPr lang="ru-RU" dirty="0" smtClean="0"/>
            <a:t> </a:t>
          </a:r>
          <a:r>
            <a:rPr lang="ru-RU" dirty="0" err="1" smtClean="0"/>
            <a:t>дітей</a:t>
          </a:r>
          <a:r>
            <a:rPr lang="ru-RU" dirty="0" smtClean="0"/>
            <a:t>; </a:t>
          </a:r>
          <a:endParaRPr lang="uk-UA" dirty="0"/>
        </a:p>
      </dgm:t>
    </dgm:pt>
    <dgm:pt modelId="{A439BD43-65CC-4A2F-A34A-B42D57E274D2}" type="parTrans" cxnId="{0EFB134C-C5D0-43B9-88E6-90785420E737}">
      <dgm:prSet/>
      <dgm:spPr/>
      <dgm:t>
        <a:bodyPr/>
        <a:lstStyle/>
        <a:p>
          <a:endParaRPr lang="uk-UA"/>
        </a:p>
      </dgm:t>
    </dgm:pt>
    <dgm:pt modelId="{A2679F5C-B86C-43DA-83A8-F6E48EEE48FA}" type="sibTrans" cxnId="{0EFB134C-C5D0-43B9-88E6-90785420E737}">
      <dgm:prSet/>
      <dgm:spPr/>
      <dgm:t>
        <a:bodyPr/>
        <a:lstStyle/>
        <a:p>
          <a:endParaRPr lang="uk-UA"/>
        </a:p>
      </dgm:t>
    </dgm:pt>
    <dgm:pt modelId="{5FAD576A-A954-4C41-8C79-9F3FC8DEFF1A}">
      <dgm:prSet/>
      <dgm:spPr/>
      <dgm:t>
        <a:bodyPr/>
        <a:lstStyle/>
        <a:p>
          <a:r>
            <a:rPr lang="ru-RU" i="1" dirty="0" err="1" smtClean="0"/>
            <a:t>Напрями</a:t>
          </a:r>
          <a:r>
            <a:rPr lang="ru-RU" i="1" dirty="0" smtClean="0"/>
            <a:t> </a:t>
          </a:r>
          <a:r>
            <a:rPr lang="ru-RU" i="1" dirty="0" err="1" smtClean="0"/>
            <a:t>роботи</a:t>
          </a:r>
          <a:r>
            <a:rPr lang="ru-RU" i="1" dirty="0" smtClean="0"/>
            <a:t>:</a:t>
          </a:r>
          <a:endParaRPr lang="ru-RU" dirty="0"/>
        </a:p>
      </dgm:t>
    </dgm:pt>
    <dgm:pt modelId="{3C3BC35E-EE80-4F03-A299-E3AA655D5C6B}" type="parTrans" cxnId="{8EA0F871-0971-43FF-8FE5-C2F852D6F4C4}">
      <dgm:prSet/>
      <dgm:spPr/>
      <dgm:t>
        <a:bodyPr/>
        <a:lstStyle/>
        <a:p>
          <a:endParaRPr lang="uk-UA"/>
        </a:p>
      </dgm:t>
    </dgm:pt>
    <dgm:pt modelId="{C9430AAC-B998-47D8-888A-54ADE881097F}" type="sibTrans" cxnId="{8EA0F871-0971-43FF-8FE5-C2F852D6F4C4}">
      <dgm:prSet/>
      <dgm:spPr/>
      <dgm:t>
        <a:bodyPr/>
        <a:lstStyle/>
        <a:p>
          <a:endParaRPr lang="uk-UA"/>
        </a:p>
      </dgm:t>
    </dgm:pt>
    <dgm:pt modelId="{27EE5D26-20BC-4299-A76E-33BC67C705A7}">
      <dgm:prSet/>
      <dgm:spPr/>
      <dgm:t>
        <a:bodyPr/>
        <a:lstStyle/>
        <a:p>
          <a:r>
            <a:rPr lang="ru-RU" dirty="0" err="1" smtClean="0"/>
            <a:t>збільшення</a:t>
          </a:r>
          <a:r>
            <a:rPr lang="ru-RU" dirty="0" smtClean="0"/>
            <a:t> </a:t>
          </a:r>
          <a:r>
            <a:rPr lang="ru-RU" dirty="0" err="1" smtClean="0"/>
            <a:t>самостійності</a:t>
          </a:r>
          <a:r>
            <a:rPr lang="ru-RU" dirty="0" smtClean="0"/>
            <a:t> </a:t>
          </a:r>
          <a:r>
            <a:rPr lang="ru-RU" dirty="0" err="1" smtClean="0"/>
            <a:t>дитини</a:t>
          </a:r>
          <a:r>
            <a:rPr lang="ru-RU" dirty="0" smtClean="0"/>
            <a:t> й </a:t>
          </a:r>
          <a:r>
            <a:rPr lang="ru-RU" dirty="0" err="1" smtClean="0"/>
            <a:t>унаслідок</a:t>
          </a:r>
          <a:r>
            <a:rPr lang="ru-RU" dirty="0" smtClean="0"/>
            <a:t> </a:t>
          </a:r>
          <a:r>
            <a:rPr lang="uk-UA" dirty="0" smtClean="0"/>
            <a:t>цього - конфлікт між батьками й дітьми;</a:t>
          </a:r>
          <a:endParaRPr lang="uk-UA" dirty="0"/>
        </a:p>
      </dgm:t>
    </dgm:pt>
    <dgm:pt modelId="{AEDAE0F8-F4B5-4CF5-A0AF-86BB1A7C0487}" type="parTrans" cxnId="{0A87A8C2-C91A-4E33-90F7-1A5B200E4E7C}">
      <dgm:prSet/>
      <dgm:spPr/>
    </dgm:pt>
    <dgm:pt modelId="{E5293331-BD24-49A2-A701-A6DC3BC8FE02}" type="sibTrans" cxnId="{0A87A8C2-C91A-4E33-90F7-1A5B200E4E7C}">
      <dgm:prSet/>
      <dgm:spPr/>
    </dgm:pt>
    <dgm:pt modelId="{ECE6DE77-DF83-4A63-9D9C-86742880BC33}">
      <dgm:prSet/>
      <dgm:spPr/>
      <dgm:t>
        <a:bodyPr/>
        <a:lstStyle/>
        <a:p>
          <a:r>
            <a:rPr lang="uk-UA" smtClean="0"/>
            <a:t>конфлікти </a:t>
          </a:r>
          <a:r>
            <a:rPr lang="uk-UA" dirty="0" smtClean="0"/>
            <a:t>між чоловіком і дружиною з приводу самостійності дітей, їх виховання.</a:t>
          </a:r>
          <a:endParaRPr lang="uk-UA" dirty="0"/>
        </a:p>
      </dgm:t>
    </dgm:pt>
    <dgm:pt modelId="{6E53DF17-0F04-40D6-B932-54CC16B022D4}" type="parTrans" cxnId="{361326D4-0963-4162-9CC7-70B2CE3B1449}">
      <dgm:prSet/>
      <dgm:spPr/>
    </dgm:pt>
    <dgm:pt modelId="{1BCA1CA7-0F20-4ECB-A1EC-CFABE0B10D57}" type="sibTrans" cxnId="{361326D4-0963-4162-9CC7-70B2CE3B1449}">
      <dgm:prSet/>
      <dgm:spPr/>
    </dgm:pt>
    <dgm:pt modelId="{196E5FCE-F847-48F3-85A5-1B70C6F113F2}">
      <dgm:prSet/>
      <dgm:spPr/>
      <dgm:t>
        <a:bodyPr/>
        <a:lstStyle/>
        <a:p>
          <a:r>
            <a:rPr lang="ru-RU" dirty="0" err="1" smtClean="0"/>
            <a:t>корекція</a:t>
          </a:r>
          <a:r>
            <a:rPr lang="ru-RU" dirty="0" smtClean="0"/>
            <a:t> </a:t>
          </a:r>
          <a:r>
            <a:rPr lang="ru-RU" dirty="0" err="1" smtClean="0"/>
            <a:t>сімейних</a:t>
          </a:r>
          <a:r>
            <a:rPr lang="ru-RU" dirty="0" smtClean="0"/>
            <a:t> </a:t>
          </a:r>
          <a:r>
            <a:rPr lang="ru-RU" dirty="0" err="1" smtClean="0"/>
            <a:t>стосунків</a:t>
          </a:r>
          <a:r>
            <a:rPr lang="ru-RU" dirty="0" smtClean="0"/>
            <a:t>, </a:t>
          </a:r>
          <a:r>
            <a:rPr lang="ru-RU" dirty="0" err="1" smtClean="0"/>
            <a:t>формування</a:t>
          </a:r>
          <a:r>
            <a:rPr lang="ru-RU" dirty="0" smtClean="0"/>
            <a:t> </a:t>
          </a:r>
          <a:r>
            <a:rPr lang="ru-RU" dirty="0" err="1" smtClean="0"/>
            <a:t>толерантності</a:t>
          </a:r>
          <a:r>
            <a:rPr lang="ru-RU" dirty="0" smtClean="0"/>
            <a:t>, </a:t>
          </a:r>
          <a:r>
            <a:rPr lang="ru-RU" dirty="0" err="1" smtClean="0"/>
            <a:t>культури</a:t>
          </a:r>
          <a:r>
            <a:rPr lang="ru-RU" dirty="0" smtClean="0"/>
            <a:t> </a:t>
          </a:r>
          <a:r>
            <a:rPr lang="ru-RU" dirty="0" err="1" smtClean="0"/>
            <a:t>спілкування</a:t>
          </a:r>
          <a:r>
            <a:rPr lang="ru-RU" dirty="0" smtClean="0"/>
            <a:t> в </a:t>
          </a:r>
          <a:r>
            <a:rPr lang="uk-UA" dirty="0" smtClean="0"/>
            <a:t>сім'ї, </a:t>
          </a:r>
          <a:endParaRPr lang="ru-RU" dirty="0"/>
        </a:p>
      </dgm:t>
    </dgm:pt>
    <dgm:pt modelId="{4EFB6B88-FBFC-458A-A820-CE546542CAC0}" type="parTrans" cxnId="{9EC46FFA-D455-4930-81CF-FFA4EC526FE5}">
      <dgm:prSet/>
      <dgm:spPr/>
    </dgm:pt>
    <dgm:pt modelId="{86CF48DF-057D-4667-BC10-59AF11FB886E}" type="sibTrans" cxnId="{9EC46FFA-D455-4930-81CF-FFA4EC526FE5}">
      <dgm:prSet/>
      <dgm:spPr/>
    </dgm:pt>
    <dgm:pt modelId="{937EFF4A-6150-4CEF-81B0-61D800351859}">
      <dgm:prSet/>
      <dgm:spPr/>
      <dgm:t>
        <a:bodyPr/>
        <a:lstStyle/>
        <a:p>
          <a:r>
            <a:rPr lang="uk-UA" dirty="0" smtClean="0"/>
            <a:t>профілактика насильства в сім'ї, </a:t>
          </a:r>
          <a:endParaRPr lang="ru-RU" dirty="0"/>
        </a:p>
      </dgm:t>
    </dgm:pt>
    <dgm:pt modelId="{BDB78615-1EB2-4D40-ACDB-B0D5037E740B}" type="parTrans" cxnId="{76DDE967-98A5-4BAF-99C2-97FDB657437B}">
      <dgm:prSet/>
      <dgm:spPr/>
    </dgm:pt>
    <dgm:pt modelId="{66D58896-3F8E-4A62-9791-594BB86BB1B2}" type="sibTrans" cxnId="{76DDE967-98A5-4BAF-99C2-97FDB657437B}">
      <dgm:prSet/>
      <dgm:spPr/>
    </dgm:pt>
    <dgm:pt modelId="{54B1BA2C-27E2-42C7-BD62-26ED654AE0EC}">
      <dgm:prSet/>
      <dgm:spPr/>
      <dgm:t>
        <a:bodyPr/>
        <a:lstStyle/>
        <a:p>
          <a:r>
            <a:rPr lang="uk-UA" dirty="0" smtClean="0"/>
            <a:t>батьківське просвітництво, </a:t>
          </a:r>
          <a:endParaRPr lang="ru-RU" dirty="0"/>
        </a:p>
      </dgm:t>
    </dgm:pt>
    <dgm:pt modelId="{24C24395-B88C-4A09-A02B-30E2D9028B4C}" type="parTrans" cxnId="{99C18779-EE77-47DE-9392-A7A690061924}">
      <dgm:prSet/>
      <dgm:spPr/>
    </dgm:pt>
    <dgm:pt modelId="{A8C4AE85-32AB-44C2-AD4D-21E5181B8130}" type="sibTrans" cxnId="{99C18779-EE77-47DE-9392-A7A690061924}">
      <dgm:prSet/>
      <dgm:spPr/>
    </dgm:pt>
    <dgm:pt modelId="{A9BD154C-DA56-41B3-8CEE-7E6D2F7B3C4C}">
      <dgm:prSet/>
      <dgm:spPr/>
      <dgm:t>
        <a:bodyPr/>
        <a:lstStyle/>
        <a:p>
          <a:r>
            <a:rPr lang="uk-UA" dirty="0" smtClean="0"/>
            <a:t>організація дозвілля, відпочинку й спілкування членів сім'ї.</a:t>
          </a:r>
          <a:endParaRPr lang="ru-RU" dirty="0"/>
        </a:p>
      </dgm:t>
    </dgm:pt>
    <dgm:pt modelId="{0C6903F4-F219-4417-BB9E-80886A75E309}" type="parTrans" cxnId="{DBBE7C41-A69F-4DDD-92CA-C66C7E200C97}">
      <dgm:prSet/>
      <dgm:spPr/>
    </dgm:pt>
    <dgm:pt modelId="{13225B52-C694-4AF8-B8D0-C8556B01CE88}" type="sibTrans" cxnId="{DBBE7C41-A69F-4DDD-92CA-C66C7E200C97}">
      <dgm:prSet/>
      <dgm:spPr/>
    </dgm:pt>
    <dgm:pt modelId="{78267B78-5414-4058-9C26-CC79889078FD}">
      <dgm:prSet/>
      <dgm:spPr/>
      <dgm:t>
        <a:bodyPr/>
        <a:lstStyle/>
        <a:p>
          <a:r>
            <a:rPr lang="uk-UA" i="1" dirty="0" smtClean="0"/>
            <a:t>Форми роботи:</a:t>
          </a:r>
          <a:endParaRPr lang="ru-RU" dirty="0"/>
        </a:p>
      </dgm:t>
    </dgm:pt>
    <dgm:pt modelId="{BD450FF4-C2E3-46F9-823D-648E47178055}" type="parTrans" cxnId="{BD60A485-B535-4297-8519-E61272ADA4B6}">
      <dgm:prSet/>
      <dgm:spPr/>
    </dgm:pt>
    <dgm:pt modelId="{56993CAE-23A0-4A1B-A591-04A81D04AE61}" type="sibTrans" cxnId="{BD60A485-B535-4297-8519-E61272ADA4B6}">
      <dgm:prSet/>
      <dgm:spPr/>
    </dgm:pt>
    <dgm:pt modelId="{A33F611F-492A-4F02-8595-ADED8A88F5B1}">
      <dgm:prSet/>
      <dgm:spPr/>
      <dgm:t>
        <a:bodyPr/>
        <a:lstStyle/>
        <a:p>
          <a:r>
            <a:rPr lang="uk-UA" dirty="0" smtClean="0"/>
            <a:t>сімейні клуби, конкурси, походи, вікторини, змагання,</a:t>
          </a:r>
          <a:endParaRPr lang="ru-RU" dirty="0"/>
        </a:p>
      </dgm:t>
    </dgm:pt>
    <dgm:pt modelId="{BB978EF3-05A4-446F-80B7-B63A71C13BE4}" type="parTrans" cxnId="{33B2FD3C-D74D-4502-9A76-8C756740C49A}">
      <dgm:prSet/>
      <dgm:spPr/>
    </dgm:pt>
    <dgm:pt modelId="{740D6E59-D426-4CB5-A7D8-B269B45F0624}" type="sibTrans" cxnId="{33B2FD3C-D74D-4502-9A76-8C756740C49A}">
      <dgm:prSet/>
      <dgm:spPr/>
    </dgm:pt>
    <dgm:pt modelId="{AF8BDAC6-515D-42AB-9F4E-AD50037E9843}">
      <dgm:prSet/>
      <dgm:spPr/>
      <dgm:t>
        <a:bodyPr/>
        <a:lstStyle/>
        <a:p>
          <a:r>
            <a:rPr lang="ru-RU" dirty="0" err="1" smtClean="0"/>
            <a:t>курси</a:t>
          </a:r>
          <a:r>
            <a:rPr lang="ru-RU" dirty="0" smtClean="0"/>
            <a:t> </a:t>
          </a:r>
          <a:r>
            <a:rPr lang="ru-RU" dirty="0" err="1" smtClean="0"/>
            <a:t>сімейного</a:t>
          </a:r>
          <a:r>
            <a:rPr lang="ru-RU" dirty="0" smtClean="0"/>
            <a:t> </a:t>
          </a:r>
          <a:r>
            <a:rPr lang="ru-RU" dirty="0" err="1" smtClean="0"/>
            <a:t>бізнесу</a:t>
          </a:r>
          <a:r>
            <a:rPr lang="ru-RU" dirty="0" smtClean="0"/>
            <a:t>, </a:t>
          </a:r>
          <a:r>
            <a:rPr lang="ru-RU" dirty="0" err="1" smtClean="0"/>
            <a:t>тренінги</a:t>
          </a:r>
          <a:r>
            <a:rPr lang="ru-RU" dirty="0" smtClean="0"/>
            <a:t>, </a:t>
          </a:r>
          <a:r>
            <a:rPr lang="ru-RU" dirty="0" err="1" smtClean="0"/>
            <a:t>лекторії</a:t>
          </a:r>
          <a:r>
            <a:rPr lang="ru-RU" dirty="0" smtClean="0"/>
            <a:t> на </a:t>
          </a:r>
          <a:r>
            <a:rPr lang="ru-RU" dirty="0" err="1" smtClean="0"/>
            <a:t>замовлення</a:t>
          </a:r>
          <a:r>
            <a:rPr lang="ru-RU" dirty="0" smtClean="0"/>
            <a:t>,</a:t>
          </a:r>
          <a:endParaRPr lang="ru-RU" dirty="0"/>
        </a:p>
      </dgm:t>
    </dgm:pt>
    <dgm:pt modelId="{272E76C3-8882-4F41-8559-A5A9448A6218}" type="parTrans" cxnId="{AFCC1062-EA0F-49DA-B769-FAF0FDF6AAB9}">
      <dgm:prSet/>
      <dgm:spPr/>
    </dgm:pt>
    <dgm:pt modelId="{DE113304-68AD-49DC-9A74-79B44C23DBF1}" type="sibTrans" cxnId="{AFCC1062-EA0F-49DA-B769-FAF0FDF6AAB9}">
      <dgm:prSet/>
      <dgm:spPr/>
    </dgm:pt>
    <dgm:pt modelId="{5E36C0BF-C82E-4257-81A6-550B15E722EC}">
      <dgm:prSet/>
      <dgm:spPr/>
      <dgm:t>
        <a:bodyPr/>
        <a:lstStyle/>
        <a:p>
          <a:r>
            <a:rPr lang="ru-RU" dirty="0" err="1" smtClean="0"/>
            <a:t>сімейні</a:t>
          </a:r>
          <a:r>
            <a:rPr lang="ru-RU" dirty="0" smtClean="0"/>
            <a:t> свята, </a:t>
          </a:r>
          <a:endParaRPr lang="ru-RU" dirty="0"/>
        </a:p>
      </dgm:t>
    </dgm:pt>
    <dgm:pt modelId="{878737F3-0C3F-423F-9BA2-2BFFCEF6A589}" type="parTrans" cxnId="{7AE8D831-3CAC-47DC-9580-F77D3461536D}">
      <dgm:prSet/>
      <dgm:spPr/>
    </dgm:pt>
    <dgm:pt modelId="{C4CCC5EA-FE5A-4DCB-AA86-CA14FB8213C2}" type="sibTrans" cxnId="{7AE8D831-3CAC-47DC-9580-F77D3461536D}">
      <dgm:prSet/>
      <dgm:spPr/>
    </dgm:pt>
    <dgm:pt modelId="{A6C3611E-CEC0-4070-B2D4-16B5D1775306}">
      <dgm:prSet/>
      <dgm:spPr/>
      <dgm:t>
        <a:bodyPr/>
        <a:lstStyle/>
        <a:p>
          <a:r>
            <a:rPr lang="ru-RU" dirty="0" err="1" smtClean="0"/>
            <a:t>консультпункти</a:t>
          </a:r>
          <a:r>
            <a:rPr lang="ru-RU" dirty="0" smtClean="0"/>
            <a:t>, </a:t>
          </a:r>
          <a:r>
            <a:rPr lang="ru-RU" dirty="0" err="1" smtClean="0"/>
            <a:t>телефони</a:t>
          </a:r>
          <a:r>
            <a:rPr lang="ru-RU" dirty="0" smtClean="0"/>
            <a:t> і </a:t>
          </a:r>
          <a:r>
            <a:rPr lang="ru-RU" dirty="0" err="1" smtClean="0"/>
            <a:t>пошта</a:t>
          </a:r>
          <a:r>
            <a:rPr lang="ru-RU" dirty="0" smtClean="0"/>
            <a:t> </a:t>
          </a:r>
          <a:r>
            <a:rPr lang="ru-RU" dirty="0" err="1" smtClean="0"/>
            <a:t>Довіри</a:t>
          </a:r>
          <a:r>
            <a:rPr lang="ru-RU" dirty="0" smtClean="0"/>
            <a:t>,</a:t>
          </a:r>
          <a:endParaRPr lang="ru-RU" dirty="0"/>
        </a:p>
      </dgm:t>
    </dgm:pt>
    <dgm:pt modelId="{FBB1C8EF-5833-4344-BDB5-25B6F1525226}" type="parTrans" cxnId="{6FD617FF-5F51-432A-AEB0-96A0DF9B5CE2}">
      <dgm:prSet/>
      <dgm:spPr/>
    </dgm:pt>
    <dgm:pt modelId="{377D5410-4C9E-4097-951C-6613B9A82429}" type="sibTrans" cxnId="{6FD617FF-5F51-432A-AEB0-96A0DF9B5CE2}">
      <dgm:prSet/>
      <dgm:spPr/>
    </dgm:pt>
    <dgm:pt modelId="{0C39E463-60B7-46A5-8C36-2BBDE2E6EA46}">
      <dgm:prSet/>
      <dgm:spPr/>
      <dgm:t>
        <a:bodyPr/>
        <a:lstStyle/>
        <a:p>
          <a:r>
            <a:rPr lang="ru-RU" dirty="0" err="1" smtClean="0"/>
            <a:t>виставки</a:t>
          </a:r>
          <a:r>
            <a:rPr lang="ru-RU" dirty="0" smtClean="0"/>
            <a:t> </a:t>
          </a:r>
          <a:r>
            <a:rPr lang="ru-RU" dirty="0" err="1" smtClean="0"/>
            <a:t>педагогічної</a:t>
          </a:r>
          <a:r>
            <a:rPr lang="ru-RU" dirty="0" smtClean="0"/>
            <a:t> </a:t>
          </a:r>
          <a:r>
            <a:rPr lang="ru-RU" dirty="0" err="1" smtClean="0"/>
            <a:t>літератури</a:t>
          </a:r>
          <a:r>
            <a:rPr lang="ru-RU" dirty="0" smtClean="0"/>
            <a:t> </a:t>
          </a:r>
          <a:r>
            <a:rPr lang="ru-RU" dirty="0" err="1" smtClean="0"/>
            <a:t>тощо</a:t>
          </a:r>
          <a:r>
            <a:rPr lang="ru-RU" dirty="0" smtClean="0"/>
            <a:t>.</a:t>
          </a:r>
          <a:endParaRPr lang="ru-RU" dirty="0"/>
        </a:p>
      </dgm:t>
    </dgm:pt>
    <dgm:pt modelId="{7A44CE9B-52AB-4C92-B482-6F3F1129A0DC}" type="parTrans" cxnId="{6A90483A-AD05-41AD-BDB8-ED518F682331}">
      <dgm:prSet/>
      <dgm:spPr/>
    </dgm:pt>
    <dgm:pt modelId="{36D08288-15CA-4B7D-AF3B-537FA4F0C1E0}" type="sibTrans" cxnId="{6A90483A-AD05-41AD-BDB8-ED518F682331}">
      <dgm:prSet/>
      <dgm:spPr/>
    </dgm:pt>
    <dgm:pt modelId="{4C5860EF-EBCF-47F1-AB0E-3AEC5607D290}" type="pres">
      <dgm:prSet presAssocID="{74D2E38D-E813-4F89-B4B0-B7537BA7EBC9}" presName="linear" presStyleCnt="0">
        <dgm:presLayoutVars>
          <dgm:animLvl val="lvl"/>
          <dgm:resizeHandles val="exact"/>
        </dgm:presLayoutVars>
      </dgm:prSet>
      <dgm:spPr/>
    </dgm:pt>
    <dgm:pt modelId="{F2A0436A-9FBD-462D-8898-116D6F035877}" type="pres">
      <dgm:prSet presAssocID="{38F40F48-3A83-4DE4-9E5F-5476E36B3AEE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5A1CE0DA-8D7C-40FF-9990-BF0B15D45DC1}" type="pres">
      <dgm:prSet presAssocID="{38F40F48-3A83-4DE4-9E5F-5476E36B3AEE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692D877-D792-49A8-B6D6-227F99ACF1E7}" type="pres">
      <dgm:prSet presAssocID="{5FAD576A-A954-4C41-8C79-9F3FC8DEFF1A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AECA0F2-188B-479D-898E-BDBBF957B7DC}" type="pres">
      <dgm:prSet presAssocID="{5FAD576A-A954-4C41-8C79-9F3FC8DEFF1A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092BE054-0155-440D-ADDA-1F7FFFD71862}" type="pres">
      <dgm:prSet presAssocID="{78267B78-5414-4058-9C26-CC79889078FD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507F931C-3DE1-4AC5-BA9E-AB1D0AA498FD}" type="pres">
      <dgm:prSet presAssocID="{78267B78-5414-4058-9C26-CC79889078FD}" presName="child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62B100EE-03E9-4057-8A56-258635C14D9D}" type="presOf" srcId="{78267B78-5414-4058-9C26-CC79889078FD}" destId="{092BE054-0155-440D-ADDA-1F7FFFD71862}" srcOrd="0" destOrd="0" presId="urn:microsoft.com/office/officeart/2005/8/layout/vList2"/>
    <dgm:cxn modelId="{B34A4A21-88FC-411F-9553-1E9E2CDD1D96}" type="presOf" srcId="{5FAD576A-A954-4C41-8C79-9F3FC8DEFF1A}" destId="{1692D877-D792-49A8-B6D6-227F99ACF1E7}" srcOrd="0" destOrd="0" presId="urn:microsoft.com/office/officeart/2005/8/layout/vList2"/>
    <dgm:cxn modelId="{76DDE967-98A5-4BAF-99C2-97FDB657437B}" srcId="{5FAD576A-A954-4C41-8C79-9F3FC8DEFF1A}" destId="{937EFF4A-6150-4CEF-81B0-61D800351859}" srcOrd="1" destOrd="0" parTransId="{BDB78615-1EB2-4D40-ACDB-B0D5037E740B}" sibTransId="{66D58896-3F8E-4A62-9791-594BB86BB1B2}"/>
    <dgm:cxn modelId="{1FCF0749-CF62-4FCA-BAE3-4B2E89246F76}" type="presOf" srcId="{38F40F48-3A83-4DE4-9E5F-5476E36B3AEE}" destId="{F2A0436A-9FBD-462D-8898-116D6F035877}" srcOrd="0" destOrd="0" presId="urn:microsoft.com/office/officeart/2005/8/layout/vList2"/>
    <dgm:cxn modelId="{73238641-E508-4AE3-9D88-4987F6E90648}" srcId="{74D2E38D-E813-4F89-B4B0-B7537BA7EBC9}" destId="{38F40F48-3A83-4DE4-9E5F-5476E36B3AEE}" srcOrd="0" destOrd="0" parTransId="{43C587B7-FD2C-44C5-A58D-8AA4FF900C47}" sibTransId="{63B0817D-39AE-4230-B4DB-FBC252DF717B}"/>
    <dgm:cxn modelId="{9EC46FFA-D455-4930-81CF-FFA4EC526FE5}" srcId="{5FAD576A-A954-4C41-8C79-9F3FC8DEFF1A}" destId="{196E5FCE-F847-48F3-85A5-1B70C6F113F2}" srcOrd="0" destOrd="0" parTransId="{4EFB6B88-FBFC-458A-A820-CE546542CAC0}" sibTransId="{86CF48DF-057D-4667-BC10-59AF11FB886E}"/>
    <dgm:cxn modelId="{6FD617FF-5F51-432A-AEB0-96A0DF9B5CE2}" srcId="{78267B78-5414-4058-9C26-CC79889078FD}" destId="{A6C3611E-CEC0-4070-B2D4-16B5D1775306}" srcOrd="3" destOrd="0" parTransId="{FBB1C8EF-5833-4344-BDB5-25B6F1525226}" sibTransId="{377D5410-4C9E-4097-951C-6613B9A82429}"/>
    <dgm:cxn modelId="{576CDB35-3A53-4898-B514-8713AC93471B}" type="presOf" srcId="{A33F611F-492A-4F02-8595-ADED8A88F5B1}" destId="{507F931C-3DE1-4AC5-BA9E-AB1D0AA498FD}" srcOrd="0" destOrd="0" presId="urn:microsoft.com/office/officeart/2005/8/layout/vList2"/>
    <dgm:cxn modelId="{0EFB134C-C5D0-43B9-88E6-90785420E737}" srcId="{38F40F48-3A83-4DE4-9E5F-5476E36B3AEE}" destId="{ABADFDFA-41D0-4515-BF05-4588EB5D58A1}" srcOrd="0" destOrd="0" parTransId="{A439BD43-65CC-4A2F-A34A-B42D57E274D2}" sibTransId="{A2679F5C-B86C-43DA-83A8-F6E48EEE48FA}"/>
    <dgm:cxn modelId="{949D2682-F229-4B7A-B198-2229CF0A8AAC}" type="presOf" srcId="{0C39E463-60B7-46A5-8C36-2BBDE2E6EA46}" destId="{507F931C-3DE1-4AC5-BA9E-AB1D0AA498FD}" srcOrd="0" destOrd="4" presId="urn:microsoft.com/office/officeart/2005/8/layout/vList2"/>
    <dgm:cxn modelId="{28387240-B7C0-43A8-9F92-ACC1C47424D7}" type="presOf" srcId="{74D2E38D-E813-4F89-B4B0-B7537BA7EBC9}" destId="{4C5860EF-EBCF-47F1-AB0E-3AEC5607D290}" srcOrd="0" destOrd="0" presId="urn:microsoft.com/office/officeart/2005/8/layout/vList2"/>
    <dgm:cxn modelId="{DBBE7C41-A69F-4DDD-92CA-C66C7E200C97}" srcId="{5FAD576A-A954-4C41-8C79-9F3FC8DEFF1A}" destId="{A9BD154C-DA56-41B3-8CEE-7E6D2F7B3C4C}" srcOrd="3" destOrd="0" parTransId="{0C6903F4-F219-4417-BB9E-80886A75E309}" sibTransId="{13225B52-C694-4AF8-B8D0-C8556B01CE88}"/>
    <dgm:cxn modelId="{76E12B93-C703-4FE3-89E1-00FE1A8BDE96}" type="presOf" srcId="{A6C3611E-CEC0-4070-B2D4-16B5D1775306}" destId="{507F931C-3DE1-4AC5-BA9E-AB1D0AA498FD}" srcOrd="0" destOrd="3" presId="urn:microsoft.com/office/officeart/2005/8/layout/vList2"/>
    <dgm:cxn modelId="{CF9737A4-F4EF-4814-91D1-C5073919DD80}" type="presOf" srcId="{ECE6DE77-DF83-4A63-9D9C-86742880BC33}" destId="{5A1CE0DA-8D7C-40FF-9990-BF0B15D45DC1}" srcOrd="0" destOrd="2" presId="urn:microsoft.com/office/officeart/2005/8/layout/vList2"/>
    <dgm:cxn modelId="{D8B93943-8306-4B93-AFA7-5F887A42C44F}" type="presOf" srcId="{AF8BDAC6-515D-42AB-9F4E-AD50037E9843}" destId="{507F931C-3DE1-4AC5-BA9E-AB1D0AA498FD}" srcOrd="0" destOrd="1" presId="urn:microsoft.com/office/officeart/2005/8/layout/vList2"/>
    <dgm:cxn modelId="{C9BE44AB-E577-467F-8D0C-BF1D1B09F2CE}" type="presOf" srcId="{A9BD154C-DA56-41B3-8CEE-7E6D2F7B3C4C}" destId="{9AECA0F2-188B-479D-898E-BDBBF957B7DC}" srcOrd="0" destOrd="3" presId="urn:microsoft.com/office/officeart/2005/8/layout/vList2"/>
    <dgm:cxn modelId="{8EA0F871-0971-43FF-8FE5-C2F852D6F4C4}" srcId="{74D2E38D-E813-4F89-B4B0-B7537BA7EBC9}" destId="{5FAD576A-A954-4C41-8C79-9F3FC8DEFF1A}" srcOrd="1" destOrd="0" parTransId="{3C3BC35E-EE80-4F03-A299-E3AA655D5C6B}" sibTransId="{C9430AAC-B998-47D8-888A-54ADE881097F}"/>
    <dgm:cxn modelId="{55E7C143-C7DA-4457-8582-5CD89CF34727}" type="presOf" srcId="{196E5FCE-F847-48F3-85A5-1B70C6F113F2}" destId="{9AECA0F2-188B-479D-898E-BDBBF957B7DC}" srcOrd="0" destOrd="0" presId="urn:microsoft.com/office/officeart/2005/8/layout/vList2"/>
    <dgm:cxn modelId="{DF501B3F-0AF9-4F4C-A8DA-FC10C6F3CFB2}" type="presOf" srcId="{ABADFDFA-41D0-4515-BF05-4588EB5D58A1}" destId="{5A1CE0DA-8D7C-40FF-9990-BF0B15D45DC1}" srcOrd="0" destOrd="0" presId="urn:microsoft.com/office/officeart/2005/8/layout/vList2"/>
    <dgm:cxn modelId="{F8441B80-7E47-4C53-A176-0187EB3B804F}" type="presOf" srcId="{27EE5D26-20BC-4299-A76E-33BC67C705A7}" destId="{5A1CE0DA-8D7C-40FF-9990-BF0B15D45DC1}" srcOrd="0" destOrd="1" presId="urn:microsoft.com/office/officeart/2005/8/layout/vList2"/>
    <dgm:cxn modelId="{33B2FD3C-D74D-4502-9A76-8C756740C49A}" srcId="{78267B78-5414-4058-9C26-CC79889078FD}" destId="{A33F611F-492A-4F02-8595-ADED8A88F5B1}" srcOrd="0" destOrd="0" parTransId="{BB978EF3-05A4-446F-80B7-B63A71C13BE4}" sibTransId="{740D6E59-D426-4CB5-A7D8-B269B45F0624}"/>
    <dgm:cxn modelId="{BD60A485-B535-4297-8519-E61272ADA4B6}" srcId="{74D2E38D-E813-4F89-B4B0-B7537BA7EBC9}" destId="{78267B78-5414-4058-9C26-CC79889078FD}" srcOrd="2" destOrd="0" parTransId="{BD450FF4-C2E3-46F9-823D-648E47178055}" sibTransId="{56993CAE-23A0-4A1B-A591-04A81D04AE61}"/>
    <dgm:cxn modelId="{7AE8D831-3CAC-47DC-9580-F77D3461536D}" srcId="{78267B78-5414-4058-9C26-CC79889078FD}" destId="{5E36C0BF-C82E-4257-81A6-550B15E722EC}" srcOrd="2" destOrd="0" parTransId="{878737F3-0C3F-423F-9BA2-2BFFCEF6A589}" sibTransId="{C4CCC5EA-FE5A-4DCB-AA86-CA14FB8213C2}"/>
    <dgm:cxn modelId="{9C9601B5-2B0D-434F-8087-F6230E5DA6AD}" type="presOf" srcId="{54B1BA2C-27E2-42C7-BD62-26ED654AE0EC}" destId="{9AECA0F2-188B-479D-898E-BDBBF957B7DC}" srcOrd="0" destOrd="2" presId="urn:microsoft.com/office/officeart/2005/8/layout/vList2"/>
    <dgm:cxn modelId="{A5155209-FA75-4F3C-98FD-8F165F077592}" type="presOf" srcId="{937EFF4A-6150-4CEF-81B0-61D800351859}" destId="{9AECA0F2-188B-479D-898E-BDBBF957B7DC}" srcOrd="0" destOrd="1" presId="urn:microsoft.com/office/officeart/2005/8/layout/vList2"/>
    <dgm:cxn modelId="{361326D4-0963-4162-9CC7-70B2CE3B1449}" srcId="{38F40F48-3A83-4DE4-9E5F-5476E36B3AEE}" destId="{ECE6DE77-DF83-4A63-9D9C-86742880BC33}" srcOrd="2" destOrd="0" parTransId="{6E53DF17-0F04-40D6-B932-54CC16B022D4}" sibTransId="{1BCA1CA7-0F20-4ECB-A1EC-CFABE0B10D57}"/>
    <dgm:cxn modelId="{AFCC1062-EA0F-49DA-B769-FAF0FDF6AAB9}" srcId="{78267B78-5414-4058-9C26-CC79889078FD}" destId="{AF8BDAC6-515D-42AB-9F4E-AD50037E9843}" srcOrd="1" destOrd="0" parTransId="{272E76C3-8882-4F41-8559-A5A9448A6218}" sibTransId="{DE113304-68AD-49DC-9A74-79B44C23DBF1}"/>
    <dgm:cxn modelId="{99C18779-EE77-47DE-9392-A7A690061924}" srcId="{5FAD576A-A954-4C41-8C79-9F3FC8DEFF1A}" destId="{54B1BA2C-27E2-42C7-BD62-26ED654AE0EC}" srcOrd="2" destOrd="0" parTransId="{24C24395-B88C-4A09-A02B-30E2D9028B4C}" sibTransId="{A8C4AE85-32AB-44C2-AD4D-21E5181B8130}"/>
    <dgm:cxn modelId="{0A87A8C2-C91A-4E33-90F7-1A5B200E4E7C}" srcId="{38F40F48-3A83-4DE4-9E5F-5476E36B3AEE}" destId="{27EE5D26-20BC-4299-A76E-33BC67C705A7}" srcOrd="1" destOrd="0" parTransId="{AEDAE0F8-F4B5-4CF5-A0AF-86BB1A7C0487}" sibTransId="{E5293331-BD24-49A2-A701-A6DC3BC8FE02}"/>
    <dgm:cxn modelId="{06EF7DEB-4B1E-40CC-87F2-E1E42D41951E}" type="presOf" srcId="{5E36C0BF-C82E-4257-81A6-550B15E722EC}" destId="{507F931C-3DE1-4AC5-BA9E-AB1D0AA498FD}" srcOrd="0" destOrd="2" presId="urn:microsoft.com/office/officeart/2005/8/layout/vList2"/>
    <dgm:cxn modelId="{6A90483A-AD05-41AD-BDB8-ED518F682331}" srcId="{78267B78-5414-4058-9C26-CC79889078FD}" destId="{0C39E463-60B7-46A5-8C36-2BBDE2E6EA46}" srcOrd="4" destOrd="0" parTransId="{7A44CE9B-52AB-4C92-B482-6F3F1129A0DC}" sibTransId="{36D08288-15CA-4B7D-AF3B-537FA4F0C1E0}"/>
    <dgm:cxn modelId="{E23FE2A5-F9A9-423A-A48B-DA16A26197DF}" type="presParOf" srcId="{4C5860EF-EBCF-47F1-AB0E-3AEC5607D290}" destId="{F2A0436A-9FBD-462D-8898-116D6F035877}" srcOrd="0" destOrd="0" presId="urn:microsoft.com/office/officeart/2005/8/layout/vList2"/>
    <dgm:cxn modelId="{CAD3943A-0BA7-4CBA-B006-E6A0489E4A40}" type="presParOf" srcId="{4C5860EF-EBCF-47F1-AB0E-3AEC5607D290}" destId="{5A1CE0DA-8D7C-40FF-9990-BF0B15D45DC1}" srcOrd="1" destOrd="0" presId="urn:microsoft.com/office/officeart/2005/8/layout/vList2"/>
    <dgm:cxn modelId="{A38AD66B-0A8D-4E6E-9772-ECDAD5B64307}" type="presParOf" srcId="{4C5860EF-EBCF-47F1-AB0E-3AEC5607D290}" destId="{1692D877-D792-49A8-B6D6-227F99ACF1E7}" srcOrd="2" destOrd="0" presId="urn:microsoft.com/office/officeart/2005/8/layout/vList2"/>
    <dgm:cxn modelId="{A8F5E826-4F26-4EA9-9FC0-0C37A7AF4866}" type="presParOf" srcId="{4C5860EF-EBCF-47F1-AB0E-3AEC5607D290}" destId="{9AECA0F2-188B-479D-898E-BDBBF957B7DC}" srcOrd="3" destOrd="0" presId="urn:microsoft.com/office/officeart/2005/8/layout/vList2"/>
    <dgm:cxn modelId="{092F6153-8391-4F18-948C-9B3E2A8F70AA}" type="presParOf" srcId="{4C5860EF-EBCF-47F1-AB0E-3AEC5607D290}" destId="{092BE054-0155-440D-ADDA-1F7FFFD71862}" srcOrd="4" destOrd="0" presId="urn:microsoft.com/office/officeart/2005/8/layout/vList2"/>
    <dgm:cxn modelId="{FED68698-7AD0-4BD5-9578-7A68910D426B}" type="presParOf" srcId="{4C5860EF-EBCF-47F1-AB0E-3AEC5607D290}" destId="{507F931C-3DE1-4AC5-BA9E-AB1D0AA498FD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A8AEABD9-5E16-4687-8678-8DDDE730CE3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E7C8ACC8-F8DB-46B9-B64F-AD3CE4652359}">
      <dgm:prSet phldrT="[Текст]"/>
      <dgm:spPr/>
      <dgm:t>
        <a:bodyPr/>
        <a:lstStyle/>
        <a:p>
          <a:r>
            <a:rPr lang="ru-RU" dirty="0" err="1" smtClean="0"/>
            <a:t>Проблеми</a:t>
          </a:r>
          <a:r>
            <a:rPr lang="ru-RU" dirty="0" smtClean="0"/>
            <a:t>:</a:t>
          </a:r>
          <a:endParaRPr lang="uk-UA" dirty="0"/>
        </a:p>
      </dgm:t>
    </dgm:pt>
    <dgm:pt modelId="{362B542A-45AE-44B3-B31C-D23C145965EA}" type="parTrans" cxnId="{C5C080C3-CDB0-45DC-B848-478E17B0BF2B}">
      <dgm:prSet/>
      <dgm:spPr/>
      <dgm:t>
        <a:bodyPr/>
        <a:lstStyle/>
        <a:p>
          <a:endParaRPr lang="uk-UA"/>
        </a:p>
      </dgm:t>
    </dgm:pt>
    <dgm:pt modelId="{2C35FBFE-4040-46E7-A1CF-A9FBF30E4E35}" type="sibTrans" cxnId="{C5C080C3-CDB0-45DC-B848-478E17B0BF2B}">
      <dgm:prSet/>
      <dgm:spPr/>
      <dgm:t>
        <a:bodyPr/>
        <a:lstStyle/>
        <a:p>
          <a:endParaRPr lang="uk-UA"/>
        </a:p>
      </dgm:t>
    </dgm:pt>
    <dgm:pt modelId="{83A11A25-9D76-4BE1-9E6D-7AEA74F39BD5}">
      <dgm:prSet phldrT="[Текст]"/>
      <dgm:spPr/>
      <dgm:t>
        <a:bodyPr/>
        <a:lstStyle/>
        <a:p>
          <a:r>
            <a:rPr lang="ru-RU" dirty="0" err="1" smtClean="0"/>
            <a:t>психологічний</a:t>
          </a:r>
          <a:r>
            <a:rPr lang="ru-RU" dirty="0" smtClean="0"/>
            <a:t> </a:t>
          </a:r>
          <a:r>
            <a:rPr lang="ru-RU" dirty="0" err="1" smtClean="0"/>
            <a:t>захист</a:t>
          </a:r>
          <a:r>
            <a:rPr lang="ru-RU" dirty="0" smtClean="0"/>
            <a:t> </a:t>
          </a:r>
          <a:r>
            <a:rPr lang="ru-RU" dirty="0" err="1" smtClean="0"/>
            <a:t>членів</a:t>
          </a:r>
          <a:r>
            <a:rPr lang="ru-RU" dirty="0" smtClean="0"/>
            <a:t> </a:t>
          </a:r>
          <a:r>
            <a:rPr lang="ru-RU" dirty="0" err="1" smtClean="0"/>
            <a:t>сім'ї</a:t>
          </a:r>
          <a:r>
            <a:rPr lang="ru-RU" dirty="0" smtClean="0"/>
            <a:t>,</a:t>
          </a:r>
          <a:endParaRPr lang="uk-UA" dirty="0"/>
        </a:p>
      </dgm:t>
    </dgm:pt>
    <dgm:pt modelId="{B9D047FA-20E6-4C1F-A546-2DBDEAE80738}" type="parTrans" cxnId="{D4424FBA-A3C5-40EB-B630-D05EF56A1D02}">
      <dgm:prSet/>
      <dgm:spPr/>
      <dgm:t>
        <a:bodyPr/>
        <a:lstStyle/>
        <a:p>
          <a:endParaRPr lang="uk-UA"/>
        </a:p>
      </dgm:t>
    </dgm:pt>
    <dgm:pt modelId="{6F8E12F9-4D77-4CF1-8D46-FBE5A442C2E2}" type="sibTrans" cxnId="{D4424FBA-A3C5-40EB-B630-D05EF56A1D02}">
      <dgm:prSet/>
      <dgm:spPr/>
      <dgm:t>
        <a:bodyPr/>
        <a:lstStyle/>
        <a:p>
          <a:endParaRPr lang="uk-UA"/>
        </a:p>
      </dgm:t>
    </dgm:pt>
    <dgm:pt modelId="{9A88EA57-CBBF-4C6A-B33C-BE9C3E72F159}">
      <dgm:prSet phldrT="[Текст]"/>
      <dgm:spPr/>
      <dgm:t>
        <a:bodyPr/>
        <a:lstStyle/>
        <a:p>
          <a:r>
            <a:rPr lang="ru-RU" dirty="0" err="1" smtClean="0"/>
            <a:t>Адаптація</a:t>
          </a:r>
          <a:r>
            <a:rPr lang="ru-RU" dirty="0" smtClean="0"/>
            <a:t> </a:t>
          </a:r>
          <a:r>
            <a:rPr lang="uk-UA" dirty="0" smtClean="0"/>
            <a:t>нового члена сім'ї до інших,</a:t>
          </a:r>
          <a:endParaRPr lang="uk-UA" dirty="0"/>
        </a:p>
      </dgm:t>
    </dgm:pt>
    <dgm:pt modelId="{6AD92C97-F778-408F-BD57-30301279C2C6}" type="parTrans" cxnId="{2F621189-B537-460A-81D0-76E935731FED}">
      <dgm:prSet/>
      <dgm:spPr/>
      <dgm:t>
        <a:bodyPr/>
        <a:lstStyle/>
        <a:p>
          <a:endParaRPr lang="uk-UA"/>
        </a:p>
      </dgm:t>
    </dgm:pt>
    <dgm:pt modelId="{FA420E53-EE82-448D-BD76-CC3DD1ED80C5}" type="sibTrans" cxnId="{2F621189-B537-460A-81D0-76E935731FED}">
      <dgm:prSet/>
      <dgm:spPr/>
      <dgm:t>
        <a:bodyPr/>
        <a:lstStyle/>
        <a:p>
          <a:endParaRPr lang="uk-UA"/>
        </a:p>
      </dgm:t>
    </dgm:pt>
    <dgm:pt modelId="{C11DA723-F5C3-4897-B186-2406162B2FA4}">
      <dgm:prSet phldrT="[Текст]"/>
      <dgm:spPr/>
      <dgm:t>
        <a:bodyPr/>
        <a:lstStyle/>
        <a:p>
          <a:r>
            <a:rPr lang="uk-UA" dirty="0" smtClean="0"/>
            <a:t>взаємостосунки колишніх і теперішніх членів подружжя між собою і</a:t>
          </a:r>
          <a:r>
            <a:rPr lang="ru-RU" dirty="0" err="1" smtClean="0"/>
            <a:t>дітьми</a:t>
          </a:r>
          <a:r>
            <a:rPr lang="ru-RU" dirty="0" smtClean="0"/>
            <a:t>, з </a:t>
          </a:r>
          <a:r>
            <a:rPr lang="ru-RU" dirty="0" err="1" smtClean="0"/>
            <a:t>мікросередовищем</a:t>
          </a:r>
          <a:r>
            <a:rPr lang="ru-RU" dirty="0" smtClean="0"/>
            <a:t>;</a:t>
          </a:r>
          <a:endParaRPr lang="uk-UA" dirty="0"/>
        </a:p>
      </dgm:t>
    </dgm:pt>
    <dgm:pt modelId="{23CEDD97-CCA9-4C90-90F4-EB4877BC13DD}" type="parTrans" cxnId="{E274162F-51D8-439E-BE7D-28D1E256044B}">
      <dgm:prSet/>
      <dgm:spPr/>
      <dgm:t>
        <a:bodyPr/>
        <a:lstStyle/>
        <a:p>
          <a:endParaRPr lang="uk-UA"/>
        </a:p>
      </dgm:t>
    </dgm:pt>
    <dgm:pt modelId="{7E8E7420-61AD-4B96-9A8A-6A4417CC2BB7}" type="sibTrans" cxnId="{E274162F-51D8-439E-BE7D-28D1E256044B}">
      <dgm:prSet/>
      <dgm:spPr/>
      <dgm:t>
        <a:bodyPr/>
        <a:lstStyle/>
        <a:p>
          <a:endParaRPr lang="uk-UA"/>
        </a:p>
      </dgm:t>
    </dgm:pt>
    <dgm:pt modelId="{78DC3171-1F79-47B3-9CA0-DDB48044F2DC}">
      <dgm:prSet phldrT="[Текст]"/>
      <dgm:spPr/>
      <dgm:t>
        <a:bodyPr/>
        <a:lstStyle/>
        <a:p>
          <a:r>
            <a:rPr lang="ru-RU" dirty="0" err="1" smtClean="0"/>
            <a:t>розвиток</a:t>
          </a:r>
          <a:r>
            <a:rPr lang="ru-RU" dirty="0" smtClean="0"/>
            <a:t> </a:t>
          </a:r>
          <a:r>
            <a:rPr lang="ru-RU" dirty="0" err="1" smtClean="0"/>
            <a:t>особистості</a:t>
          </a:r>
          <a:r>
            <a:rPr lang="ru-RU" dirty="0" smtClean="0"/>
            <a:t> </a:t>
          </a:r>
          <a:r>
            <a:rPr lang="ru-RU" dirty="0" err="1" smtClean="0"/>
            <a:t>дитини</a:t>
          </a:r>
          <a:r>
            <a:rPr lang="ru-RU" dirty="0" smtClean="0"/>
            <a:t> й </a:t>
          </a:r>
          <a:r>
            <a:rPr lang="ru-RU" dirty="0" err="1" smtClean="0"/>
            <a:t>формування</a:t>
          </a:r>
          <a:r>
            <a:rPr lang="ru-RU" dirty="0" smtClean="0"/>
            <a:t> в </a:t>
          </a:r>
          <a:r>
            <a:rPr lang="ru-RU" dirty="0" err="1" smtClean="0"/>
            <a:t>неї</a:t>
          </a:r>
          <a:r>
            <a:rPr lang="ru-RU" dirty="0" smtClean="0"/>
            <a:t> </a:t>
          </a:r>
          <a:r>
            <a:rPr lang="ru-RU" dirty="0" err="1" smtClean="0"/>
            <a:t>моделі</a:t>
          </a:r>
          <a:r>
            <a:rPr lang="ru-RU" dirty="0" smtClean="0"/>
            <a:t> </a:t>
          </a:r>
          <a:r>
            <a:rPr lang="ru-RU" dirty="0" err="1" smtClean="0"/>
            <a:t>сімейного</a:t>
          </a:r>
          <a:r>
            <a:rPr lang="ru-RU" dirty="0" smtClean="0"/>
            <a:t> </a:t>
          </a:r>
          <a:r>
            <a:rPr lang="ru-RU" dirty="0" err="1" smtClean="0"/>
            <a:t>життя</a:t>
          </a:r>
          <a:r>
            <a:rPr lang="ru-RU" dirty="0" smtClean="0"/>
            <a:t>.</a:t>
          </a:r>
          <a:endParaRPr lang="uk-UA" dirty="0"/>
        </a:p>
      </dgm:t>
    </dgm:pt>
    <dgm:pt modelId="{B1DE56EF-F7E6-4C5E-B106-865E6D311DF0}" type="parTrans" cxnId="{D61D1BE7-4336-486D-BCC3-5C87958C1E00}">
      <dgm:prSet/>
      <dgm:spPr/>
      <dgm:t>
        <a:bodyPr/>
        <a:lstStyle/>
        <a:p>
          <a:endParaRPr lang="uk-UA"/>
        </a:p>
      </dgm:t>
    </dgm:pt>
    <dgm:pt modelId="{BF1DCF73-C23F-49E6-8DD7-3AF39445D6E4}" type="sibTrans" cxnId="{D61D1BE7-4336-486D-BCC3-5C87958C1E00}">
      <dgm:prSet/>
      <dgm:spPr/>
      <dgm:t>
        <a:bodyPr/>
        <a:lstStyle/>
        <a:p>
          <a:endParaRPr lang="uk-UA"/>
        </a:p>
      </dgm:t>
    </dgm:pt>
    <dgm:pt modelId="{3F6B3A5A-9195-48DF-A0AE-A8A7A10D9878}">
      <dgm:prSet phldrT="[Текст]"/>
      <dgm:spPr/>
      <dgm:t>
        <a:bodyPr/>
        <a:lstStyle/>
        <a:p>
          <a:r>
            <a:rPr lang="ru-RU" dirty="0" err="1" smtClean="0"/>
            <a:t>Напрями</a:t>
          </a:r>
          <a:r>
            <a:rPr lang="ru-RU" dirty="0" smtClean="0"/>
            <a:t> </a:t>
          </a:r>
          <a:r>
            <a:rPr lang="ru-RU" dirty="0" err="1" smtClean="0"/>
            <a:t>роботи</a:t>
          </a:r>
          <a:r>
            <a:rPr lang="ru-RU" dirty="0" smtClean="0"/>
            <a:t>:</a:t>
          </a:r>
          <a:endParaRPr lang="uk-UA" dirty="0"/>
        </a:p>
      </dgm:t>
    </dgm:pt>
    <dgm:pt modelId="{124E6BAB-B454-460F-AD67-7524222318A6}" type="parTrans" cxnId="{D9F72FAC-AB05-4194-8165-0661DBC242D1}">
      <dgm:prSet/>
      <dgm:spPr/>
      <dgm:t>
        <a:bodyPr/>
        <a:lstStyle/>
        <a:p>
          <a:endParaRPr lang="uk-UA"/>
        </a:p>
      </dgm:t>
    </dgm:pt>
    <dgm:pt modelId="{31A47633-F0BE-4588-B4D7-95D0F0357C8F}" type="sibTrans" cxnId="{D9F72FAC-AB05-4194-8165-0661DBC242D1}">
      <dgm:prSet/>
      <dgm:spPr/>
      <dgm:t>
        <a:bodyPr/>
        <a:lstStyle/>
        <a:p>
          <a:endParaRPr lang="uk-UA"/>
        </a:p>
      </dgm:t>
    </dgm:pt>
    <dgm:pt modelId="{B17B07AC-8200-4D51-B84E-4B6E3B378649}">
      <dgm:prSet phldrT="[Текст]"/>
      <dgm:spPr/>
      <dgm:t>
        <a:bodyPr/>
        <a:lstStyle/>
        <a:p>
          <a:r>
            <a:rPr lang="ru-RU" dirty="0" err="1" smtClean="0"/>
            <a:t>ефект</a:t>
          </a:r>
          <a:r>
            <a:rPr lang="ru-RU" dirty="0" smtClean="0"/>
            <a:t> «ореолу» (</a:t>
          </a:r>
          <a:r>
            <a:rPr lang="ru-RU" dirty="0" err="1" smtClean="0"/>
            <a:t>стереотипи</a:t>
          </a:r>
          <a:r>
            <a:rPr lang="ru-RU" dirty="0" smtClean="0"/>
            <a:t> </a:t>
          </a:r>
          <a:r>
            <a:rPr lang="ru-RU" dirty="0" err="1" smtClean="0"/>
            <a:t>переваг</a:t>
          </a:r>
          <a:r>
            <a:rPr lang="ru-RU" dirty="0" smtClean="0"/>
            <a:t> </a:t>
          </a:r>
          <a:r>
            <a:rPr lang="ru-RU" dirty="0" err="1" smtClean="0"/>
            <a:t>попереднього</a:t>
          </a:r>
          <a:r>
            <a:rPr lang="ru-RU" dirty="0" smtClean="0"/>
            <a:t> </a:t>
          </a:r>
          <a:r>
            <a:rPr lang="ru-RU" dirty="0" err="1" smtClean="0"/>
            <a:t>чоловіка</a:t>
          </a:r>
          <a:r>
            <a:rPr lang="ru-RU" dirty="0" smtClean="0"/>
            <a:t> </a:t>
          </a:r>
          <a:r>
            <a:rPr lang="ru-RU" dirty="0" err="1" smtClean="0"/>
            <a:t>чи</a:t>
          </a:r>
          <a:r>
            <a:rPr lang="ru-RU" dirty="0" smtClean="0"/>
            <a:t> </a:t>
          </a:r>
          <a:r>
            <a:rPr lang="ru-RU" dirty="0" err="1" smtClean="0"/>
            <a:t>дружини</a:t>
          </a:r>
          <a:r>
            <a:rPr lang="ru-RU" dirty="0" smtClean="0"/>
            <a:t> </a:t>
          </a:r>
          <a:r>
            <a:rPr lang="ru-RU" dirty="0" err="1" smtClean="0"/>
            <a:t>порівняно</a:t>
          </a:r>
          <a:r>
            <a:rPr lang="ru-RU" dirty="0" smtClean="0"/>
            <a:t> з </a:t>
          </a:r>
          <a:r>
            <a:rPr lang="ru-RU" dirty="0" err="1" smtClean="0"/>
            <a:t>новим</a:t>
          </a:r>
          <a:r>
            <a:rPr lang="ru-RU" dirty="0" smtClean="0"/>
            <a:t> партнером),</a:t>
          </a:r>
          <a:endParaRPr lang="uk-UA" dirty="0"/>
        </a:p>
      </dgm:t>
    </dgm:pt>
    <dgm:pt modelId="{E1794071-D76A-4B8A-99BB-2AAEE49C413A}" type="parTrans" cxnId="{5FC299C2-98BF-4EC5-8FF5-C8FB3C3585F2}">
      <dgm:prSet/>
      <dgm:spPr/>
      <dgm:t>
        <a:bodyPr/>
        <a:lstStyle/>
        <a:p>
          <a:endParaRPr lang="uk-UA"/>
        </a:p>
      </dgm:t>
    </dgm:pt>
    <dgm:pt modelId="{E8DE0082-933B-42E9-8F67-F7D672EA0406}" type="sibTrans" cxnId="{5FC299C2-98BF-4EC5-8FF5-C8FB3C3585F2}">
      <dgm:prSet/>
      <dgm:spPr/>
      <dgm:t>
        <a:bodyPr/>
        <a:lstStyle/>
        <a:p>
          <a:endParaRPr lang="uk-UA"/>
        </a:p>
      </dgm:t>
    </dgm:pt>
    <dgm:pt modelId="{EEB5CAAF-531A-4EAF-8434-8E95F742140F}">
      <dgm:prSet phldrT="[Текст]"/>
      <dgm:spPr/>
      <dgm:t>
        <a:bodyPr/>
        <a:lstStyle/>
        <a:p>
          <a:r>
            <a:rPr lang="ru-RU" dirty="0" err="1" smtClean="0"/>
            <a:t>подолання</a:t>
          </a:r>
          <a:r>
            <a:rPr lang="ru-RU" dirty="0" smtClean="0"/>
            <a:t> </a:t>
          </a:r>
          <a:r>
            <a:rPr lang="ru-RU" dirty="0" err="1" smtClean="0"/>
            <a:t>агресивності</a:t>
          </a:r>
          <a:r>
            <a:rPr lang="ru-RU" dirty="0" smtClean="0"/>
            <a:t> з боку </a:t>
          </a:r>
          <a:r>
            <a:rPr lang="ru-RU" dirty="0" err="1" smtClean="0"/>
            <a:t>колишніх</a:t>
          </a:r>
          <a:r>
            <a:rPr lang="ru-RU" dirty="0" smtClean="0"/>
            <a:t> </a:t>
          </a:r>
          <a:r>
            <a:rPr lang="ru-RU" dirty="0" err="1" smtClean="0"/>
            <a:t>членів</a:t>
          </a:r>
          <a:r>
            <a:rPr lang="ru-RU" dirty="0" smtClean="0"/>
            <a:t> </a:t>
          </a:r>
          <a:r>
            <a:rPr lang="ru-RU" dirty="0" err="1" smtClean="0"/>
            <a:t>сім'ї</a:t>
          </a:r>
          <a:r>
            <a:rPr lang="ru-RU" dirty="0" smtClean="0"/>
            <a:t>,</a:t>
          </a:r>
          <a:endParaRPr lang="uk-UA" dirty="0"/>
        </a:p>
      </dgm:t>
    </dgm:pt>
    <dgm:pt modelId="{AD83B084-5087-495E-B1B5-4504FF4BD02F}" type="parTrans" cxnId="{805AFDC6-7493-48DA-90F0-5B1DB1188262}">
      <dgm:prSet/>
      <dgm:spPr/>
      <dgm:t>
        <a:bodyPr/>
        <a:lstStyle/>
        <a:p>
          <a:endParaRPr lang="uk-UA"/>
        </a:p>
      </dgm:t>
    </dgm:pt>
    <dgm:pt modelId="{39D8C31E-AF18-47B9-B470-78E9C6AA6382}" type="sibTrans" cxnId="{805AFDC6-7493-48DA-90F0-5B1DB1188262}">
      <dgm:prSet/>
      <dgm:spPr/>
      <dgm:t>
        <a:bodyPr/>
        <a:lstStyle/>
        <a:p>
          <a:endParaRPr lang="uk-UA"/>
        </a:p>
      </dgm:t>
    </dgm:pt>
    <dgm:pt modelId="{6A9B8845-21C9-42DA-9730-8B192C4BE207}">
      <dgm:prSet phldrT="[Текст]"/>
      <dgm:spPr/>
      <dgm:t>
        <a:bodyPr/>
        <a:lstStyle/>
        <a:p>
          <a:r>
            <a:rPr lang="ru-RU" dirty="0" err="1" smtClean="0"/>
            <a:t>Профілактика</a:t>
          </a:r>
          <a:r>
            <a:rPr lang="ru-RU" dirty="0" smtClean="0"/>
            <a:t> </a:t>
          </a:r>
          <a:r>
            <a:rPr lang="ru-RU" dirty="0" err="1" smtClean="0"/>
            <a:t>дитячої</a:t>
          </a:r>
          <a:r>
            <a:rPr lang="ru-RU" dirty="0" smtClean="0"/>
            <a:t> </a:t>
          </a:r>
          <a:r>
            <a:rPr lang="ru-RU" dirty="0" err="1" smtClean="0"/>
            <a:t>депресії</a:t>
          </a:r>
          <a:r>
            <a:rPr lang="ru-RU" dirty="0" smtClean="0"/>
            <a:t>, </a:t>
          </a:r>
          <a:r>
            <a:rPr lang="ru-RU" dirty="0" err="1" smtClean="0"/>
            <a:t>девіантної</a:t>
          </a:r>
          <a:r>
            <a:rPr lang="ru-RU" dirty="0" smtClean="0"/>
            <a:t> </a:t>
          </a:r>
          <a:r>
            <a:rPr lang="ru-RU" dirty="0" err="1" smtClean="0"/>
            <a:t>поцедінки</a:t>
          </a:r>
          <a:r>
            <a:rPr lang="ru-RU" dirty="0" smtClean="0"/>
            <a:t> </a:t>
          </a:r>
          <a:r>
            <a:rPr lang="ru-RU" dirty="0" err="1" smtClean="0"/>
            <a:t>дітей</a:t>
          </a:r>
          <a:r>
            <a:rPr lang="ru-RU" dirty="0" smtClean="0"/>
            <a:t> в </a:t>
          </a:r>
          <a:r>
            <a:rPr lang="ru-RU" dirty="0" err="1" smtClean="0"/>
            <a:t>умовах</a:t>
          </a:r>
          <a:r>
            <a:rPr lang="ru-RU" dirty="0" smtClean="0"/>
            <a:t> </a:t>
          </a:r>
          <a:r>
            <a:rPr lang="ru-RU" dirty="0" err="1" smtClean="0"/>
            <a:t>різноманітних</a:t>
          </a:r>
          <a:r>
            <a:rPr lang="ru-RU" dirty="0" smtClean="0"/>
            <a:t> </a:t>
          </a:r>
          <a:r>
            <a:rPr lang="ru-RU" dirty="0" err="1" smtClean="0"/>
            <a:t>вимог</a:t>
          </a:r>
          <a:r>
            <a:rPr lang="ru-RU" dirty="0" smtClean="0"/>
            <a:t> </a:t>
          </a:r>
          <a:r>
            <a:rPr lang="ru-RU" dirty="0" err="1" smtClean="0"/>
            <a:t>батьків</a:t>
          </a:r>
          <a:r>
            <a:rPr lang="ru-RU" dirty="0" smtClean="0"/>
            <a:t>, </a:t>
          </a:r>
          <a:r>
            <a:rPr lang="ru-RU" dirty="0" err="1" smtClean="0"/>
            <a:t>насильства</a:t>
          </a:r>
          <a:r>
            <a:rPr lang="ru-RU" dirty="0" smtClean="0"/>
            <a:t> в </a:t>
          </a:r>
          <a:r>
            <a:rPr lang="ru-RU" dirty="0" err="1" smtClean="0"/>
            <a:t>сім'ї</a:t>
          </a:r>
          <a:r>
            <a:rPr lang="ru-RU" dirty="0" smtClean="0"/>
            <a:t>, </a:t>
          </a:r>
          <a:endParaRPr lang="uk-UA" dirty="0"/>
        </a:p>
      </dgm:t>
    </dgm:pt>
    <dgm:pt modelId="{2ACAAC0E-F52D-407E-823D-AADF3237843E}" type="parTrans" cxnId="{9F91FEE9-B39E-4C3E-B359-1D0F96BA0121}">
      <dgm:prSet/>
      <dgm:spPr/>
      <dgm:t>
        <a:bodyPr/>
        <a:lstStyle/>
        <a:p>
          <a:endParaRPr lang="uk-UA"/>
        </a:p>
      </dgm:t>
    </dgm:pt>
    <dgm:pt modelId="{5C418EDD-48CE-4658-8EE6-14DC4B980E73}" type="sibTrans" cxnId="{9F91FEE9-B39E-4C3E-B359-1D0F96BA0121}">
      <dgm:prSet/>
      <dgm:spPr/>
      <dgm:t>
        <a:bodyPr/>
        <a:lstStyle/>
        <a:p>
          <a:endParaRPr lang="uk-UA"/>
        </a:p>
      </dgm:t>
    </dgm:pt>
    <dgm:pt modelId="{78F90826-122B-4104-86E1-19D237DC9282}">
      <dgm:prSet phldrT="[Текст]"/>
      <dgm:spPr/>
      <dgm:t>
        <a:bodyPr/>
        <a:lstStyle/>
        <a:p>
          <a:r>
            <a:rPr lang="ru-RU" dirty="0" err="1" smtClean="0"/>
            <a:t>подолання</a:t>
          </a:r>
          <a:r>
            <a:rPr lang="ru-RU" dirty="0" smtClean="0"/>
            <a:t> </a:t>
          </a:r>
          <a:r>
            <a:rPr lang="ru-RU" dirty="0" err="1" smtClean="0"/>
            <a:t>ворожості</a:t>
          </a:r>
          <a:r>
            <a:rPr lang="ru-RU" dirty="0" smtClean="0"/>
            <a:t> </a:t>
          </a:r>
          <a:r>
            <a:rPr lang="ru-RU" dirty="0" err="1" smtClean="0"/>
            <a:t>матері</a:t>
          </a:r>
          <a:r>
            <a:rPr lang="ru-RU" dirty="0" smtClean="0"/>
            <a:t> в </a:t>
          </a:r>
          <a:r>
            <a:rPr lang="ru-RU" dirty="0" err="1" smtClean="0"/>
            <a:t>ставленні</a:t>
          </a:r>
          <a:r>
            <a:rPr lang="ru-RU" dirty="0" smtClean="0"/>
            <a:t> до </a:t>
          </a:r>
          <a:r>
            <a:rPr lang="ru-RU" dirty="0" err="1" smtClean="0"/>
            <a:t>дітей</a:t>
          </a:r>
          <a:r>
            <a:rPr lang="ru-RU" dirty="0" smtClean="0"/>
            <a:t>, </a:t>
          </a:r>
          <a:r>
            <a:rPr lang="ru-RU" dirty="0" err="1" smtClean="0"/>
            <a:t>які</a:t>
          </a:r>
          <a:r>
            <a:rPr lang="ru-RU" dirty="0" smtClean="0"/>
            <a:t> </a:t>
          </a:r>
          <a:r>
            <a:rPr lang="ru-RU" dirty="0" err="1" smtClean="0"/>
            <a:t>схожі</a:t>
          </a:r>
          <a:r>
            <a:rPr lang="ru-RU" dirty="0" smtClean="0"/>
            <a:t> на </a:t>
          </a:r>
          <a:r>
            <a:rPr lang="ru-RU" dirty="0" err="1" smtClean="0"/>
            <a:t>колишнього</a:t>
          </a:r>
          <a:r>
            <a:rPr lang="ru-RU" dirty="0" smtClean="0"/>
            <a:t> </a:t>
          </a:r>
          <a:r>
            <a:rPr lang="ru-RU" dirty="0" err="1" smtClean="0"/>
            <a:t>чоловіка</a:t>
          </a:r>
          <a:r>
            <a:rPr lang="ru-RU" dirty="0" smtClean="0"/>
            <a:t> (і </a:t>
          </a:r>
          <a:r>
            <a:rPr lang="ru-RU" dirty="0" err="1" smtClean="0"/>
            <a:t>навпаки</a:t>
          </a:r>
          <a:r>
            <a:rPr lang="ru-RU" dirty="0" smtClean="0"/>
            <a:t>),</a:t>
          </a:r>
          <a:endParaRPr lang="uk-UA" dirty="0"/>
        </a:p>
      </dgm:t>
    </dgm:pt>
    <dgm:pt modelId="{240B63F5-C030-4CC0-9DA6-BBEAF1520213}" type="parTrans" cxnId="{6C6CF2A9-6C83-4ED0-897F-FD8D19A6C21B}">
      <dgm:prSet/>
      <dgm:spPr/>
      <dgm:t>
        <a:bodyPr/>
        <a:lstStyle/>
        <a:p>
          <a:endParaRPr lang="uk-UA"/>
        </a:p>
      </dgm:t>
    </dgm:pt>
    <dgm:pt modelId="{06CD1A04-7973-4F83-BF24-7149E48A4513}" type="sibTrans" cxnId="{6C6CF2A9-6C83-4ED0-897F-FD8D19A6C21B}">
      <dgm:prSet/>
      <dgm:spPr/>
      <dgm:t>
        <a:bodyPr/>
        <a:lstStyle/>
        <a:p>
          <a:endParaRPr lang="uk-UA"/>
        </a:p>
      </dgm:t>
    </dgm:pt>
    <dgm:pt modelId="{5E124CEE-6764-44FA-AC72-4E665E97B17B}">
      <dgm:prSet phldrT="[Текст]"/>
      <dgm:spPr/>
      <dgm:t>
        <a:bodyPr/>
        <a:lstStyle/>
        <a:p>
          <a:r>
            <a:rPr lang="ru-RU" dirty="0" err="1" smtClean="0"/>
            <a:t>допомога</a:t>
          </a:r>
          <a:r>
            <a:rPr lang="ru-RU" dirty="0" smtClean="0"/>
            <a:t> в </a:t>
          </a:r>
          <a:r>
            <a:rPr lang="ru-RU" dirty="0" err="1" smtClean="0"/>
            <a:t>адаптації</a:t>
          </a:r>
          <a:r>
            <a:rPr lang="ru-RU" dirty="0" smtClean="0"/>
            <a:t> </a:t>
          </a:r>
          <a:r>
            <a:rPr lang="ru-RU" dirty="0" err="1" smtClean="0"/>
            <a:t>сім'ї</a:t>
          </a:r>
          <a:r>
            <a:rPr lang="ru-RU" dirty="0" smtClean="0"/>
            <a:t> до </a:t>
          </a:r>
          <a:r>
            <a:rPr lang="ru-RU" dirty="0" err="1" smtClean="0"/>
            <a:t>нової</a:t>
          </a:r>
          <a:r>
            <a:rPr lang="ru-RU" dirty="0" smtClean="0"/>
            <a:t> </a:t>
          </a:r>
          <a:r>
            <a:rPr lang="ru-RU" dirty="0" err="1" smtClean="0"/>
            <a:t>структури</a:t>
          </a:r>
          <a:r>
            <a:rPr lang="ru-RU" dirty="0" smtClean="0"/>
            <a:t>, </a:t>
          </a:r>
          <a:r>
            <a:rPr lang="ru-RU" dirty="0" err="1" smtClean="0"/>
            <a:t>пропагування</a:t>
          </a:r>
          <a:r>
            <a:rPr lang="ru-RU" dirty="0" smtClean="0"/>
            <a:t> </a:t>
          </a:r>
          <a:r>
            <a:rPr lang="ru-RU" dirty="0" err="1" smtClean="0"/>
            <a:t>сімейного</a:t>
          </a:r>
          <a:r>
            <a:rPr lang="ru-RU" dirty="0" smtClean="0"/>
            <a:t> способу </a:t>
          </a:r>
          <a:r>
            <a:rPr lang="uk-UA" dirty="0" smtClean="0"/>
            <a:t>життя,</a:t>
          </a:r>
          <a:endParaRPr lang="uk-UA" dirty="0"/>
        </a:p>
      </dgm:t>
    </dgm:pt>
    <dgm:pt modelId="{6DD73F7A-92F6-41F3-B893-03B0EC4BE920}" type="parTrans" cxnId="{8322661E-8F94-4BCA-993D-88B0CA8C99B1}">
      <dgm:prSet/>
      <dgm:spPr/>
      <dgm:t>
        <a:bodyPr/>
        <a:lstStyle/>
        <a:p>
          <a:endParaRPr lang="uk-UA"/>
        </a:p>
      </dgm:t>
    </dgm:pt>
    <dgm:pt modelId="{12835AA8-7A91-443B-AC29-DEEE18E5B985}" type="sibTrans" cxnId="{8322661E-8F94-4BCA-993D-88B0CA8C99B1}">
      <dgm:prSet/>
      <dgm:spPr/>
      <dgm:t>
        <a:bodyPr/>
        <a:lstStyle/>
        <a:p>
          <a:endParaRPr lang="uk-UA"/>
        </a:p>
      </dgm:t>
    </dgm:pt>
    <dgm:pt modelId="{333F82B3-7A79-40A3-80B2-C40F58B19B8D}">
      <dgm:prSet phldrT="[Текст]"/>
      <dgm:spPr/>
      <dgm:t>
        <a:bodyPr/>
        <a:lstStyle/>
        <a:p>
          <a:r>
            <a:rPr lang="uk-UA" dirty="0" smtClean="0"/>
            <a:t>корекція </a:t>
          </a:r>
          <a:r>
            <a:rPr lang="uk-UA" dirty="0" err="1" smtClean="0"/>
            <a:t>внутрішньосімейних</a:t>
          </a:r>
          <a:r>
            <a:rPr lang="uk-UA" dirty="0" smtClean="0"/>
            <a:t> стосунків і відносин сім'ї з мікросередовищем,</a:t>
          </a:r>
          <a:endParaRPr lang="uk-UA" dirty="0"/>
        </a:p>
      </dgm:t>
    </dgm:pt>
    <dgm:pt modelId="{F057D5A7-D5A1-4197-AA6A-B591B586EAD7}" type="parTrans" cxnId="{0C9741A9-B7ED-4F7A-A54F-58B206AEF3C1}">
      <dgm:prSet/>
      <dgm:spPr/>
      <dgm:t>
        <a:bodyPr/>
        <a:lstStyle/>
        <a:p>
          <a:endParaRPr lang="uk-UA"/>
        </a:p>
      </dgm:t>
    </dgm:pt>
    <dgm:pt modelId="{9E2E8BF6-D837-4AAF-9F70-3B74560362AA}" type="sibTrans" cxnId="{0C9741A9-B7ED-4F7A-A54F-58B206AEF3C1}">
      <dgm:prSet/>
      <dgm:spPr/>
      <dgm:t>
        <a:bodyPr/>
        <a:lstStyle/>
        <a:p>
          <a:endParaRPr lang="uk-UA"/>
        </a:p>
      </dgm:t>
    </dgm:pt>
    <dgm:pt modelId="{9F4F95B5-F714-4064-98E1-4591ED492E34}">
      <dgm:prSet phldrT="[Текст]"/>
      <dgm:spPr/>
      <dgm:t>
        <a:bodyPr/>
        <a:lstStyle/>
        <a:p>
          <a:r>
            <a:rPr lang="ru-RU" dirty="0" err="1" smtClean="0"/>
            <a:t>формування</a:t>
          </a:r>
          <a:r>
            <a:rPr lang="ru-RU" dirty="0" smtClean="0"/>
            <a:t> </a:t>
          </a:r>
          <a:r>
            <a:rPr lang="ru-RU" dirty="0" err="1" smtClean="0"/>
            <a:t>тендерної</a:t>
          </a:r>
          <a:r>
            <a:rPr lang="ru-RU" dirty="0" smtClean="0"/>
            <a:t> </a:t>
          </a:r>
          <a:r>
            <a:rPr lang="ru-RU" dirty="0" err="1" smtClean="0"/>
            <a:t>рівності</a:t>
          </a:r>
          <a:r>
            <a:rPr lang="ru-RU" dirty="0" smtClean="0"/>
            <a:t>.</a:t>
          </a:r>
          <a:endParaRPr lang="uk-UA" dirty="0"/>
        </a:p>
      </dgm:t>
    </dgm:pt>
    <dgm:pt modelId="{F7A0416D-9D13-4F60-9D6C-EAFE38A02B4E}" type="parTrans" cxnId="{E0C1F86E-E5FA-46CC-9023-5D7B9D564429}">
      <dgm:prSet/>
      <dgm:spPr/>
      <dgm:t>
        <a:bodyPr/>
        <a:lstStyle/>
        <a:p>
          <a:endParaRPr lang="uk-UA"/>
        </a:p>
      </dgm:t>
    </dgm:pt>
    <dgm:pt modelId="{716D2056-AE8D-4391-9538-7E218B094EB6}" type="sibTrans" cxnId="{E0C1F86E-E5FA-46CC-9023-5D7B9D564429}">
      <dgm:prSet/>
      <dgm:spPr/>
      <dgm:t>
        <a:bodyPr/>
        <a:lstStyle/>
        <a:p>
          <a:endParaRPr lang="uk-UA"/>
        </a:p>
      </dgm:t>
    </dgm:pt>
    <dgm:pt modelId="{C693A5A7-9836-4E61-B296-8C0DA8D71058}">
      <dgm:prSet phldrT="[Текст]"/>
      <dgm:spPr/>
      <dgm:t>
        <a:bodyPr/>
        <a:lstStyle/>
        <a:p>
          <a:r>
            <a:rPr lang="ru-RU" dirty="0" err="1" smtClean="0"/>
            <a:t>Форми</a:t>
          </a:r>
          <a:r>
            <a:rPr lang="ru-RU" dirty="0" smtClean="0"/>
            <a:t> </a:t>
          </a:r>
          <a:r>
            <a:rPr lang="ru-RU" dirty="0" err="1" smtClean="0"/>
            <a:t>роботи</a:t>
          </a:r>
          <a:r>
            <a:rPr lang="ru-RU" dirty="0" smtClean="0"/>
            <a:t>:</a:t>
          </a:r>
          <a:endParaRPr lang="uk-UA" dirty="0"/>
        </a:p>
      </dgm:t>
    </dgm:pt>
    <dgm:pt modelId="{C63EA02F-D732-42E8-BE05-3ADE656C2E55}" type="parTrans" cxnId="{1576BAD6-0746-425F-95C0-7A83BE7C0E56}">
      <dgm:prSet/>
      <dgm:spPr/>
      <dgm:t>
        <a:bodyPr/>
        <a:lstStyle/>
        <a:p>
          <a:endParaRPr lang="uk-UA"/>
        </a:p>
      </dgm:t>
    </dgm:pt>
    <dgm:pt modelId="{143C1D78-1AD4-4CC5-AFA5-65BCC0112E90}" type="sibTrans" cxnId="{1576BAD6-0746-425F-95C0-7A83BE7C0E56}">
      <dgm:prSet/>
      <dgm:spPr/>
      <dgm:t>
        <a:bodyPr/>
        <a:lstStyle/>
        <a:p>
          <a:endParaRPr lang="uk-UA"/>
        </a:p>
      </dgm:t>
    </dgm:pt>
    <dgm:pt modelId="{8DE85C61-FB0C-47F6-992A-973BBDD050C6}">
      <dgm:prSet phldrT="[Текст]"/>
      <dgm:spPr/>
      <dgm:t>
        <a:bodyPr/>
        <a:lstStyle/>
        <a:p>
          <a:r>
            <a:rPr lang="ru-RU" dirty="0" err="1" smtClean="0"/>
            <a:t>консультпункти</a:t>
          </a:r>
          <a:r>
            <a:rPr lang="ru-RU" dirty="0" smtClean="0"/>
            <a:t>, клуби </a:t>
          </a:r>
          <a:r>
            <a:rPr lang="ru-RU" dirty="0" err="1" smtClean="0"/>
            <a:t>сімейного</a:t>
          </a:r>
          <a:r>
            <a:rPr lang="ru-RU" dirty="0" smtClean="0"/>
            <a:t> </a:t>
          </a:r>
          <a:r>
            <a:rPr lang="ru-RU" dirty="0" err="1" smtClean="0"/>
            <a:t>спілкування</a:t>
          </a:r>
          <a:r>
            <a:rPr lang="ru-RU" dirty="0" smtClean="0"/>
            <a:t>, </a:t>
          </a:r>
          <a:r>
            <a:rPr lang="ru-RU" dirty="0" err="1" smtClean="0"/>
            <a:t>підліткові</a:t>
          </a:r>
          <a:r>
            <a:rPr lang="ru-RU" dirty="0" smtClean="0"/>
            <a:t> клуби, </a:t>
          </a:r>
          <a:r>
            <a:rPr lang="ru-RU" dirty="0" err="1" smtClean="0"/>
            <a:t>гуртки</a:t>
          </a:r>
          <a:r>
            <a:rPr lang="ru-RU" dirty="0" smtClean="0"/>
            <a:t>, </a:t>
          </a:r>
          <a:r>
            <a:rPr lang="ru-RU" dirty="0" err="1" smtClean="0"/>
            <a:t>лекторії</a:t>
          </a:r>
          <a:r>
            <a:rPr lang="ru-RU" dirty="0" smtClean="0"/>
            <a:t> на </a:t>
          </a:r>
          <a:r>
            <a:rPr lang="ru-RU" dirty="0" err="1" smtClean="0"/>
            <a:t>замовлення</a:t>
          </a:r>
          <a:r>
            <a:rPr lang="ru-RU" dirty="0" smtClean="0"/>
            <a:t>, </a:t>
          </a:r>
          <a:endParaRPr lang="uk-UA" dirty="0"/>
        </a:p>
      </dgm:t>
    </dgm:pt>
    <dgm:pt modelId="{10FAAEF7-06DB-43F0-9E59-A024E7334373}" type="parTrans" cxnId="{B27F2AB4-E550-4470-9956-3B8C29B66BB4}">
      <dgm:prSet/>
      <dgm:spPr/>
      <dgm:t>
        <a:bodyPr/>
        <a:lstStyle/>
        <a:p>
          <a:endParaRPr lang="uk-UA"/>
        </a:p>
      </dgm:t>
    </dgm:pt>
    <dgm:pt modelId="{4DB38F5B-174E-46CC-B437-59BBFD2379BE}" type="sibTrans" cxnId="{B27F2AB4-E550-4470-9956-3B8C29B66BB4}">
      <dgm:prSet/>
      <dgm:spPr/>
      <dgm:t>
        <a:bodyPr/>
        <a:lstStyle/>
        <a:p>
          <a:endParaRPr lang="uk-UA"/>
        </a:p>
      </dgm:t>
    </dgm:pt>
    <dgm:pt modelId="{C24C8AE9-71C9-406A-A853-A630CBF0E5C6}">
      <dgm:prSet phldrT="[Текст]"/>
      <dgm:spPr/>
      <dgm:t>
        <a:bodyPr/>
        <a:lstStyle/>
        <a:p>
          <a:r>
            <a:rPr lang="ru-RU" dirty="0" err="1" smtClean="0"/>
            <a:t>телефони</a:t>
          </a:r>
          <a:r>
            <a:rPr lang="ru-RU" dirty="0" smtClean="0"/>
            <a:t> й </a:t>
          </a:r>
          <a:r>
            <a:rPr lang="ru-RU" dirty="0" err="1" smtClean="0"/>
            <a:t>пошта</a:t>
          </a:r>
          <a:r>
            <a:rPr lang="ru-RU" dirty="0" smtClean="0"/>
            <a:t> </a:t>
          </a:r>
          <a:r>
            <a:rPr lang="ru-RU" dirty="0" err="1" smtClean="0"/>
            <a:t>Довіри</a:t>
          </a:r>
          <a:r>
            <a:rPr lang="ru-RU" dirty="0" smtClean="0"/>
            <a:t>,</a:t>
          </a:r>
          <a:endParaRPr lang="uk-UA" dirty="0"/>
        </a:p>
      </dgm:t>
    </dgm:pt>
    <dgm:pt modelId="{AF326166-5476-4D5F-8A63-5EAA9D116365}" type="parTrans" cxnId="{42B12A25-DB40-43B2-A4B6-90EC795DCB4D}">
      <dgm:prSet/>
      <dgm:spPr/>
      <dgm:t>
        <a:bodyPr/>
        <a:lstStyle/>
        <a:p>
          <a:endParaRPr lang="uk-UA"/>
        </a:p>
      </dgm:t>
    </dgm:pt>
    <dgm:pt modelId="{3D835919-40E3-4B9E-A96D-6E385D0AB9ED}" type="sibTrans" cxnId="{42B12A25-DB40-43B2-A4B6-90EC795DCB4D}">
      <dgm:prSet/>
      <dgm:spPr/>
      <dgm:t>
        <a:bodyPr/>
        <a:lstStyle/>
        <a:p>
          <a:endParaRPr lang="uk-UA"/>
        </a:p>
      </dgm:t>
    </dgm:pt>
    <dgm:pt modelId="{3E8850F0-26FF-4D2B-A5BA-3BA77D65F01D}">
      <dgm:prSet phldrT="[Текст]"/>
      <dgm:spPr/>
      <dgm:t>
        <a:bodyPr/>
        <a:lstStyle/>
        <a:p>
          <a:r>
            <a:rPr lang="ru-RU" smtClean="0"/>
            <a:t>групи </a:t>
          </a:r>
          <a:r>
            <a:rPr lang="ru-RU" err="1" smtClean="0"/>
            <a:t>взаємо</a:t>
          </a:r>
          <a:r>
            <a:rPr lang="ru-RU" smtClean="0"/>
            <a:t>- </a:t>
          </a:r>
          <a:r>
            <a:rPr lang="uk-UA" smtClean="0"/>
            <a:t>самопідтримки, тренінги, курси, семінари.</a:t>
          </a:r>
          <a:endParaRPr lang="uk-UA" dirty="0"/>
        </a:p>
      </dgm:t>
    </dgm:pt>
    <dgm:pt modelId="{F47BD633-F937-42D5-8B8F-9C7557F84B65}" type="parTrans" cxnId="{11D02B2D-516C-4551-B710-7262E514CEF1}">
      <dgm:prSet/>
      <dgm:spPr/>
      <dgm:t>
        <a:bodyPr/>
        <a:lstStyle/>
        <a:p>
          <a:endParaRPr lang="uk-UA"/>
        </a:p>
      </dgm:t>
    </dgm:pt>
    <dgm:pt modelId="{C9C59FDD-7C3A-423A-96FB-AED7057F81BB}" type="sibTrans" cxnId="{11D02B2D-516C-4551-B710-7262E514CEF1}">
      <dgm:prSet/>
      <dgm:spPr/>
      <dgm:t>
        <a:bodyPr/>
        <a:lstStyle/>
        <a:p>
          <a:endParaRPr lang="uk-UA"/>
        </a:p>
      </dgm:t>
    </dgm:pt>
    <dgm:pt modelId="{DAAE923F-CC71-43CB-9BC3-5DAAE4C76B73}" type="pres">
      <dgm:prSet presAssocID="{A8AEABD9-5E16-4687-8678-8DDDE730CE32}" presName="linear" presStyleCnt="0">
        <dgm:presLayoutVars>
          <dgm:animLvl val="lvl"/>
          <dgm:resizeHandles val="exact"/>
        </dgm:presLayoutVars>
      </dgm:prSet>
      <dgm:spPr/>
    </dgm:pt>
    <dgm:pt modelId="{28075F2E-799A-4830-B02B-778CD371198C}" type="pres">
      <dgm:prSet presAssocID="{E7C8ACC8-F8DB-46B9-B64F-AD3CE4652359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F493039-DF01-48A0-AEC4-DE94D8FEA22D}" type="pres">
      <dgm:prSet presAssocID="{E7C8ACC8-F8DB-46B9-B64F-AD3CE4652359}" presName="childText" presStyleLbl="revTx" presStyleIdx="0" presStyleCnt="3">
        <dgm:presLayoutVars>
          <dgm:bulletEnabled val="1"/>
        </dgm:presLayoutVars>
      </dgm:prSet>
      <dgm:spPr/>
    </dgm:pt>
    <dgm:pt modelId="{3170113C-E4FA-463C-A910-AB8A971A8F41}" type="pres">
      <dgm:prSet presAssocID="{3F6B3A5A-9195-48DF-A0AE-A8A7A10D9878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3A0ED036-30D5-44D7-BAC2-7353C3667CA9}" type="pres">
      <dgm:prSet presAssocID="{3F6B3A5A-9195-48DF-A0AE-A8A7A10D9878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2261D7BC-D3BC-447A-AFFB-85FD80B687CC}" type="pres">
      <dgm:prSet presAssocID="{C693A5A7-9836-4E61-B296-8C0DA8D71058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7380DDF3-C00C-4947-BFFC-78AA098C9A38}" type="pres">
      <dgm:prSet presAssocID="{C693A5A7-9836-4E61-B296-8C0DA8D71058}" presName="child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DF17DC2C-E8BB-4843-92C3-4A83B08E3BCD}" type="presOf" srcId="{A8AEABD9-5E16-4687-8678-8DDDE730CE32}" destId="{DAAE923F-CC71-43CB-9BC3-5DAAE4C76B73}" srcOrd="0" destOrd="0" presId="urn:microsoft.com/office/officeart/2005/8/layout/vList2"/>
    <dgm:cxn modelId="{22B55C86-56D7-4A0D-B948-721AAB46EA17}" type="presOf" srcId="{E7C8ACC8-F8DB-46B9-B64F-AD3CE4652359}" destId="{28075F2E-799A-4830-B02B-778CD371198C}" srcOrd="0" destOrd="0" presId="urn:microsoft.com/office/officeart/2005/8/layout/vList2"/>
    <dgm:cxn modelId="{9F91FEE9-B39E-4C3E-B359-1D0F96BA0121}" srcId="{3F6B3A5A-9195-48DF-A0AE-A8A7A10D9878}" destId="{6A9B8845-21C9-42DA-9730-8B192C4BE207}" srcOrd="1" destOrd="0" parTransId="{2ACAAC0E-F52D-407E-823D-AADF3237843E}" sibTransId="{5C418EDD-48CE-4658-8EE6-14DC4B980E73}"/>
    <dgm:cxn modelId="{B5A26D69-43F4-469F-9FF2-FFC48DAE02D5}" type="presOf" srcId="{3F6B3A5A-9195-48DF-A0AE-A8A7A10D9878}" destId="{3170113C-E4FA-463C-A910-AB8A971A8F41}" srcOrd="0" destOrd="0" presId="urn:microsoft.com/office/officeart/2005/8/layout/vList2"/>
    <dgm:cxn modelId="{5FC299C2-98BF-4EC5-8FF5-C8FB3C3585F2}" srcId="{E7C8ACC8-F8DB-46B9-B64F-AD3CE4652359}" destId="{B17B07AC-8200-4D51-B84E-4B6E3B378649}" srcOrd="0" destOrd="0" parTransId="{E1794071-D76A-4B8A-99BB-2AAEE49C413A}" sibTransId="{E8DE0082-933B-42E9-8F67-F7D672EA0406}"/>
    <dgm:cxn modelId="{8B822C71-665C-4674-8880-21847AD86DBE}" type="presOf" srcId="{9A88EA57-CBBF-4C6A-B33C-BE9C3E72F159}" destId="{CF493039-DF01-48A0-AEC4-DE94D8FEA22D}" srcOrd="0" destOrd="2" presId="urn:microsoft.com/office/officeart/2005/8/layout/vList2"/>
    <dgm:cxn modelId="{C5C080C3-CDB0-45DC-B848-478E17B0BF2B}" srcId="{A8AEABD9-5E16-4687-8678-8DDDE730CE32}" destId="{E7C8ACC8-F8DB-46B9-B64F-AD3CE4652359}" srcOrd="0" destOrd="0" parTransId="{362B542A-45AE-44B3-B31C-D23C145965EA}" sibTransId="{2C35FBFE-4040-46E7-A1CF-A9FBF30E4E35}"/>
    <dgm:cxn modelId="{936AB099-9BB7-46EC-AA5F-2BB58DD9F99F}" type="presOf" srcId="{78F90826-122B-4104-86E1-19D237DC9282}" destId="{3A0ED036-30D5-44D7-BAC2-7353C3667CA9}" srcOrd="0" destOrd="2" presId="urn:microsoft.com/office/officeart/2005/8/layout/vList2"/>
    <dgm:cxn modelId="{F2B5E018-3C51-4BB2-975D-4BE02E3FBA7E}" type="presOf" srcId="{C11DA723-F5C3-4897-B186-2406162B2FA4}" destId="{CF493039-DF01-48A0-AEC4-DE94D8FEA22D}" srcOrd="0" destOrd="3" presId="urn:microsoft.com/office/officeart/2005/8/layout/vList2"/>
    <dgm:cxn modelId="{9DC16BDF-7F11-436F-B715-B61707ED93F6}" type="presOf" srcId="{6A9B8845-21C9-42DA-9730-8B192C4BE207}" destId="{3A0ED036-30D5-44D7-BAC2-7353C3667CA9}" srcOrd="0" destOrd="1" presId="urn:microsoft.com/office/officeart/2005/8/layout/vList2"/>
    <dgm:cxn modelId="{11D02B2D-516C-4551-B710-7262E514CEF1}" srcId="{C693A5A7-9836-4E61-B296-8C0DA8D71058}" destId="{3E8850F0-26FF-4D2B-A5BA-3BA77D65F01D}" srcOrd="2" destOrd="0" parTransId="{F47BD633-F937-42D5-8B8F-9C7557F84B65}" sibTransId="{C9C59FDD-7C3A-423A-96FB-AED7057F81BB}"/>
    <dgm:cxn modelId="{42B12A25-DB40-43B2-A4B6-90EC795DCB4D}" srcId="{C693A5A7-9836-4E61-B296-8C0DA8D71058}" destId="{C24C8AE9-71C9-406A-A853-A630CBF0E5C6}" srcOrd="1" destOrd="0" parTransId="{AF326166-5476-4D5F-8A63-5EAA9D116365}" sibTransId="{3D835919-40E3-4B9E-A96D-6E385D0AB9ED}"/>
    <dgm:cxn modelId="{1D940065-84D7-4D78-B636-589D319C2AD9}" type="presOf" srcId="{333F82B3-7A79-40A3-80B2-C40F58B19B8D}" destId="{3A0ED036-30D5-44D7-BAC2-7353C3667CA9}" srcOrd="0" destOrd="4" presId="urn:microsoft.com/office/officeart/2005/8/layout/vList2"/>
    <dgm:cxn modelId="{805AFDC6-7493-48DA-90F0-5B1DB1188262}" srcId="{3F6B3A5A-9195-48DF-A0AE-A8A7A10D9878}" destId="{EEB5CAAF-531A-4EAF-8434-8E95F742140F}" srcOrd="0" destOrd="0" parTransId="{AD83B084-5087-495E-B1B5-4504FF4BD02F}" sibTransId="{39D8C31E-AF18-47B9-B470-78E9C6AA6382}"/>
    <dgm:cxn modelId="{57E48B25-9B8E-4266-B9EB-FED7A1DF5610}" type="presOf" srcId="{EEB5CAAF-531A-4EAF-8434-8E95F742140F}" destId="{3A0ED036-30D5-44D7-BAC2-7353C3667CA9}" srcOrd="0" destOrd="0" presId="urn:microsoft.com/office/officeart/2005/8/layout/vList2"/>
    <dgm:cxn modelId="{836A0BA0-9F23-479E-91AF-1EDECA234B28}" type="presOf" srcId="{83A11A25-9D76-4BE1-9E6D-7AEA74F39BD5}" destId="{CF493039-DF01-48A0-AEC4-DE94D8FEA22D}" srcOrd="0" destOrd="1" presId="urn:microsoft.com/office/officeart/2005/8/layout/vList2"/>
    <dgm:cxn modelId="{D4424FBA-A3C5-40EB-B630-D05EF56A1D02}" srcId="{E7C8ACC8-F8DB-46B9-B64F-AD3CE4652359}" destId="{83A11A25-9D76-4BE1-9E6D-7AEA74F39BD5}" srcOrd="1" destOrd="0" parTransId="{B9D047FA-20E6-4C1F-A546-2DBDEAE80738}" sibTransId="{6F8E12F9-4D77-4CF1-8D46-FBE5A442C2E2}"/>
    <dgm:cxn modelId="{E274162F-51D8-439E-BE7D-28D1E256044B}" srcId="{E7C8ACC8-F8DB-46B9-B64F-AD3CE4652359}" destId="{C11DA723-F5C3-4897-B186-2406162B2FA4}" srcOrd="3" destOrd="0" parTransId="{23CEDD97-CCA9-4C90-90F4-EB4877BC13DD}" sibTransId="{7E8E7420-61AD-4B96-9A8A-6A4417CC2BB7}"/>
    <dgm:cxn modelId="{EA7DB904-0FBF-42A6-9BF1-FE97309AAD7A}" type="presOf" srcId="{3E8850F0-26FF-4D2B-A5BA-3BA77D65F01D}" destId="{7380DDF3-C00C-4947-BFFC-78AA098C9A38}" srcOrd="0" destOrd="2" presId="urn:microsoft.com/office/officeart/2005/8/layout/vList2"/>
    <dgm:cxn modelId="{9A26F9ED-46C1-40CD-8BBF-8600CCC08421}" type="presOf" srcId="{C24C8AE9-71C9-406A-A853-A630CBF0E5C6}" destId="{7380DDF3-C00C-4947-BFFC-78AA098C9A38}" srcOrd="0" destOrd="1" presId="urn:microsoft.com/office/officeart/2005/8/layout/vList2"/>
    <dgm:cxn modelId="{D9F72FAC-AB05-4194-8165-0661DBC242D1}" srcId="{A8AEABD9-5E16-4687-8678-8DDDE730CE32}" destId="{3F6B3A5A-9195-48DF-A0AE-A8A7A10D9878}" srcOrd="1" destOrd="0" parTransId="{124E6BAB-B454-460F-AD67-7524222318A6}" sibTransId="{31A47633-F0BE-4588-B4D7-95D0F0357C8F}"/>
    <dgm:cxn modelId="{09FD4F7B-37F4-43DE-91F1-A25E0AE6D7DC}" type="presOf" srcId="{B17B07AC-8200-4D51-B84E-4B6E3B378649}" destId="{CF493039-DF01-48A0-AEC4-DE94D8FEA22D}" srcOrd="0" destOrd="0" presId="urn:microsoft.com/office/officeart/2005/8/layout/vList2"/>
    <dgm:cxn modelId="{D237408E-C3FC-45DE-9F20-1A954C8BFCC8}" type="presOf" srcId="{8DE85C61-FB0C-47F6-992A-973BBDD050C6}" destId="{7380DDF3-C00C-4947-BFFC-78AA098C9A38}" srcOrd="0" destOrd="0" presId="urn:microsoft.com/office/officeart/2005/8/layout/vList2"/>
    <dgm:cxn modelId="{D61D1BE7-4336-486D-BCC3-5C87958C1E00}" srcId="{E7C8ACC8-F8DB-46B9-B64F-AD3CE4652359}" destId="{78DC3171-1F79-47B3-9CA0-DDB48044F2DC}" srcOrd="4" destOrd="0" parTransId="{B1DE56EF-F7E6-4C5E-B106-865E6D311DF0}" sibTransId="{BF1DCF73-C23F-49E6-8DD7-3AF39445D6E4}"/>
    <dgm:cxn modelId="{8322661E-8F94-4BCA-993D-88B0CA8C99B1}" srcId="{3F6B3A5A-9195-48DF-A0AE-A8A7A10D9878}" destId="{5E124CEE-6764-44FA-AC72-4E665E97B17B}" srcOrd="3" destOrd="0" parTransId="{6DD73F7A-92F6-41F3-B893-03B0EC4BE920}" sibTransId="{12835AA8-7A91-443B-AC29-DEEE18E5B985}"/>
    <dgm:cxn modelId="{56C26C81-2817-4C09-9679-92960314EC2B}" type="presOf" srcId="{78DC3171-1F79-47B3-9CA0-DDB48044F2DC}" destId="{CF493039-DF01-48A0-AEC4-DE94D8FEA22D}" srcOrd="0" destOrd="4" presId="urn:microsoft.com/office/officeart/2005/8/layout/vList2"/>
    <dgm:cxn modelId="{6C6CF2A9-6C83-4ED0-897F-FD8D19A6C21B}" srcId="{3F6B3A5A-9195-48DF-A0AE-A8A7A10D9878}" destId="{78F90826-122B-4104-86E1-19D237DC9282}" srcOrd="2" destOrd="0" parTransId="{240B63F5-C030-4CC0-9DA6-BBEAF1520213}" sibTransId="{06CD1A04-7973-4F83-BF24-7149E48A4513}"/>
    <dgm:cxn modelId="{B27F2AB4-E550-4470-9956-3B8C29B66BB4}" srcId="{C693A5A7-9836-4E61-B296-8C0DA8D71058}" destId="{8DE85C61-FB0C-47F6-992A-973BBDD050C6}" srcOrd="0" destOrd="0" parTransId="{10FAAEF7-06DB-43F0-9E59-A024E7334373}" sibTransId="{4DB38F5B-174E-46CC-B437-59BBFD2379BE}"/>
    <dgm:cxn modelId="{2F621189-B537-460A-81D0-76E935731FED}" srcId="{E7C8ACC8-F8DB-46B9-B64F-AD3CE4652359}" destId="{9A88EA57-CBBF-4C6A-B33C-BE9C3E72F159}" srcOrd="2" destOrd="0" parTransId="{6AD92C97-F778-408F-BD57-30301279C2C6}" sibTransId="{FA420E53-EE82-448D-BD76-CC3DD1ED80C5}"/>
    <dgm:cxn modelId="{08537EF3-87EA-4BBA-B2FE-45FD818CFFDD}" type="presOf" srcId="{5E124CEE-6764-44FA-AC72-4E665E97B17B}" destId="{3A0ED036-30D5-44D7-BAC2-7353C3667CA9}" srcOrd="0" destOrd="3" presId="urn:microsoft.com/office/officeart/2005/8/layout/vList2"/>
    <dgm:cxn modelId="{1576BAD6-0746-425F-95C0-7A83BE7C0E56}" srcId="{A8AEABD9-5E16-4687-8678-8DDDE730CE32}" destId="{C693A5A7-9836-4E61-B296-8C0DA8D71058}" srcOrd="2" destOrd="0" parTransId="{C63EA02F-D732-42E8-BE05-3ADE656C2E55}" sibTransId="{143C1D78-1AD4-4CC5-AFA5-65BCC0112E90}"/>
    <dgm:cxn modelId="{E0C1F86E-E5FA-46CC-9023-5D7B9D564429}" srcId="{3F6B3A5A-9195-48DF-A0AE-A8A7A10D9878}" destId="{9F4F95B5-F714-4064-98E1-4591ED492E34}" srcOrd="5" destOrd="0" parTransId="{F7A0416D-9D13-4F60-9D6C-EAFE38A02B4E}" sibTransId="{716D2056-AE8D-4391-9538-7E218B094EB6}"/>
    <dgm:cxn modelId="{0C9741A9-B7ED-4F7A-A54F-58B206AEF3C1}" srcId="{3F6B3A5A-9195-48DF-A0AE-A8A7A10D9878}" destId="{333F82B3-7A79-40A3-80B2-C40F58B19B8D}" srcOrd="4" destOrd="0" parTransId="{F057D5A7-D5A1-4197-AA6A-B591B586EAD7}" sibTransId="{9E2E8BF6-D837-4AAF-9F70-3B74560362AA}"/>
    <dgm:cxn modelId="{A2455672-6624-45AB-9DB2-969CA99B5C36}" type="presOf" srcId="{C693A5A7-9836-4E61-B296-8C0DA8D71058}" destId="{2261D7BC-D3BC-447A-AFFB-85FD80B687CC}" srcOrd="0" destOrd="0" presId="urn:microsoft.com/office/officeart/2005/8/layout/vList2"/>
    <dgm:cxn modelId="{AED2F644-701D-4BA6-82EA-E11BD767D925}" type="presOf" srcId="{9F4F95B5-F714-4064-98E1-4591ED492E34}" destId="{3A0ED036-30D5-44D7-BAC2-7353C3667CA9}" srcOrd="0" destOrd="5" presId="urn:microsoft.com/office/officeart/2005/8/layout/vList2"/>
    <dgm:cxn modelId="{E297FEAC-04DA-45FB-B718-ED8152DBAE4E}" type="presParOf" srcId="{DAAE923F-CC71-43CB-9BC3-5DAAE4C76B73}" destId="{28075F2E-799A-4830-B02B-778CD371198C}" srcOrd="0" destOrd="0" presId="urn:microsoft.com/office/officeart/2005/8/layout/vList2"/>
    <dgm:cxn modelId="{66C70B20-E477-4BA5-A845-73D07CCA1DEA}" type="presParOf" srcId="{DAAE923F-CC71-43CB-9BC3-5DAAE4C76B73}" destId="{CF493039-DF01-48A0-AEC4-DE94D8FEA22D}" srcOrd="1" destOrd="0" presId="urn:microsoft.com/office/officeart/2005/8/layout/vList2"/>
    <dgm:cxn modelId="{E36712A0-212D-4207-8EF8-34A75C688C0B}" type="presParOf" srcId="{DAAE923F-CC71-43CB-9BC3-5DAAE4C76B73}" destId="{3170113C-E4FA-463C-A910-AB8A971A8F41}" srcOrd="2" destOrd="0" presId="urn:microsoft.com/office/officeart/2005/8/layout/vList2"/>
    <dgm:cxn modelId="{72684868-6ADF-49CB-A302-284338174630}" type="presParOf" srcId="{DAAE923F-CC71-43CB-9BC3-5DAAE4C76B73}" destId="{3A0ED036-30D5-44D7-BAC2-7353C3667CA9}" srcOrd="3" destOrd="0" presId="urn:microsoft.com/office/officeart/2005/8/layout/vList2"/>
    <dgm:cxn modelId="{D9E9DDD8-9C7F-410F-A187-797FADBAED96}" type="presParOf" srcId="{DAAE923F-CC71-43CB-9BC3-5DAAE4C76B73}" destId="{2261D7BC-D3BC-447A-AFFB-85FD80B687CC}" srcOrd="4" destOrd="0" presId="urn:microsoft.com/office/officeart/2005/8/layout/vList2"/>
    <dgm:cxn modelId="{5479CFEC-E9EA-426B-BCC3-E0EC6026A89A}" type="presParOf" srcId="{DAAE923F-CC71-43CB-9BC3-5DAAE4C76B73}" destId="{7380DDF3-C00C-4947-BFFC-78AA098C9A38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F322B955-AFE0-4DD7-9B6C-D1F0D5E9950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D219EC6D-E1E3-40B8-B8BB-531C9CCEBE0E}">
      <dgm:prSet phldrT="[Текст]"/>
      <dgm:spPr/>
      <dgm:t>
        <a:bodyPr/>
        <a:lstStyle/>
        <a:p>
          <a:r>
            <a:rPr lang="ru-RU" i="1" dirty="0" smtClean="0"/>
            <a:t>Проблема:</a:t>
          </a:r>
          <a:endParaRPr lang="uk-UA" dirty="0"/>
        </a:p>
      </dgm:t>
    </dgm:pt>
    <dgm:pt modelId="{32508426-17D9-4E8D-ABB3-14C85972009D}" type="parTrans" cxnId="{E3CFA225-0D27-428E-9934-8041398DED73}">
      <dgm:prSet/>
      <dgm:spPr/>
      <dgm:t>
        <a:bodyPr/>
        <a:lstStyle/>
        <a:p>
          <a:endParaRPr lang="uk-UA"/>
        </a:p>
      </dgm:t>
    </dgm:pt>
    <dgm:pt modelId="{E53A06C5-ED77-4300-8CCD-5D3336B14CAB}" type="sibTrans" cxnId="{E3CFA225-0D27-428E-9934-8041398DED73}">
      <dgm:prSet/>
      <dgm:spPr/>
      <dgm:t>
        <a:bodyPr/>
        <a:lstStyle/>
        <a:p>
          <a:endParaRPr lang="uk-UA"/>
        </a:p>
      </dgm:t>
    </dgm:pt>
    <dgm:pt modelId="{909322BF-995B-468C-A081-03DF58F63285}">
      <dgm:prSet/>
      <dgm:spPr/>
      <dgm:t>
        <a:bodyPr/>
        <a:lstStyle/>
        <a:p>
          <a:r>
            <a:rPr lang="ru-RU" i="1" dirty="0" err="1" smtClean="0"/>
            <a:t>Напрями</a:t>
          </a:r>
          <a:r>
            <a:rPr lang="ru-RU" i="1" dirty="0" smtClean="0"/>
            <a:t> </a:t>
          </a:r>
          <a:r>
            <a:rPr lang="ru-RU" i="1" dirty="0" err="1" smtClean="0"/>
            <a:t>роботи</a:t>
          </a:r>
          <a:r>
            <a:rPr lang="ru-RU" i="1" dirty="0" smtClean="0"/>
            <a:t>:</a:t>
          </a:r>
          <a:endParaRPr lang="ru-RU" i="1" dirty="0"/>
        </a:p>
      </dgm:t>
    </dgm:pt>
    <dgm:pt modelId="{85D2E7E8-2183-46E1-AD82-DE1C60778A97}" type="parTrans" cxnId="{9977AB0B-A038-4F44-A1B5-E2FCEB8AEE7E}">
      <dgm:prSet/>
      <dgm:spPr/>
      <dgm:t>
        <a:bodyPr/>
        <a:lstStyle/>
        <a:p>
          <a:endParaRPr lang="uk-UA"/>
        </a:p>
      </dgm:t>
    </dgm:pt>
    <dgm:pt modelId="{B91C3E82-9FD1-4ADF-AD83-E353375E2775}" type="sibTrans" cxnId="{9977AB0B-A038-4F44-A1B5-E2FCEB8AEE7E}">
      <dgm:prSet/>
      <dgm:spPr/>
      <dgm:t>
        <a:bodyPr/>
        <a:lstStyle/>
        <a:p>
          <a:endParaRPr lang="uk-UA"/>
        </a:p>
      </dgm:t>
    </dgm:pt>
    <dgm:pt modelId="{E6C4B8BC-1A48-4AE0-9EC9-54CFAD4C486C}">
      <dgm:prSet/>
      <dgm:spPr/>
      <dgm:t>
        <a:bodyPr/>
        <a:lstStyle/>
        <a:p>
          <a:r>
            <a:rPr lang="uk-UA" dirty="0" smtClean="0"/>
            <a:t>пропаганда сімейного способу життя, </a:t>
          </a:r>
          <a:endParaRPr lang="uk-UA" dirty="0"/>
        </a:p>
      </dgm:t>
    </dgm:pt>
    <dgm:pt modelId="{A8EF8705-29A9-47DF-ACFE-BFF657CF77F4}" type="parTrans" cxnId="{4E2B3F00-78E3-497E-9635-C583DC39480D}">
      <dgm:prSet/>
      <dgm:spPr/>
      <dgm:t>
        <a:bodyPr/>
        <a:lstStyle/>
        <a:p>
          <a:endParaRPr lang="uk-UA"/>
        </a:p>
      </dgm:t>
    </dgm:pt>
    <dgm:pt modelId="{9808BCE9-E003-481C-BEA6-79141C4814DA}" type="sibTrans" cxnId="{4E2B3F00-78E3-497E-9635-C583DC39480D}">
      <dgm:prSet/>
      <dgm:spPr/>
      <dgm:t>
        <a:bodyPr/>
        <a:lstStyle/>
        <a:p>
          <a:endParaRPr lang="uk-UA"/>
        </a:p>
      </dgm:t>
    </dgm:pt>
    <dgm:pt modelId="{EF44EC5C-9261-41D7-9499-666951EE057D}">
      <dgm:prSet phldrT="[Текст]"/>
      <dgm:spPr/>
      <dgm:t>
        <a:bodyPr/>
        <a:lstStyle/>
        <a:p>
          <a:r>
            <a:rPr lang="ru-RU" dirty="0" err="1" smtClean="0"/>
            <a:t>неоформлені</a:t>
          </a:r>
          <a:r>
            <a:rPr lang="ru-RU" dirty="0" smtClean="0"/>
            <a:t> </a:t>
          </a:r>
          <a:r>
            <a:rPr lang="ru-RU" dirty="0" err="1" smtClean="0"/>
            <a:t>стосунки</a:t>
          </a:r>
          <a:r>
            <a:rPr lang="ru-RU" dirty="0" smtClean="0"/>
            <a:t>, </a:t>
          </a:r>
          <a:r>
            <a:rPr lang="ru-RU" dirty="0" err="1" smtClean="0"/>
            <a:t>що</a:t>
          </a:r>
          <a:r>
            <a:rPr lang="ru-RU" dirty="0" smtClean="0"/>
            <a:t> </a:t>
          </a:r>
          <a:r>
            <a:rPr lang="ru-RU" dirty="0" err="1" smtClean="0"/>
            <a:t>позначаються</a:t>
          </a:r>
          <a:r>
            <a:rPr lang="ru-RU" dirty="0" smtClean="0"/>
            <a:t> на </a:t>
          </a:r>
          <a:r>
            <a:rPr lang="ru-RU" dirty="0" err="1" smtClean="0"/>
            <a:t>обов'язках</a:t>
          </a:r>
          <a:r>
            <a:rPr lang="ru-RU" dirty="0" smtClean="0"/>
            <a:t> </a:t>
          </a:r>
          <a:r>
            <a:rPr lang="ru-RU" dirty="0" err="1" smtClean="0"/>
            <a:t>щодо</a:t>
          </a:r>
          <a:r>
            <a:rPr lang="ru-RU" dirty="0" smtClean="0"/>
            <a:t> </a:t>
          </a:r>
          <a:r>
            <a:rPr lang="ru-RU" dirty="0" err="1" smtClean="0"/>
            <a:t>членів</a:t>
          </a:r>
          <a:r>
            <a:rPr lang="ru-RU" dirty="0" smtClean="0"/>
            <a:t> </a:t>
          </a:r>
          <a:r>
            <a:rPr lang="uk-UA" dirty="0" smtClean="0"/>
            <a:t>сім'ї, відносинах із мікросередовищем; </a:t>
          </a:r>
          <a:endParaRPr lang="uk-UA" dirty="0"/>
        </a:p>
      </dgm:t>
    </dgm:pt>
    <dgm:pt modelId="{CF0AF20F-2E38-4A57-97FE-80D01369FC37}" type="parTrans" cxnId="{8954E608-69E6-4A21-A81A-AA8562DD6264}">
      <dgm:prSet/>
      <dgm:spPr/>
      <dgm:t>
        <a:bodyPr/>
        <a:lstStyle/>
        <a:p>
          <a:endParaRPr lang="uk-UA"/>
        </a:p>
      </dgm:t>
    </dgm:pt>
    <dgm:pt modelId="{347D76B7-7356-4442-AB5D-DD2F94124B9C}" type="sibTrans" cxnId="{8954E608-69E6-4A21-A81A-AA8562DD6264}">
      <dgm:prSet/>
      <dgm:spPr/>
      <dgm:t>
        <a:bodyPr/>
        <a:lstStyle/>
        <a:p>
          <a:endParaRPr lang="uk-UA"/>
        </a:p>
      </dgm:t>
    </dgm:pt>
    <dgm:pt modelId="{F64D2396-2471-40C9-B7D3-0C302F33C8EC}">
      <dgm:prSet phldrT="[Текст]"/>
      <dgm:spPr/>
      <dgm:t>
        <a:bodyPr/>
        <a:lstStyle/>
        <a:p>
          <a:r>
            <a:rPr lang="uk-UA" dirty="0" smtClean="0"/>
            <a:t>відсутність чітких уявлень про майбутнє сім'ї, нерозуміння в </a:t>
          </a:r>
          <a:r>
            <a:rPr lang="ru-RU" dirty="0" err="1" smtClean="0"/>
            <a:t>мікросередовищі</a:t>
          </a:r>
          <a:r>
            <a:rPr lang="ru-RU" dirty="0" smtClean="0"/>
            <a:t>, </a:t>
          </a:r>
          <a:endParaRPr lang="uk-UA" dirty="0"/>
        </a:p>
      </dgm:t>
    </dgm:pt>
    <dgm:pt modelId="{213CDA19-BE80-4560-A981-7994127B3572}" type="parTrans" cxnId="{A2578D8F-545F-4D1C-8CD3-1483D34950D8}">
      <dgm:prSet/>
      <dgm:spPr/>
      <dgm:t>
        <a:bodyPr/>
        <a:lstStyle/>
        <a:p>
          <a:endParaRPr lang="uk-UA"/>
        </a:p>
      </dgm:t>
    </dgm:pt>
    <dgm:pt modelId="{06949754-498B-4B45-A6BA-5045244E03F8}" type="sibTrans" cxnId="{A2578D8F-545F-4D1C-8CD3-1483D34950D8}">
      <dgm:prSet/>
      <dgm:spPr/>
      <dgm:t>
        <a:bodyPr/>
        <a:lstStyle/>
        <a:p>
          <a:endParaRPr lang="uk-UA"/>
        </a:p>
      </dgm:t>
    </dgm:pt>
    <dgm:pt modelId="{0C524104-76B2-431A-83C5-F6BDABC9A243}">
      <dgm:prSet phldrT="[Текст]"/>
      <dgm:spPr/>
      <dgm:t>
        <a:bodyPr/>
        <a:lstStyle/>
        <a:p>
          <a:r>
            <a:rPr lang="ru-RU" dirty="0" err="1" smtClean="0"/>
            <a:t>напружене</a:t>
          </a:r>
          <a:r>
            <a:rPr lang="ru-RU" dirty="0" smtClean="0"/>
            <a:t> </a:t>
          </a:r>
          <a:r>
            <a:rPr lang="ru-RU" dirty="0" err="1" smtClean="0"/>
            <a:t>очікування</a:t>
          </a:r>
          <a:r>
            <a:rPr lang="ru-RU" dirty="0" smtClean="0"/>
            <a:t> </a:t>
          </a:r>
          <a:r>
            <a:rPr lang="ru-RU" dirty="0" err="1" smtClean="0"/>
            <a:t>визначеності</a:t>
          </a:r>
          <a:r>
            <a:rPr lang="ru-RU" dirty="0" smtClean="0"/>
            <a:t> </a:t>
          </a:r>
          <a:r>
            <a:rPr lang="ru-RU" dirty="0" err="1" smtClean="0"/>
            <a:t>подружніх</a:t>
          </a:r>
          <a:r>
            <a:rPr lang="ru-RU" dirty="0" smtClean="0"/>
            <a:t> </a:t>
          </a:r>
          <a:r>
            <a:rPr lang="ru-RU" dirty="0" err="1" smtClean="0"/>
            <a:t>стосунків</a:t>
          </a:r>
          <a:r>
            <a:rPr lang="ru-RU" dirty="0" smtClean="0"/>
            <a:t>.</a:t>
          </a:r>
          <a:endParaRPr lang="uk-UA" dirty="0"/>
        </a:p>
      </dgm:t>
    </dgm:pt>
    <dgm:pt modelId="{86E1BCBB-ACFA-45E1-9EF8-608F7D704B71}" type="parTrans" cxnId="{3A3FB9A6-BCA1-4D26-9148-56757F45F090}">
      <dgm:prSet/>
      <dgm:spPr/>
      <dgm:t>
        <a:bodyPr/>
        <a:lstStyle/>
        <a:p>
          <a:endParaRPr lang="uk-UA"/>
        </a:p>
      </dgm:t>
    </dgm:pt>
    <dgm:pt modelId="{020E82AD-F6E9-4DE6-A74C-7CA471789359}" type="sibTrans" cxnId="{3A3FB9A6-BCA1-4D26-9148-56757F45F090}">
      <dgm:prSet/>
      <dgm:spPr/>
      <dgm:t>
        <a:bodyPr/>
        <a:lstStyle/>
        <a:p>
          <a:endParaRPr lang="uk-UA"/>
        </a:p>
      </dgm:t>
    </dgm:pt>
    <dgm:pt modelId="{A5C50605-3890-4949-A3C6-7F8B2E1086F6}">
      <dgm:prSet/>
      <dgm:spPr/>
      <dgm:t>
        <a:bodyPr/>
        <a:lstStyle/>
        <a:p>
          <a:r>
            <a:rPr lang="uk-UA" dirty="0" smtClean="0"/>
            <a:t>просвітництво з прав сім'ї та її членів, запобігання відмовам </a:t>
          </a:r>
          <a:r>
            <a:rPr lang="ru-RU" dirty="0" err="1" smtClean="0"/>
            <a:t>матерів</a:t>
          </a:r>
          <a:r>
            <a:rPr lang="ru-RU" dirty="0" smtClean="0"/>
            <a:t> </a:t>
          </a:r>
          <a:r>
            <a:rPr lang="ru-RU" dirty="0" err="1" smtClean="0"/>
            <a:t>від</a:t>
          </a:r>
          <a:r>
            <a:rPr lang="ru-RU" dirty="0" smtClean="0"/>
            <a:t> </a:t>
          </a:r>
          <a:r>
            <a:rPr lang="ru-RU" dirty="0" err="1" smtClean="0"/>
            <a:t>позашлюбних</a:t>
          </a:r>
          <a:r>
            <a:rPr lang="ru-RU" dirty="0" smtClean="0"/>
            <a:t> </a:t>
          </a:r>
          <a:r>
            <a:rPr lang="ru-RU" dirty="0" err="1" smtClean="0"/>
            <a:t>дітей</a:t>
          </a:r>
          <a:r>
            <a:rPr lang="ru-RU" dirty="0" smtClean="0"/>
            <a:t>.</a:t>
          </a:r>
          <a:endParaRPr lang="uk-UA" dirty="0"/>
        </a:p>
      </dgm:t>
    </dgm:pt>
    <dgm:pt modelId="{80D536BB-6E60-4690-995C-151EF4C8DE22}" type="parTrans" cxnId="{1C96FEB4-CBA6-44A8-885D-E00506E7277D}">
      <dgm:prSet/>
      <dgm:spPr/>
      <dgm:t>
        <a:bodyPr/>
        <a:lstStyle/>
        <a:p>
          <a:endParaRPr lang="uk-UA"/>
        </a:p>
      </dgm:t>
    </dgm:pt>
    <dgm:pt modelId="{F375BAE0-16F7-4B92-88E0-6236430B6328}" type="sibTrans" cxnId="{1C96FEB4-CBA6-44A8-885D-E00506E7277D}">
      <dgm:prSet/>
      <dgm:spPr/>
      <dgm:t>
        <a:bodyPr/>
        <a:lstStyle/>
        <a:p>
          <a:endParaRPr lang="uk-UA"/>
        </a:p>
      </dgm:t>
    </dgm:pt>
    <dgm:pt modelId="{F2630D17-4EFF-4F7E-8422-B211BF3886C8}">
      <dgm:prSet/>
      <dgm:spPr/>
      <dgm:t>
        <a:bodyPr/>
        <a:lstStyle/>
        <a:p>
          <a:r>
            <a:rPr lang="ru-RU" i="1" dirty="0" err="1" smtClean="0"/>
            <a:t>Форми</a:t>
          </a:r>
          <a:r>
            <a:rPr lang="ru-RU" i="1" dirty="0" smtClean="0"/>
            <a:t> </a:t>
          </a:r>
          <a:r>
            <a:rPr lang="ru-RU" i="1" dirty="0" err="1" smtClean="0"/>
            <a:t>роботи</a:t>
          </a:r>
          <a:r>
            <a:rPr lang="ru-RU" i="1" dirty="0" smtClean="0"/>
            <a:t>:</a:t>
          </a:r>
          <a:endParaRPr lang="uk-UA" dirty="0"/>
        </a:p>
      </dgm:t>
    </dgm:pt>
    <dgm:pt modelId="{26EACE38-60F1-45F4-92EB-BB53AD7508BD}" type="parTrans" cxnId="{87CE76AD-8E73-476D-A281-69A101EEB887}">
      <dgm:prSet/>
      <dgm:spPr/>
      <dgm:t>
        <a:bodyPr/>
        <a:lstStyle/>
        <a:p>
          <a:endParaRPr lang="uk-UA"/>
        </a:p>
      </dgm:t>
    </dgm:pt>
    <dgm:pt modelId="{195F5485-7D51-4485-B198-D37F118FCC72}" type="sibTrans" cxnId="{87CE76AD-8E73-476D-A281-69A101EEB887}">
      <dgm:prSet/>
      <dgm:spPr/>
      <dgm:t>
        <a:bodyPr/>
        <a:lstStyle/>
        <a:p>
          <a:endParaRPr lang="uk-UA"/>
        </a:p>
      </dgm:t>
    </dgm:pt>
    <dgm:pt modelId="{FF748BDD-8649-44F9-BBA7-4A844210097D}">
      <dgm:prSet/>
      <dgm:spPr/>
      <dgm:t>
        <a:bodyPr/>
        <a:lstStyle/>
        <a:p>
          <a:r>
            <a:rPr lang="ru-RU" dirty="0" err="1" smtClean="0"/>
            <a:t>передачі</a:t>
          </a:r>
          <a:r>
            <a:rPr lang="ru-RU" dirty="0" smtClean="0"/>
            <a:t> на </a:t>
          </a:r>
          <a:r>
            <a:rPr lang="ru-RU" dirty="0" err="1" smtClean="0"/>
            <a:t>радіо</a:t>
          </a:r>
          <a:r>
            <a:rPr lang="ru-RU" dirty="0" smtClean="0"/>
            <a:t>, ТБ, </a:t>
          </a:r>
          <a:endParaRPr lang="uk-UA" dirty="0"/>
        </a:p>
      </dgm:t>
    </dgm:pt>
    <dgm:pt modelId="{E4BDE5DE-4758-448A-A082-842199E84F4C}" type="parTrans" cxnId="{299FD3F7-A398-41C7-975D-5ADDB9B9570A}">
      <dgm:prSet/>
      <dgm:spPr/>
      <dgm:t>
        <a:bodyPr/>
        <a:lstStyle/>
        <a:p>
          <a:endParaRPr lang="uk-UA"/>
        </a:p>
      </dgm:t>
    </dgm:pt>
    <dgm:pt modelId="{5A35FC15-B5EC-4E83-A625-7DBB04C1E315}" type="sibTrans" cxnId="{299FD3F7-A398-41C7-975D-5ADDB9B9570A}">
      <dgm:prSet/>
      <dgm:spPr/>
      <dgm:t>
        <a:bodyPr/>
        <a:lstStyle/>
        <a:p>
          <a:endParaRPr lang="uk-UA"/>
        </a:p>
      </dgm:t>
    </dgm:pt>
    <dgm:pt modelId="{7EC6BC7C-5E8C-49CD-86C0-AF220DF945FD}">
      <dgm:prSet/>
      <dgm:spPr/>
      <dgm:t>
        <a:bodyPr/>
        <a:lstStyle/>
        <a:p>
          <a:r>
            <a:rPr lang="ru-RU" dirty="0" err="1" smtClean="0"/>
            <a:t>відеолекторії</a:t>
          </a:r>
          <a:r>
            <a:rPr lang="ru-RU" dirty="0" smtClean="0"/>
            <a:t>, </a:t>
          </a:r>
          <a:endParaRPr lang="uk-UA" dirty="0"/>
        </a:p>
      </dgm:t>
    </dgm:pt>
    <dgm:pt modelId="{DB3352E2-742E-496B-B79D-C557DADEE97F}" type="parTrans" cxnId="{3819C051-F52D-48C3-88C2-AF3B5321503A}">
      <dgm:prSet/>
      <dgm:spPr/>
      <dgm:t>
        <a:bodyPr/>
        <a:lstStyle/>
        <a:p>
          <a:endParaRPr lang="uk-UA"/>
        </a:p>
      </dgm:t>
    </dgm:pt>
    <dgm:pt modelId="{C1885442-E548-455A-8EDD-9AC4BFC5E718}" type="sibTrans" cxnId="{3819C051-F52D-48C3-88C2-AF3B5321503A}">
      <dgm:prSet/>
      <dgm:spPr/>
      <dgm:t>
        <a:bodyPr/>
        <a:lstStyle/>
        <a:p>
          <a:endParaRPr lang="uk-UA"/>
        </a:p>
      </dgm:t>
    </dgm:pt>
    <dgm:pt modelId="{429BD669-DBF0-4232-8704-2A696E25BEB4}">
      <dgm:prSet/>
      <dgm:spPr/>
      <dgm:t>
        <a:bodyPr/>
        <a:lstStyle/>
        <a:p>
          <a:r>
            <a:rPr lang="ru-RU" dirty="0" err="1" smtClean="0"/>
            <a:t>консультпункти</a:t>
          </a:r>
          <a:r>
            <a:rPr lang="ru-RU" dirty="0" smtClean="0"/>
            <a:t>,</a:t>
          </a:r>
          <a:endParaRPr lang="uk-UA" dirty="0"/>
        </a:p>
      </dgm:t>
    </dgm:pt>
    <dgm:pt modelId="{4CA03F0A-12A8-4260-B23A-6AC295C5359B}" type="parTrans" cxnId="{DCEA505A-5328-4550-AA41-57A1503BF766}">
      <dgm:prSet/>
      <dgm:spPr/>
      <dgm:t>
        <a:bodyPr/>
        <a:lstStyle/>
        <a:p>
          <a:endParaRPr lang="uk-UA"/>
        </a:p>
      </dgm:t>
    </dgm:pt>
    <dgm:pt modelId="{48C115CE-6674-4B09-ABB6-C03453EAD68C}" type="sibTrans" cxnId="{DCEA505A-5328-4550-AA41-57A1503BF766}">
      <dgm:prSet/>
      <dgm:spPr/>
      <dgm:t>
        <a:bodyPr/>
        <a:lstStyle/>
        <a:p>
          <a:endParaRPr lang="uk-UA"/>
        </a:p>
      </dgm:t>
    </dgm:pt>
    <dgm:pt modelId="{5EA02B8E-4A30-4B67-A681-B51EF386E0BC}">
      <dgm:prSet/>
      <dgm:spPr/>
      <dgm:t>
        <a:bodyPr/>
        <a:lstStyle/>
        <a:p>
          <a:r>
            <a:rPr lang="ru-RU" dirty="0" err="1" smtClean="0"/>
            <a:t>телефони</a:t>
          </a:r>
          <a:r>
            <a:rPr lang="ru-RU" dirty="0" smtClean="0"/>
            <a:t> й </a:t>
          </a:r>
          <a:r>
            <a:rPr lang="ru-RU" dirty="0" err="1" smtClean="0"/>
            <a:t>пошта</a:t>
          </a:r>
          <a:r>
            <a:rPr lang="ru-RU" dirty="0" smtClean="0"/>
            <a:t> </a:t>
          </a:r>
          <a:r>
            <a:rPr lang="ru-RU" dirty="0" err="1" smtClean="0"/>
            <a:t>Довіри</a:t>
          </a:r>
          <a:r>
            <a:rPr lang="ru-RU" dirty="0" smtClean="0"/>
            <a:t>,</a:t>
          </a:r>
          <a:endParaRPr lang="uk-UA" dirty="0"/>
        </a:p>
      </dgm:t>
    </dgm:pt>
    <dgm:pt modelId="{23C3C362-E074-4DC7-B6F2-D26E391904A5}" type="parTrans" cxnId="{15BD47CA-F97F-46A0-B8E6-D7E48AEC5544}">
      <dgm:prSet/>
      <dgm:spPr/>
      <dgm:t>
        <a:bodyPr/>
        <a:lstStyle/>
        <a:p>
          <a:endParaRPr lang="uk-UA"/>
        </a:p>
      </dgm:t>
    </dgm:pt>
    <dgm:pt modelId="{174DFD6A-CDC1-4F92-8EEB-C6CF5B955442}" type="sibTrans" cxnId="{15BD47CA-F97F-46A0-B8E6-D7E48AEC5544}">
      <dgm:prSet/>
      <dgm:spPr/>
      <dgm:t>
        <a:bodyPr/>
        <a:lstStyle/>
        <a:p>
          <a:endParaRPr lang="uk-UA"/>
        </a:p>
      </dgm:t>
    </dgm:pt>
    <dgm:pt modelId="{C525FE78-BF1E-489F-81CF-4DE63A292E68}">
      <dgm:prSet/>
      <dgm:spPr/>
      <dgm:t>
        <a:bodyPr/>
        <a:lstStyle/>
        <a:p>
          <a:r>
            <a:rPr lang="ru-RU" dirty="0" err="1" smtClean="0"/>
            <a:t>притулки</a:t>
          </a:r>
          <a:r>
            <a:rPr lang="ru-RU" dirty="0" smtClean="0"/>
            <a:t> для </a:t>
          </a:r>
          <a:r>
            <a:rPr lang="ru-RU" dirty="0" err="1" smtClean="0"/>
            <a:t>жінок</a:t>
          </a:r>
          <a:r>
            <a:rPr lang="ru-RU" dirty="0" smtClean="0"/>
            <a:t> і </a:t>
          </a:r>
          <a:r>
            <a:rPr lang="ru-RU" dirty="0" err="1" smtClean="0"/>
            <a:t>дітей</a:t>
          </a:r>
          <a:r>
            <a:rPr lang="ru-RU" dirty="0" smtClean="0"/>
            <a:t>, </a:t>
          </a:r>
          <a:endParaRPr lang="uk-UA" dirty="0"/>
        </a:p>
      </dgm:t>
    </dgm:pt>
    <dgm:pt modelId="{E90BA9AF-B62E-429B-8356-0DEDF8DCD79D}" type="parTrans" cxnId="{F7039652-9BE4-4546-BFEC-484AF2C7EAFF}">
      <dgm:prSet/>
      <dgm:spPr/>
      <dgm:t>
        <a:bodyPr/>
        <a:lstStyle/>
        <a:p>
          <a:endParaRPr lang="uk-UA"/>
        </a:p>
      </dgm:t>
    </dgm:pt>
    <dgm:pt modelId="{EDC3ED50-65D3-4B3F-A591-F10B01B57FC6}" type="sibTrans" cxnId="{F7039652-9BE4-4546-BFEC-484AF2C7EAFF}">
      <dgm:prSet/>
      <dgm:spPr/>
      <dgm:t>
        <a:bodyPr/>
        <a:lstStyle/>
        <a:p>
          <a:endParaRPr lang="uk-UA"/>
        </a:p>
      </dgm:t>
    </dgm:pt>
    <dgm:pt modelId="{DF0D0E94-C5AE-4C4E-ACC5-6BCDDD4E4839}">
      <dgm:prSet/>
      <dgm:spPr/>
      <dgm:t>
        <a:bodyPr/>
        <a:lstStyle/>
        <a:p>
          <a:r>
            <a:rPr lang="ru-RU" dirty="0" err="1" smtClean="0"/>
            <a:t>розповсюдження</a:t>
          </a:r>
          <a:r>
            <a:rPr lang="ru-RU" dirty="0" smtClean="0"/>
            <a:t> </a:t>
          </a:r>
          <a:r>
            <a:rPr lang="ru-RU" dirty="0" err="1" smtClean="0"/>
            <a:t>буклетів</a:t>
          </a:r>
          <a:r>
            <a:rPr lang="ru-RU" dirty="0" smtClean="0"/>
            <a:t>, </a:t>
          </a:r>
          <a:r>
            <a:rPr lang="ru-RU" dirty="0" err="1" smtClean="0"/>
            <a:t>брошур</a:t>
          </a:r>
          <a:r>
            <a:rPr lang="ru-RU" dirty="0" smtClean="0"/>
            <a:t>.</a:t>
          </a:r>
          <a:endParaRPr lang="uk-UA" dirty="0"/>
        </a:p>
      </dgm:t>
    </dgm:pt>
    <dgm:pt modelId="{2F897C54-7BD8-42BA-B06E-2ABF54731F78}" type="parTrans" cxnId="{C94541B6-69C3-4D29-9906-DCC72C88A11B}">
      <dgm:prSet/>
      <dgm:spPr/>
      <dgm:t>
        <a:bodyPr/>
        <a:lstStyle/>
        <a:p>
          <a:endParaRPr lang="uk-UA"/>
        </a:p>
      </dgm:t>
    </dgm:pt>
    <dgm:pt modelId="{940DBCD3-276C-4C35-A41C-50DB9C5B8065}" type="sibTrans" cxnId="{C94541B6-69C3-4D29-9906-DCC72C88A11B}">
      <dgm:prSet/>
      <dgm:spPr/>
      <dgm:t>
        <a:bodyPr/>
        <a:lstStyle/>
        <a:p>
          <a:endParaRPr lang="uk-UA"/>
        </a:p>
      </dgm:t>
    </dgm:pt>
    <dgm:pt modelId="{CAB690CC-5AE0-44D2-B914-0651DAB3F806}" type="pres">
      <dgm:prSet presAssocID="{F322B955-AFE0-4DD7-9B6C-D1F0D5E9950E}" presName="linear" presStyleCnt="0">
        <dgm:presLayoutVars>
          <dgm:animLvl val="lvl"/>
          <dgm:resizeHandles val="exact"/>
        </dgm:presLayoutVars>
      </dgm:prSet>
      <dgm:spPr/>
    </dgm:pt>
    <dgm:pt modelId="{D7F9B839-CBD8-4F79-8148-2312F188C350}" type="pres">
      <dgm:prSet presAssocID="{D219EC6D-E1E3-40B8-B8BB-531C9CCEBE0E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DFD593A7-D6F1-4415-B398-EB8E43CF8424}" type="pres">
      <dgm:prSet presAssocID="{D219EC6D-E1E3-40B8-B8BB-531C9CCEBE0E}" presName="childText" presStyleLbl="revTx" presStyleIdx="0" presStyleCnt="3">
        <dgm:presLayoutVars>
          <dgm:bulletEnabled val="1"/>
        </dgm:presLayoutVars>
      </dgm:prSet>
      <dgm:spPr/>
    </dgm:pt>
    <dgm:pt modelId="{52200137-C0B0-4CAD-AA9B-A148499EC2BE}" type="pres">
      <dgm:prSet presAssocID="{909322BF-995B-468C-A081-03DF58F63285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0788A26F-7917-4C03-A705-A13CDA938FEE}" type="pres">
      <dgm:prSet presAssocID="{909322BF-995B-468C-A081-03DF58F63285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8BBC92C0-16AD-4E05-BF29-F22A57BA1B78}" type="pres">
      <dgm:prSet presAssocID="{F2630D17-4EFF-4F7E-8422-B211BF3886C8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A0E78E3-41E5-46A7-9765-5C8140691EA2}" type="pres">
      <dgm:prSet presAssocID="{F2630D17-4EFF-4F7E-8422-B211BF3886C8}" presName="child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E97DF6F4-3780-43AB-B71D-FAE39BC281D6}" type="presOf" srcId="{EF44EC5C-9261-41D7-9499-666951EE057D}" destId="{DFD593A7-D6F1-4415-B398-EB8E43CF8424}" srcOrd="0" destOrd="0" presId="urn:microsoft.com/office/officeart/2005/8/layout/vList2"/>
    <dgm:cxn modelId="{C94541B6-69C3-4D29-9906-DCC72C88A11B}" srcId="{F2630D17-4EFF-4F7E-8422-B211BF3886C8}" destId="{DF0D0E94-C5AE-4C4E-ACC5-6BCDDD4E4839}" srcOrd="5" destOrd="0" parTransId="{2F897C54-7BD8-42BA-B06E-2ABF54731F78}" sibTransId="{940DBCD3-276C-4C35-A41C-50DB9C5B8065}"/>
    <dgm:cxn modelId="{97BD0723-D1D1-4D4F-B3B0-F265A41A1CAC}" type="presOf" srcId="{F2630D17-4EFF-4F7E-8422-B211BF3886C8}" destId="{8BBC92C0-16AD-4E05-BF29-F22A57BA1B78}" srcOrd="0" destOrd="0" presId="urn:microsoft.com/office/officeart/2005/8/layout/vList2"/>
    <dgm:cxn modelId="{108FBDFF-24FD-4F17-9CBD-FE22E98AD1CE}" type="presOf" srcId="{C525FE78-BF1E-489F-81CF-4DE63A292E68}" destId="{FA0E78E3-41E5-46A7-9765-5C8140691EA2}" srcOrd="0" destOrd="4" presId="urn:microsoft.com/office/officeart/2005/8/layout/vList2"/>
    <dgm:cxn modelId="{4F3D7B72-49EC-4AE5-998C-4639FE2ECC1B}" type="presOf" srcId="{DF0D0E94-C5AE-4C4E-ACC5-6BCDDD4E4839}" destId="{FA0E78E3-41E5-46A7-9765-5C8140691EA2}" srcOrd="0" destOrd="5" presId="urn:microsoft.com/office/officeart/2005/8/layout/vList2"/>
    <dgm:cxn modelId="{3819C051-F52D-48C3-88C2-AF3B5321503A}" srcId="{F2630D17-4EFF-4F7E-8422-B211BF3886C8}" destId="{7EC6BC7C-5E8C-49CD-86C0-AF220DF945FD}" srcOrd="1" destOrd="0" parTransId="{DB3352E2-742E-496B-B79D-C557DADEE97F}" sibTransId="{C1885442-E548-455A-8EDD-9AC4BFC5E718}"/>
    <dgm:cxn modelId="{DCEA505A-5328-4550-AA41-57A1503BF766}" srcId="{F2630D17-4EFF-4F7E-8422-B211BF3886C8}" destId="{429BD669-DBF0-4232-8704-2A696E25BEB4}" srcOrd="2" destOrd="0" parTransId="{4CA03F0A-12A8-4260-B23A-6AC295C5359B}" sibTransId="{48C115CE-6674-4B09-ABB6-C03453EAD68C}"/>
    <dgm:cxn modelId="{E32C3925-C89B-489C-B16A-9880FF255C04}" type="presOf" srcId="{A5C50605-3890-4949-A3C6-7F8B2E1086F6}" destId="{0788A26F-7917-4C03-A705-A13CDA938FEE}" srcOrd="0" destOrd="1" presId="urn:microsoft.com/office/officeart/2005/8/layout/vList2"/>
    <dgm:cxn modelId="{3A3FB9A6-BCA1-4D26-9148-56757F45F090}" srcId="{D219EC6D-E1E3-40B8-B8BB-531C9CCEBE0E}" destId="{0C524104-76B2-431A-83C5-F6BDABC9A243}" srcOrd="2" destOrd="0" parTransId="{86E1BCBB-ACFA-45E1-9EF8-608F7D704B71}" sibTransId="{020E82AD-F6E9-4DE6-A74C-7CA471789359}"/>
    <dgm:cxn modelId="{A2578D8F-545F-4D1C-8CD3-1483D34950D8}" srcId="{D219EC6D-E1E3-40B8-B8BB-531C9CCEBE0E}" destId="{F64D2396-2471-40C9-B7D3-0C302F33C8EC}" srcOrd="1" destOrd="0" parTransId="{213CDA19-BE80-4560-A981-7994127B3572}" sibTransId="{06949754-498B-4B45-A6BA-5045244E03F8}"/>
    <dgm:cxn modelId="{299FD3F7-A398-41C7-975D-5ADDB9B9570A}" srcId="{F2630D17-4EFF-4F7E-8422-B211BF3886C8}" destId="{FF748BDD-8649-44F9-BBA7-4A844210097D}" srcOrd="0" destOrd="0" parTransId="{E4BDE5DE-4758-448A-A082-842199E84F4C}" sibTransId="{5A35FC15-B5EC-4E83-A625-7DBB04C1E315}"/>
    <dgm:cxn modelId="{8575E058-6E84-4C63-88EB-51C74ECB7260}" type="presOf" srcId="{909322BF-995B-468C-A081-03DF58F63285}" destId="{52200137-C0B0-4CAD-AA9B-A148499EC2BE}" srcOrd="0" destOrd="0" presId="urn:microsoft.com/office/officeart/2005/8/layout/vList2"/>
    <dgm:cxn modelId="{127509F1-FE01-4092-AD80-F709949E7B02}" type="presOf" srcId="{429BD669-DBF0-4232-8704-2A696E25BEB4}" destId="{FA0E78E3-41E5-46A7-9765-5C8140691EA2}" srcOrd="0" destOrd="2" presId="urn:microsoft.com/office/officeart/2005/8/layout/vList2"/>
    <dgm:cxn modelId="{8DB21096-BCF9-4BAD-9FB5-A20227DC8BEB}" type="presOf" srcId="{FF748BDD-8649-44F9-BBA7-4A844210097D}" destId="{FA0E78E3-41E5-46A7-9765-5C8140691EA2}" srcOrd="0" destOrd="0" presId="urn:microsoft.com/office/officeart/2005/8/layout/vList2"/>
    <dgm:cxn modelId="{1C96FEB4-CBA6-44A8-885D-E00506E7277D}" srcId="{909322BF-995B-468C-A081-03DF58F63285}" destId="{A5C50605-3890-4949-A3C6-7F8B2E1086F6}" srcOrd="1" destOrd="0" parTransId="{80D536BB-6E60-4690-995C-151EF4C8DE22}" sibTransId="{F375BAE0-16F7-4B92-88E0-6236430B6328}"/>
    <dgm:cxn modelId="{79914D90-32E0-4351-906D-1CAD288F6C6F}" type="presOf" srcId="{F322B955-AFE0-4DD7-9B6C-D1F0D5E9950E}" destId="{CAB690CC-5AE0-44D2-B914-0651DAB3F806}" srcOrd="0" destOrd="0" presId="urn:microsoft.com/office/officeart/2005/8/layout/vList2"/>
    <dgm:cxn modelId="{B3FF913B-A20C-47F5-AB89-0AAC400B5B3F}" type="presOf" srcId="{5EA02B8E-4A30-4B67-A681-B51EF386E0BC}" destId="{FA0E78E3-41E5-46A7-9765-5C8140691EA2}" srcOrd="0" destOrd="3" presId="urn:microsoft.com/office/officeart/2005/8/layout/vList2"/>
    <dgm:cxn modelId="{4E2B3F00-78E3-497E-9635-C583DC39480D}" srcId="{909322BF-995B-468C-A081-03DF58F63285}" destId="{E6C4B8BC-1A48-4AE0-9EC9-54CFAD4C486C}" srcOrd="0" destOrd="0" parTransId="{A8EF8705-29A9-47DF-ACFE-BFF657CF77F4}" sibTransId="{9808BCE9-E003-481C-BEA6-79141C4814DA}"/>
    <dgm:cxn modelId="{9977AB0B-A038-4F44-A1B5-E2FCEB8AEE7E}" srcId="{F322B955-AFE0-4DD7-9B6C-D1F0D5E9950E}" destId="{909322BF-995B-468C-A081-03DF58F63285}" srcOrd="1" destOrd="0" parTransId="{85D2E7E8-2183-46E1-AD82-DE1C60778A97}" sibTransId="{B91C3E82-9FD1-4ADF-AD83-E353375E2775}"/>
    <dgm:cxn modelId="{4E3ECA08-F7B4-4E9C-BC8F-FF958C076916}" type="presOf" srcId="{F64D2396-2471-40C9-B7D3-0C302F33C8EC}" destId="{DFD593A7-D6F1-4415-B398-EB8E43CF8424}" srcOrd="0" destOrd="1" presId="urn:microsoft.com/office/officeart/2005/8/layout/vList2"/>
    <dgm:cxn modelId="{E3CFA225-0D27-428E-9934-8041398DED73}" srcId="{F322B955-AFE0-4DD7-9B6C-D1F0D5E9950E}" destId="{D219EC6D-E1E3-40B8-B8BB-531C9CCEBE0E}" srcOrd="0" destOrd="0" parTransId="{32508426-17D9-4E8D-ABB3-14C85972009D}" sibTransId="{E53A06C5-ED77-4300-8CCD-5D3336B14CAB}"/>
    <dgm:cxn modelId="{5713898E-200A-4569-BDA8-75ADC7877F7C}" type="presOf" srcId="{E6C4B8BC-1A48-4AE0-9EC9-54CFAD4C486C}" destId="{0788A26F-7917-4C03-A705-A13CDA938FEE}" srcOrd="0" destOrd="0" presId="urn:microsoft.com/office/officeart/2005/8/layout/vList2"/>
    <dgm:cxn modelId="{E2A770EE-208D-48E2-9506-1E5D6492FBCE}" type="presOf" srcId="{D219EC6D-E1E3-40B8-B8BB-531C9CCEBE0E}" destId="{D7F9B839-CBD8-4F79-8148-2312F188C350}" srcOrd="0" destOrd="0" presId="urn:microsoft.com/office/officeart/2005/8/layout/vList2"/>
    <dgm:cxn modelId="{8954E608-69E6-4A21-A81A-AA8562DD6264}" srcId="{D219EC6D-E1E3-40B8-B8BB-531C9CCEBE0E}" destId="{EF44EC5C-9261-41D7-9499-666951EE057D}" srcOrd="0" destOrd="0" parTransId="{CF0AF20F-2E38-4A57-97FE-80D01369FC37}" sibTransId="{347D76B7-7356-4442-AB5D-DD2F94124B9C}"/>
    <dgm:cxn modelId="{87CE76AD-8E73-476D-A281-69A101EEB887}" srcId="{F322B955-AFE0-4DD7-9B6C-D1F0D5E9950E}" destId="{F2630D17-4EFF-4F7E-8422-B211BF3886C8}" srcOrd="2" destOrd="0" parTransId="{26EACE38-60F1-45F4-92EB-BB53AD7508BD}" sibTransId="{195F5485-7D51-4485-B198-D37F118FCC72}"/>
    <dgm:cxn modelId="{8501FF37-CB94-441E-A20D-C6CCE97C17BD}" type="presOf" srcId="{7EC6BC7C-5E8C-49CD-86C0-AF220DF945FD}" destId="{FA0E78E3-41E5-46A7-9765-5C8140691EA2}" srcOrd="0" destOrd="1" presId="urn:microsoft.com/office/officeart/2005/8/layout/vList2"/>
    <dgm:cxn modelId="{F7039652-9BE4-4546-BFEC-484AF2C7EAFF}" srcId="{F2630D17-4EFF-4F7E-8422-B211BF3886C8}" destId="{C525FE78-BF1E-489F-81CF-4DE63A292E68}" srcOrd="4" destOrd="0" parTransId="{E90BA9AF-B62E-429B-8356-0DEDF8DCD79D}" sibTransId="{EDC3ED50-65D3-4B3F-A591-F10B01B57FC6}"/>
    <dgm:cxn modelId="{CE6B9808-11E3-4E45-9F9C-B8E81F9F8A29}" type="presOf" srcId="{0C524104-76B2-431A-83C5-F6BDABC9A243}" destId="{DFD593A7-D6F1-4415-B398-EB8E43CF8424}" srcOrd="0" destOrd="2" presId="urn:microsoft.com/office/officeart/2005/8/layout/vList2"/>
    <dgm:cxn modelId="{15BD47CA-F97F-46A0-B8E6-D7E48AEC5544}" srcId="{F2630D17-4EFF-4F7E-8422-B211BF3886C8}" destId="{5EA02B8E-4A30-4B67-A681-B51EF386E0BC}" srcOrd="3" destOrd="0" parTransId="{23C3C362-E074-4DC7-B6F2-D26E391904A5}" sibTransId="{174DFD6A-CDC1-4F92-8EEB-C6CF5B955442}"/>
    <dgm:cxn modelId="{4A915BFF-9901-4112-878D-0A5A682898B8}" type="presParOf" srcId="{CAB690CC-5AE0-44D2-B914-0651DAB3F806}" destId="{D7F9B839-CBD8-4F79-8148-2312F188C350}" srcOrd="0" destOrd="0" presId="urn:microsoft.com/office/officeart/2005/8/layout/vList2"/>
    <dgm:cxn modelId="{E3AC6903-AD07-47AB-AF40-2D10813103C3}" type="presParOf" srcId="{CAB690CC-5AE0-44D2-B914-0651DAB3F806}" destId="{DFD593A7-D6F1-4415-B398-EB8E43CF8424}" srcOrd="1" destOrd="0" presId="urn:microsoft.com/office/officeart/2005/8/layout/vList2"/>
    <dgm:cxn modelId="{064BDE48-FCDC-49F1-ACBB-FC845C1B1748}" type="presParOf" srcId="{CAB690CC-5AE0-44D2-B914-0651DAB3F806}" destId="{52200137-C0B0-4CAD-AA9B-A148499EC2BE}" srcOrd="2" destOrd="0" presId="urn:microsoft.com/office/officeart/2005/8/layout/vList2"/>
    <dgm:cxn modelId="{18738AC5-E597-4117-A6D3-38CA2C94FFAA}" type="presParOf" srcId="{CAB690CC-5AE0-44D2-B914-0651DAB3F806}" destId="{0788A26F-7917-4C03-A705-A13CDA938FEE}" srcOrd="3" destOrd="0" presId="urn:microsoft.com/office/officeart/2005/8/layout/vList2"/>
    <dgm:cxn modelId="{DB416426-491F-4019-81B8-A6A7C748E2B8}" type="presParOf" srcId="{CAB690CC-5AE0-44D2-B914-0651DAB3F806}" destId="{8BBC92C0-16AD-4E05-BF29-F22A57BA1B78}" srcOrd="4" destOrd="0" presId="urn:microsoft.com/office/officeart/2005/8/layout/vList2"/>
    <dgm:cxn modelId="{C8CF5473-A33D-402A-80DC-F08910EE8078}" type="presParOf" srcId="{CAB690CC-5AE0-44D2-B914-0651DAB3F806}" destId="{FA0E78E3-41E5-46A7-9765-5C8140691EA2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C8BF860E-D0EA-4361-96EB-B08F73C634A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B316134F-C42C-4CAE-A31F-EAA55B20643E}">
      <dgm:prSet phldrT="[Текст]"/>
      <dgm:spPr/>
      <dgm:t>
        <a:bodyPr/>
        <a:lstStyle/>
        <a:p>
          <a:r>
            <a:rPr lang="ru-RU" i="1" dirty="0" err="1" smtClean="0"/>
            <a:t>Проблеми</a:t>
          </a:r>
          <a:endParaRPr lang="uk-UA" dirty="0"/>
        </a:p>
      </dgm:t>
    </dgm:pt>
    <dgm:pt modelId="{778E36D2-C416-411C-82B2-A5E3E9D42B54}" type="parTrans" cxnId="{94DF9FD1-B878-4719-A430-3B51731BAF93}">
      <dgm:prSet/>
      <dgm:spPr/>
      <dgm:t>
        <a:bodyPr/>
        <a:lstStyle/>
        <a:p>
          <a:endParaRPr lang="uk-UA"/>
        </a:p>
      </dgm:t>
    </dgm:pt>
    <dgm:pt modelId="{AF6A5CA9-2CB2-4B0D-95D3-CEDE67658C0B}" type="sibTrans" cxnId="{94DF9FD1-B878-4719-A430-3B51731BAF93}">
      <dgm:prSet/>
      <dgm:spPr/>
      <dgm:t>
        <a:bodyPr/>
        <a:lstStyle/>
        <a:p>
          <a:endParaRPr lang="uk-UA"/>
        </a:p>
      </dgm:t>
    </dgm:pt>
    <dgm:pt modelId="{8DD8FDD5-1D71-40C0-98BE-C2442EDE88F2}">
      <dgm:prSet phldrT="[Текст]"/>
      <dgm:spPr/>
      <dgm:t>
        <a:bodyPr/>
        <a:lstStyle/>
        <a:p>
          <a:r>
            <a:rPr lang="ru-RU" dirty="0" smtClean="0"/>
            <a:t>у </a:t>
          </a:r>
          <a:r>
            <a:rPr lang="ru-RU" dirty="0" err="1" smtClean="0"/>
            <a:t>взаємовідносинах</a:t>
          </a:r>
          <a:r>
            <a:rPr lang="ru-RU" dirty="0" smtClean="0"/>
            <a:t> </a:t>
          </a:r>
          <a:r>
            <a:rPr lang="ru-RU" dirty="0" err="1" smtClean="0"/>
            <a:t>сім'ї</a:t>
          </a:r>
          <a:r>
            <a:rPr lang="ru-RU" dirty="0" smtClean="0"/>
            <a:t> з </a:t>
          </a:r>
          <a:r>
            <a:rPr lang="ru-RU" dirty="0" err="1" smtClean="0"/>
            <a:t>мікро</a:t>
          </a:r>
          <a:r>
            <a:rPr lang="ru-RU" dirty="0" smtClean="0"/>
            <a:t>- та </a:t>
          </a:r>
          <a:r>
            <a:rPr lang="ru-RU" dirty="0" err="1" smtClean="0"/>
            <a:t>макросередовищем</a:t>
          </a:r>
          <a:r>
            <a:rPr lang="ru-RU" dirty="0" smtClean="0"/>
            <a:t>, у </a:t>
          </a:r>
          <a:r>
            <a:rPr lang="ru-RU" dirty="0" err="1" smtClean="0"/>
            <a:t>виборі</a:t>
          </a:r>
          <a:r>
            <a:rPr lang="ru-RU" dirty="0" smtClean="0"/>
            <a:t> </a:t>
          </a:r>
          <a:r>
            <a:rPr lang="ru-RU" dirty="0" err="1" smtClean="0"/>
            <a:t>дітьми</a:t>
          </a:r>
          <a:r>
            <a:rPr lang="ru-RU" dirty="0" smtClean="0"/>
            <a:t> </a:t>
          </a:r>
          <a:r>
            <a:rPr lang="ru-RU" dirty="0" err="1" smtClean="0"/>
            <a:t>національної</a:t>
          </a:r>
          <a:r>
            <a:rPr lang="ru-RU" dirty="0" smtClean="0"/>
            <a:t> </a:t>
          </a:r>
          <a:r>
            <a:rPr lang="ru-RU" dirty="0" err="1" smtClean="0"/>
            <a:t>приналежності</a:t>
          </a:r>
          <a:r>
            <a:rPr lang="ru-RU" dirty="0" smtClean="0"/>
            <a:t>, </a:t>
          </a:r>
          <a:r>
            <a:rPr lang="ru-RU" dirty="0" err="1" smtClean="0"/>
            <a:t>виборі</a:t>
          </a:r>
          <a:r>
            <a:rPr lang="ru-RU" dirty="0" smtClean="0"/>
            <a:t> батьками </a:t>
          </a:r>
          <a:r>
            <a:rPr lang="ru-RU" dirty="0" err="1" smtClean="0"/>
            <a:t>традицій</a:t>
          </a:r>
          <a:r>
            <a:rPr lang="ru-RU" dirty="0" smtClean="0"/>
            <a:t>, </a:t>
          </a:r>
          <a:r>
            <a:rPr lang="ru-RU" dirty="0" err="1" smtClean="0"/>
            <a:t>освіти</a:t>
          </a:r>
          <a:r>
            <a:rPr lang="ru-RU" dirty="0" smtClean="0"/>
            <a:t>, </a:t>
          </a:r>
          <a:r>
            <a:rPr lang="ru-RU" dirty="0" err="1" smtClean="0"/>
            <a:t>релігії</a:t>
          </a:r>
          <a:r>
            <a:rPr lang="ru-RU" dirty="0" smtClean="0"/>
            <a:t>, </a:t>
          </a:r>
          <a:r>
            <a:rPr lang="ru-RU" dirty="0" err="1" smtClean="0"/>
            <a:t>громадянства</a:t>
          </a:r>
          <a:r>
            <a:rPr lang="ru-RU" dirty="0" smtClean="0"/>
            <a:t> </a:t>
          </a:r>
          <a:r>
            <a:rPr lang="ru-RU" dirty="0" err="1" smtClean="0"/>
            <a:t>дітей</a:t>
          </a:r>
          <a:r>
            <a:rPr lang="ru-RU" dirty="0" smtClean="0"/>
            <a:t>; у </a:t>
          </a:r>
          <a:r>
            <a:rPr lang="ru-RU" dirty="0" err="1" smtClean="0"/>
            <a:t>ставленні</a:t>
          </a:r>
          <a:r>
            <a:rPr lang="ru-RU" dirty="0" smtClean="0"/>
            <a:t> </a:t>
          </a:r>
          <a:r>
            <a:rPr lang="ru-RU" dirty="0" err="1" smtClean="0"/>
            <a:t>членів</a:t>
          </a:r>
          <a:r>
            <a:rPr lang="ru-RU" dirty="0" smtClean="0"/>
            <a:t> </a:t>
          </a:r>
          <a:r>
            <a:rPr lang="ru-RU" dirty="0" err="1" smtClean="0"/>
            <a:t>сім'ї</a:t>
          </a:r>
          <a:r>
            <a:rPr lang="ru-RU" dirty="0" smtClean="0"/>
            <a:t> до </a:t>
          </a:r>
          <a:r>
            <a:rPr lang="ru-RU" dirty="0" err="1" smtClean="0"/>
            <a:t>національних</a:t>
          </a:r>
          <a:r>
            <a:rPr lang="ru-RU" dirty="0" smtClean="0"/>
            <a:t> і </a:t>
          </a:r>
          <a:r>
            <a:rPr lang="ru-RU" dirty="0" err="1" smtClean="0"/>
            <a:t>релігійних</a:t>
          </a:r>
          <a:r>
            <a:rPr lang="ru-RU" dirty="0" smtClean="0"/>
            <a:t> </a:t>
          </a:r>
          <a:r>
            <a:rPr lang="ru-RU" dirty="0" err="1" smtClean="0"/>
            <a:t>цінностей</a:t>
          </a:r>
          <a:r>
            <a:rPr lang="ru-RU" dirty="0" smtClean="0"/>
            <a:t>, до </a:t>
          </a:r>
          <a:r>
            <a:rPr lang="ru-RU" dirty="0" err="1" smtClean="0"/>
            <a:t>спілкування</a:t>
          </a:r>
          <a:r>
            <a:rPr lang="ru-RU" dirty="0" smtClean="0"/>
            <a:t> </a:t>
          </a:r>
          <a:r>
            <a:rPr lang="ru-RU" dirty="0" err="1" smtClean="0"/>
            <a:t>із</a:t>
          </a:r>
          <a:r>
            <a:rPr lang="ru-RU" dirty="0" smtClean="0"/>
            <a:t> </a:t>
          </a:r>
          <a:r>
            <a:rPr lang="ru-RU" dirty="0" err="1" smtClean="0"/>
            <a:t>співвітчизниками</a:t>
          </a:r>
          <a:r>
            <a:rPr lang="ru-RU" dirty="0" smtClean="0"/>
            <a:t>. </a:t>
          </a:r>
          <a:endParaRPr lang="uk-UA" dirty="0"/>
        </a:p>
      </dgm:t>
    </dgm:pt>
    <dgm:pt modelId="{6F66477B-A73C-4880-A8CD-AA74533D4D23}" type="parTrans" cxnId="{19DB9749-9753-4984-8D31-FDED7E95AD67}">
      <dgm:prSet/>
      <dgm:spPr/>
      <dgm:t>
        <a:bodyPr/>
        <a:lstStyle/>
        <a:p>
          <a:endParaRPr lang="uk-UA"/>
        </a:p>
      </dgm:t>
    </dgm:pt>
    <dgm:pt modelId="{65192A69-F254-4EA2-A556-FF0A562DB6FB}" type="sibTrans" cxnId="{19DB9749-9753-4984-8D31-FDED7E95AD67}">
      <dgm:prSet/>
      <dgm:spPr/>
      <dgm:t>
        <a:bodyPr/>
        <a:lstStyle/>
        <a:p>
          <a:endParaRPr lang="uk-UA"/>
        </a:p>
      </dgm:t>
    </dgm:pt>
    <dgm:pt modelId="{A1B2983C-F3D1-47F6-A075-6B149248A80B}">
      <dgm:prSet phldrT="[Текст]"/>
      <dgm:spPr/>
      <dgm:t>
        <a:bodyPr/>
        <a:lstStyle/>
        <a:p>
          <a:r>
            <a:rPr lang="ru-RU" i="1" dirty="0" err="1" smtClean="0"/>
            <a:t>Напрями</a:t>
          </a:r>
          <a:r>
            <a:rPr lang="ru-RU" i="1" dirty="0" smtClean="0"/>
            <a:t> </a:t>
          </a:r>
          <a:r>
            <a:rPr lang="ru-RU" i="1" dirty="0" err="1" smtClean="0"/>
            <a:t>роботи</a:t>
          </a:r>
          <a:r>
            <a:rPr lang="ru-RU" i="1" dirty="0" smtClean="0"/>
            <a:t>:</a:t>
          </a:r>
          <a:endParaRPr lang="uk-UA" dirty="0"/>
        </a:p>
      </dgm:t>
    </dgm:pt>
    <dgm:pt modelId="{EAA652C2-D227-438C-901E-65743C359438}" type="parTrans" cxnId="{881F93EC-C778-4BE5-81FE-FD120AB6305F}">
      <dgm:prSet/>
      <dgm:spPr/>
      <dgm:t>
        <a:bodyPr/>
        <a:lstStyle/>
        <a:p>
          <a:endParaRPr lang="uk-UA"/>
        </a:p>
      </dgm:t>
    </dgm:pt>
    <dgm:pt modelId="{5B787611-41E6-4C5D-812D-F5EE7FF510C7}" type="sibTrans" cxnId="{881F93EC-C778-4BE5-81FE-FD120AB6305F}">
      <dgm:prSet/>
      <dgm:spPr/>
      <dgm:t>
        <a:bodyPr/>
        <a:lstStyle/>
        <a:p>
          <a:endParaRPr lang="uk-UA"/>
        </a:p>
      </dgm:t>
    </dgm:pt>
    <dgm:pt modelId="{1101C885-3F7D-4B64-B09A-91BC164AE9C3}">
      <dgm:prSet phldrT="[Текст]"/>
      <dgm:spPr/>
      <dgm:t>
        <a:bodyPr/>
        <a:lstStyle/>
        <a:p>
          <a:r>
            <a:rPr lang="ru-RU" dirty="0" err="1" smtClean="0"/>
            <a:t>просвітництво</a:t>
          </a:r>
          <a:r>
            <a:rPr lang="ru-RU" dirty="0" smtClean="0"/>
            <a:t> </a:t>
          </a:r>
          <a:r>
            <a:rPr lang="ru-RU" dirty="0" err="1" smtClean="0"/>
            <a:t>батьків</a:t>
          </a:r>
          <a:r>
            <a:rPr lang="ru-RU" dirty="0" smtClean="0"/>
            <a:t> і </a:t>
          </a:r>
          <a:r>
            <a:rPr lang="ru-RU" dirty="0" err="1" smtClean="0"/>
            <a:t>дітей</a:t>
          </a:r>
          <a:r>
            <a:rPr lang="ru-RU" dirty="0" smtClean="0"/>
            <a:t>, </a:t>
          </a:r>
          <a:r>
            <a:rPr lang="ru-RU" dirty="0" err="1" smtClean="0"/>
            <a:t>консультування</a:t>
          </a:r>
          <a:r>
            <a:rPr lang="ru-RU" dirty="0" smtClean="0"/>
            <a:t>, </a:t>
          </a:r>
          <a:r>
            <a:rPr lang="ru-RU" dirty="0" err="1" smtClean="0"/>
            <a:t>корекція</a:t>
          </a:r>
          <a:r>
            <a:rPr lang="ru-RU" dirty="0" smtClean="0"/>
            <a:t> </a:t>
          </a:r>
          <a:r>
            <a:rPr lang="ru-RU" dirty="0" err="1" smtClean="0"/>
            <a:t>сімейних</a:t>
          </a:r>
          <a:r>
            <a:rPr lang="ru-RU" dirty="0" smtClean="0"/>
            <a:t> </a:t>
          </a:r>
          <a:r>
            <a:rPr lang="ru-RU" dirty="0" err="1" smtClean="0"/>
            <a:t>стосунків</a:t>
          </a:r>
          <a:r>
            <a:rPr lang="ru-RU" dirty="0" smtClean="0"/>
            <a:t>, </a:t>
          </a:r>
          <a:r>
            <a:rPr lang="ru-RU" dirty="0" err="1" smtClean="0"/>
            <a:t>профілактика</a:t>
          </a:r>
          <a:r>
            <a:rPr lang="ru-RU" dirty="0" smtClean="0"/>
            <a:t> </a:t>
          </a:r>
          <a:r>
            <a:rPr lang="ru-RU" dirty="0" err="1" smtClean="0"/>
            <a:t>насильства</a:t>
          </a:r>
          <a:r>
            <a:rPr lang="ru-RU" dirty="0" smtClean="0"/>
            <a:t> в </a:t>
          </a:r>
          <a:r>
            <a:rPr lang="ru-RU" dirty="0" err="1" smtClean="0"/>
            <a:t>сім'ї</a:t>
          </a:r>
          <a:r>
            <a:rPr lang="ru-RU" dirty="0" smtClean="0"/>
            <a:t>, </a:t>
          </a:r>
          <a:r>
            <a:rPr lang="ru-RU" dirty="0" err="1" smtClean="0"/>
            <a:t>формування</a:t>
          </a:r>
          <a:r>
            <a:rPr lang="ru-RU" dirty="0" smtClean="0"/>
            <a:t> </a:t>
          </a:r>
          <a:r>
            <a:rPr lang="ru-RU" dirty="0" err="1" smtClean="0"/>
            <a:t>культури</a:t>
          </a:r>
          <a:r>
            <a:rPr lang="ru-RU" dirty="0" smtClean="0"/>
            <a:t> </a:t>
          </a:r>
          <a:r>
            <a:rPr lang="ru-RU" dirty="0" err="1" smtClean="0"/>
            <a:t>спілкування</a:t>
          </a:r>
          <a:r>
            <a:rPr lang="ru-RU" dirty="0" smtClean="0"/>
            <a:t>, </a:t>
          </a:r>
          <a:r>
            <a:rPr lang="ru-RU" dirty="0" err="1" smtClean="0"/>
            <a:t>толерантності</a:t>
          </a:r>
          <a:r>
            <a:rPr lang="ru-RU" dirty="0" smtClean="0"/>
            <a:t>, </a:t>
          </a:r>
          <a:r>
            <a:rPr lang="ru-RU" dirty="0" err="1" smtClean="0"/>
            <a:t>тендерної</a:t>
          </a:r>
          <a:r>
            <a:rPr lang="ru-RU" dirty="0" smtClean="0"/>
            <a:t> </a:t>
          </a:r>
          <a:r>
            <a:rPr lang="ru-RU" dirty="0" err="1" smtClean="0"/>
            <a:t>рівності</a:t>
          </a:r>
          <a:r>
            <a:rPr lang="ru-RU" dirty="0" smtClean="0"/>
            <a:t>, </a:t>
          </a:r>
          <a:r>
            <a:rPr lang="ru-RU" dirty="0" err="1" smtClean="0"/>
            <a:t>організація</a:t>
          </a:r>
          <a:r>
            <a:rPr lang="ru-RU" dirty="0" smtClean="0"/>
            <a:t> на </a:t>
          </a:r>
          <a:r>
            <a:rPr lang="ru-RU" dirty="0" err="1" smtClean="0"/>
            <a:t>основі</a:t>
          </a:r>
          <a:r>
            <a:rPr lang="ru-RU" dirty="0" smtClean="0"/>
            <a:t> </a:t>
          </a:r>
          <a:r>
            <a:rPr lang="ru-RU" dirty="0" err="1" smtClean="0"/>
            <a:t>національних</a:t>
          </a:r>
          <a:r>
            <a:rPr lang="ru-RU" dirty="0" smtClean="0"/>
            <a:t> </a:t>
          </a:r>
          <a:r>
            <a:rPr lang="ru-RU" dirty="0" err="1" smtClean="0"/>
            <a:t>традицій</a:t>
          </a:r>
          <a:r>
            <a:rPr lang="ru-RU" dirty="0" smtClean="0"/>
            <a:t> і </a:t>
          </a:r>
          <a:r>
            <a:rPr lang="ru-RU" dirty="0" err="1" smtClean="0"/>
            <a:t>загальнолюдських</a:t>
          </a:r>
          <a:r>
            <a:rPr lang="ru-RU" dirty="0" smtClean="0"/>
            <a:t> </a:t>
          </a:r>
          <a:r>
            <a:rPr lang="ru-RU" dirty="0" err="1" smtClean="0"/>
            <a:t>цінностей</a:t>
          </a:r>
          <a:r>
            <a:rPr lang="ru-RU" dirty="0" smtClean="0"/>
            <a:t> </a:t>
          </a:r>
          <a:r>
            <a:rPr lang="ru-RU" dirty="0" err="1" smtClean="0"/>
            <a:t>дозвілля</a:t>
          </a:r>
          <a:r>
            <a:rPr lang="ru-RU" dirty="0" smtClean="0"/>
            <a:t> й </a:t>
          </a:r>
          <a:r>
            <a:rPr lang="ru-RU" dirty="0" err="1" smtClean="0"/>
            <a:t>відпочинку</a:t>
          </a:r>
          <a:r>
            <a:rPr lang="ru-RU" dirty="0" smtClean="0"/>
            <a:t> </a:t>
          </a:r>
          <a:r>
            <a:rPr lang="ru-RU" dirty="0" err="1" smtClean="0"/>
            <a:t>сімей</a:t>
          </a:r>
          <a:r>
            <a:rPr lang="ru-RU" dirty="0" smtClean="0"/>
            <a:t>.</a:t>
          </a:r>
          <a:endParaRPr lang="uk-UA" dirty="0"/>
        </a:p>
      </dgm:t>
    </dgm:pt>
    <dgm:pt modelId="{BF097883-5026-42BD-959D-4D821222BD8A}" type="parTrans" cxnId="{F30A1A70-B39C-4F60-8A5E-0E16221C1A67}">
      <dgm:prSet/>
      <dgm:spPr/>
      <dgm:t>
        <a:bodyPr/>
        <a:lstStyle/>
        <a:p>
          <a:endParaRPr lang="uk-UA"/>
        </a:p>
      </dgm:t>
    </dgm:pt>
    <dgm:pt modelId="{13A198A7-5673-4A57-8407-20EC77D38F49}" type="sibTrans" cxnId="{F30A1A70-B39C-4F60-8A5E-0E16221C1A67}">
      <dgm:prSet/>
      <dgm:spPr/>
      <dgm:t>
        <a:bodyPr/>
        <a:lstStyle/>
        <a:p>
          <a:endParaRPr lang="uk-UA"/>
        </a:p>
      </dgm:t>
    </dgm:pt>
    <dgm:pt modelId="{AF6BEB99-5BCB-4A18-A920-B367FC86C7C4}">
      <dgm:prSet/>
      <dgm:spPr/>
      <dgm:t>
        <a:bodyPr/>
        <a:lstStyle/>
        <a:p>
          <a:r>
            <a:rPr lang="ru-RU" i="1" dirty="0" err="1" smtClean="0"/>
            <a:t>Форми</a:t>
          </a:r>
          <a:r>
            <a:rPr lang="ru-RU" i="1" dirty="0" smtClean="0"/>
            <a:t> </a:t>
          </a:r>
          <a:r>
            <a:rPr lang="ru-RU" i="1" dirty="0" err="1" smtClean="0"/>
            <a:t>роботи</a:t>
          </a:r>
          <a:r>
            <a:rPr lang="ru-RU" i="1" dirty="0" smtClean="0"/>
            <a:t>:</a:t>
          </a:r>
          <a:endParaRPr lang="ru-RU" dirty="0"/>
        </a:p>
      </dgm:t>
    </dgm:pt>
    <dgm:pt modelId="{46BD28B8-DA81-4C1A-A69A-3E327107FC61}" type="parTrans" cxnId="{075DB123-5515-4D00-B832-9208B87EFD8D}">
      <dgm:prSet/>
      <dgm:spPr/>
      <dgm:t>
        <a:bodyPr/>
        <a:lstStyle/>
        <a:p>
          <a:endParaRPr lang="uk-UA"/>
        </a:p>
      </dgm:t>
    </dgm:pt>
    <dgm:pt modelId="{3EACD0A6-2908-4072-957C-5E51F5D8B802}" type="sibTrans" cxnId="{075DB123-5515-4D00-B832-9208B87EFD8D}">
      <dgm:prSet/>
      <dgm:spPr/>
      <dgm:t>
        <a:bodyPr/>
        <a:lstStyle/>
        <a:p>
          <a:endParaRPr lang="uk-UA"/>
        </a:p>
      </dgm:t>
    </dgm:pt>
    <dgm:pt modelId="{27B5253D-F9E9-4F2E-B279-A627F0F20FB0}">
      <dgm:prSet/>
      <dgm:spPr/>
      <dgm:t>
        <a:bodyPr/>
        <a:lstStyle/>
        <a:p>
          <a:r>
            <a:rPr lang="ru-RU" dirty="0" err="1" smtClean="0"/>
            <a:t>тренінги</a:t>
          </a:r>
          <a:r>
            <a:rPr lang="ru-RU" dirty="0" smtClean="0"/>
            <a:t>, </a:t>
          </a:r>
          <a:r>
            <a:rPr lang="ru-RU" dirty="0" err="1" smtClean="0"/>
            <a:t>курси</a:t>
          </a:r>
          <a:r>
            <a:rPr lang="ru-RU" dirty="0" smtClean="0"/>
            <a:t>, </a:t>
          </a:r>
          <a:r>
            <a:rPr lang="ru-RU" dirty="0" err="1" smtClean="0"/>
            <a:t>семінари</a:t>
          </a:r>
          <a:r>
            <a:rPr lang="ru-RU" dirty="0" smtClean="0"/>
            <a:t>, </a:t>
          </a:r>
          <a:r>
            <a:rPr lang="ru-RU" dirty="0" err="1" smtClean="0"/>
            <a:t>передачі</a:t>
          </a:r>
          <a:r>
            <a:rPr lang="ru-RU" dirty="0" smtClean="0"/>
            <a:t> на ТБ, </a:t>
          </a:r>
          <a:r>
            <a:rPr lang="ru-RU" dirty="0" err="1" smtClean="0"/>
            <a:t>радіо</a:t>
          </a:r>
          <a:r>
            <a:rPr lang="ru-RU" dirty="0" smtClean="0"/>
            <a:t>, </a:t>
          </a:r>
          <a:r>
            <a:rPr lang="ru-RU" dirty="0" err="1" smtClean="0"/>
            <a:t>спільне</a:t>
          </a:r>
          <a:r>
            <a:rPr lang="ru-RU" dirty="0" smtClean="0"/>
            <a:t> </a:t>
          </a:r>
          <a:r>
            <a:rPr lang="ru-RU" dirty="0" err="1" smtClean="0"/>
            <a:t>відзначення</a:t>
          </a:r>
          <a:r>
            <a:rPr lang="ru-RU" dirty="0" smtClean="0"/>
            <a:t> </a:t>
          </a:r>
          <a:r>
            <a:rPr lang="ru-RU" dirty="0" err="1" smtClean="0"/>
            <a:t>національних</a:t>
          </a:r>
          <a:r>
            <a:rPr lang="ru-RU" dirty="0" smtClean="0"/>
            <a:t> і </a:t>
          </a:r>
          <a:r>
            <a:rPr lang="ru-RU" dirty="0" err="1" smtClean="0"/>
            <a:t>державних</a:t>
          </a:r>
          <a:r>
            <a:rPr lang="ru-RU" dirty="0" smtClean="0"/>
            <a:t> свят, </a:t>
          </a:r>
          <a:r>
            <a:rPr lang="ru-RU" dirty="0" err="1" smtClean="0"/>
            <a:t>групи</a:t>
          </a:r>
          <a:r>
            <a:rPr lang="ru-RU" dirty="0" smtClean="0"/>
            <a:t> </a:t>
          </a:r>
          <a:r>
            <a:rPr lang="ru-RU" dirty="0" err="1" smtClean="0"/>
            <a:t>підтримки</a:t>
          </a:r>
          <a:r>
            <a:rPr lang="ru-RU" dirty="0" smtClean="0"/>
            <a:t> й </a:t>
          </a:r>
          <a:r>
            <a:rPr lang="ru-RU" dirty="0" err="1" smtClean="0"/>
            <a:t>самодопомоги</a:t>
          </a:r>
          <a:r>
            <a:rPr lang="ru-RU" dirty="0" smtClean="0"/>
            <a:t>, </a:t>
          </a:r>
          <a:r>
            <a:rPr lang="ru-RU" dirty="0" err="1" smtClean="0"/>
            <a:t>консультпункти</a:t>
          </a:r>
          <a:r>
            <a:rPr lang="ru-RU" dirty="0" smtClean="0"/>
            <a:t>, клуби </a:t>
          </a:r>
          <a:r>
            <a:rPr lang="ru-RU" dirty="0" err="1" smtClean="0"/>
            <a:t>сімейного</a:t>
          </a:r>
          <a:r>
            <a:rPr lang="ru-RU" dirty="0" smtClean="0"/>
            <a:t> </a:t>
          </a:r>
          <a:r>
            <a:rPr lang="uk-UA" dirty="0" smtClean="0"/>
            <a:t>спілкування, недільні школи тощо.</a:t>
          </a:r>
          <a:endParaRPr lang="ru-RU" dirty="0"/>
        </a:p>
      </dgm:t>
    </dgm:pt>
    <dgm:pt modelId="{005E7409-F5CF-4910-8A74-A22621AD2DD5}" type="parTrans" cxnId="{714F7298-7603-4549-AD41-39E5344D456F}">
      <dgm:prSet/>
      <dgm:spPr/>
      <dgm:t>
        <a:bodyPr/>
        <a:lstStyle/>
        <a:p>
          <a:endParaRPr lang="uk-UA"/>
        </a:p>
      </dgm:t>
    </dgm:pt>
    <dgm:pt modelId="{EFDC928D-B66F-4172-B3D7-152F0278191A}" type="sibTrans" cxnId="{714F7298-7603-4549-AD41-39E5344D456F}">
      <dgm:prSet/>
      <dgm:spPr/>
      <dgm:t>
        <a:bodyPr/>
        <a:lstStyle/>
        <a:p>
          <a:endParaRPr lang="uk-UA"/>
        </a:p>
      </dgm:t>
    </dgm:pt>
    <dgm:pt modelId="{CBC3C89A-13B4-4B3A-A6C4-B5F0E48FB9E7}" type="pres">
      <dgm:prSet presAssocID="{C8BF860E-D0EA-4361-96EB-B08F73C634A2}" presName="linear" presStyleCnt="0">
        <dgm:presLayoutVars>
          <dgm:animLvl val="lvl"/>
          <dgm:resizeHandles val="exact"/>
        </dgm:presLayoutVars>
      </dgm:prSet>
      <dgm:spPr/>
    </dgm:pt>
    <dgm:pt modelId="{63126A34-E955-422A-A24E-1019983517C9}" type="pres">
      <dgm:prSet presAssocID="{B316134F-C42C-4CAE-A31F-EAA55B20643E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6D8205F8-A8AB-49AD-B386-8F7EDB3F9A50}" type="pres">
      <dgm:prSet presAssocID="{B316134F-C42C-4CAE-A31F-EAA55B20643E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EEFD4D0-F659-4E0A-86D5-64FFB0D25491}" type="pres">
      <dgm:prSet presAssocID="{A1B2983C-F3D1-47F6-A075-6B149248A80B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FA0738DA-82FA-4F62-A6EF-508FF0270FD3}" type="pres">
      <dgm:prSet presAssocID="{A1B2983C-F3D1-47F6-A075-6B149248A80B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7A84C9E5-FEEA-49B7-93E9-290F35991A35}" type="pres">
      <dgm:prSet presAssocID="{AF6BEB99-5BCB-4A18-A920-B367FC86C7C4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6131B4C-FCB1-4011-B87C-342AD10E56C5}" type="pres">
      <dgm:prSet presAssocID="{AF6BEB99-5BCB-4A18-A920-B367FC86C7C4}" presName="child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94DF9FD1-B878-4719-A430-3B51731BAF93}" srcId="{C8BF860E-D0EA-4361-96EB-B08F73C634A2}" destId="{B316134F-C42C-4CAE-A31F-EAA55B20643E}" srcOrd="0" destOrd="0" parTransId="{778E36D2-C416-411C-82B2-A5E3E9D42B54}" sibTransId="{AF6A5CA9-2CB2-4B0D-95D3-CEDE67658C0B}"/>
    <dgm:cxn modelId="{F30A1A70-B39C-4F60-8A5E-0E16221C1A67}" srcId="{A1B2983C-F3D1-47F6-A075-6B149248A80B}" destId="{1101C885-3F7D-4B64-B09A-91BC164AE9C3}" srcOrd="0" destOrd="0" parTransId="{BF097883-5026-42BD-959D-4D821222BD8A}" sibTransId="{13A198A7-5673-4A57-8407-20EC77D38F49}"/>
    <dgm:cxn modelId="{075DB123-5515-4D00-B832-9208B87EFD8D}" srcId="{C8BF860E-D0EA-4361-96EB-B08F73C634A2}" destId="{AF6BEB99-5BCB-4A18-A920-B367FC86C7C4}" srcOrd="2" destOrd="0" parTransId="{46BD28B8-DA81-4C1A-A69A-3E327107FC61}" sibTransId="{3EACD0A6-2908-4072-957C-5E51F5D8B802}"/>
    <dgm:cxn modelId="{F5F8122A-BFEA-4F8E-9364-704D65937FE5}" type="presOf" srcId="{8DD8FDD5-1D71-40C0-98BE-C2442EDE88F2}" destId="{6D8205F8-A8AB-49AD-B386-8F7EDB3F9A50}" srcOrd="0" destOrd="0" presId="urn:microsoft.com/office/officeart/2005/8/layout/vList2"/>
    <dgm:cxn modelId="{67E07EC6-C869-4023-947B-57B5B2FEB07E}" type="presOf" srcId="{1101C885-3F7D-4B64-B09A-91BC164AE9C3}" destId="{FA0738DA-82FA-4F62-A6EF-508FF0270FD3}" srcOrd="0" destOrd="0" presId="urn:microsoft.com/office/officeart/2005/8/layout/vList2"/>
    <dgm:cxn modelId="{714F7298-7603-4549-AD41-39E5344D456F}" srcId="{AF6BEB99-5BCB-4A18-A920-B367FC86C7C4}" destId="{27B5253D-F9E9-4F2E-B279-A627F0F20FB0}" srcOrd="0" destOrd="0" parTransId="{005E7409-F5CF-4910-8A74-A22621AD2DD5}" sibTransId="{EFDC928D-B66F-4172-B3D7-152F0278191A}"/>
    <dgm:cxn modelId="{FE2543CA-B350-4549-BD0F-718ACB788D37}" type="presOf" srcId="{A1B2983C-F3D1-47F6-A075-6B149248A80B}" destId="{1EEFD4D0-F659-4E0A-86D5-64FFB0D25491}" srcOrd="0" destOrd="0" presId="urn:microsoft.com/office/officeart/2005/8/layout/vList2"/>
    <dgm:cxn modelId="{8B163572-B1EC-4A5B-8F80-205B05520201}" type="presOf" srcId="{27B5253D-F9E9-4F2E-B279-A627F0F20FB0}" destId="{96131B4C-FCB1-4011-B87C-342AD10E56C5}" srcOrd="0" destOrd="0" presId="urn:microsoft.com/office/officeart/2005/8/layout/vList2"/>
    <dgm:cxn modelId="{19DB9749-9753-4984-8D31-FDED7E95AD67}" srcId="{B316134F-C42C-4CAE-A31F-EAA55B20643E}" destId="{8DD8FDD5-1D71-40C0-98BE-C2442EDE88F2}" srcOrd="0" destOrd="0" parTransId="{6F66477B-A73C-4880-A8CD-AA74533D4D23}" sibTransId="{65192A69-F254-4EA2-A556-FF0A562DB6FB}"/>
    <dgm:cxn modelId="{881F93EC-C778-4BE5-81FE-FD120AB6305F}" srcId="{C8BF860E-D0EA-4361-96EB-B08F73C634A2}" destId="{A1B2983C-F3D1-47F6-A075-6B149248A80B}" srcOrd="1" destOrd="0" parTransId="{EAA652C2-D227-438C-901E-65743C359438}" sibTransId="{5B787611-41E6-4C5D-812D-F5EE7FF510C7}"/>
    <dgm:cxn modelId="{A4F8CF26-C6BA-4AB7-ABF2-B735A412FD11}" type="presOf" srcId="{B316134F-C42C-4CAE-A31F-EAA55B20643E}" destId="{63126A34-E955-422A-A24E-1019983517C9}" srcOrd="0" destOrd="0" presId="urn:microsoft.com/office/officeart/2005/8/layout/vList2"/>
    <dgm:cxn modelId="{599DC63F-4339-4231-AB6F-A3DF0C8C3BC9}" type="presOf" srcId="{C8BF860E-D0EA-4361-96EB-B08F73C634A2}" destId="{CBC3C89A-13B4-4B3A-A6C4-B5F0E48FB9E7}" srcOrd="0" destOrd="0" presId="urn:microsoft.com/office/officeart/2005/8/layout/vList2"/>
    <dgm:cxn modelId="{7BF45C68-3B80-4751-8DDD-B6B41F62E360}" type="presOf" srcId="{AF6BEB99-5BCB-4A18-A920-B367FC86C7C4}" destId="{7A84C9E5-FEEA-49B7-93E9-290F35991A35}" srcOrd="0" destOrd="0" presId="urn:microsoft.com/office/officeart/2005/8/layout/vList2"/>
    <dgm:cxn modelId="{0B52CE88-E3A0-4889-BDDA-594A24B7F0CE}" type="presParOf" srcId="{CBC3C89A-13B4-4B3A-A6C4-B5F0E48FB9E7}" destId="{63126A34-E955-422A-A24E-1019983517C9}" srcOrd="0" destOrd="0" presId="urn:microsoft.com/office/officeart/2005/8/layout/vList2"/>
    <dgm:cxn modelId="{9042FF56-7A36-4687-B053-86325611BDC1}" type="presParOf" srcId="{CBC3C89A-13B4-4B3A-A6C4-B5F0E48FB9E7}" destId="{6D8205F8-A8AB-49AD-B386-8F7EDB3F9A50}" srcOrd="1" destOrd="0" presId="urn:microsoft.com/office/officeart/2005/8/layout/vList2"/>
    <dgm:cxn modelId="{2B5F8206-DA78-4B9A-A9E0-A25FD2B57954}" type="presParOf" srcId="{CBC3C89A-13B4-4B3A-A6C4-B5F0E48FB9E7}" destId="{1EEFD4D0-F659-4E0A-86D5-64FFB0D25491}" srcOrd="2" destOrd="0" presId="urn:microsoft.com/office/officeart/2005/8/layout/vList2"/>
    <dgm:cxn modelId="{2D29F384-C6AE-4D81-A560-B36E5D50DB1E}" type="presParOf" srcId="{CBC3C89A-13B4-4B3A-A6C4-B5F0E48FB9E7}" destId="{FA0738DA-82FA-4F62-A6EF-508FF0270FD3}" srcOrd="3" destOrd="0" presId="urn:microsoft.com/office/officeart/2005/8/layout/vList2"/>
    <dgm:cxn modelId="{876B8703-7FEB-4341-8166-FCA50C5CFEEC}" type="presParOf" srcId="{CBC3C89A-13B4-4B3A-A6C4-B5F0E48FB9E7}" destId="{7A84C9E5-FEEA-49B7-93E9-290F35991A35}" srcOrd="4" destOrd="0" presId="urn:microsoft.com/office/officeart/2005/8/layout/vList2"/>
    <dgm:cxn modelId="{6AEB0DF0-35B0-4494-8B5E-759020A7B5CC}" type="presParOf" srcId="{CBC3C89A-13B4-4B3A-A6C4-B5F0E48FB9E7}" destId="{96131B4C-FCB1-4011-B87C-342AD10E56C5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AC1513EB-6957-4406-914F-3239F603A04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F248F47E-DD67-4493-907E-CF739B81F80D}">
      <dgm:prSet phldrT="[Текст]"/>
      <dgm:spPr/>
      <dgm:t>
        <a:bodyPr/>
        <a:lstStyle/>
        <a:p>
          <a:r>
            <a:rPr lang="ru-RU" i="1" dirty="0" smtClean="0"/>
            <a:t>Проблема:</a:t>
          </a:r>
          <a:endParaRPr lang="uk-UA" dirty="0"/>
        </a:p>
      </dgm:t>
    </dgm:pt>
    <dgm:pt modelId="{4E5820C7-C3C1-4549-827A-D639D6E86EA2}" type="parTrans" cxnId="{F52DF746-587C-4FF9-A816-470DEFAB6D79}">
      <dgm:prSet/>
      <dgm:spPr/>
      <dgm:t>
        <a:bodyPr/>
        <a:lstStyle/>
        <a:p>
          <a:endParaRPr lang="uk-UA"/>
        </a:p>
      </dgm:t>
    </dgm:pt>
    <dgm:pt modelId="{DAC71805-FA08-4B97-8696-33F3CFC7A190}" type="sibTrans" cxnId="{F52DF746-587C-4FF9-A816-470DEFAB6D79}">
      <dgm:prSet/>
      <dgm:spPr/>
      <dgm:t>
        <a:bodyPr/>
        <a:lstStyle/>
        <a:p>
          <a:endParaRPr lang="uk-UA"/>
        </a:p>
      </dgm:t>
    </dgm:pt>
    <dgm:pt modelId="{8607641F-17A3-4A31-9A21-8C44FD314EB8}">
      <dgm:prSet/>
      <dgm:spPr/>
      <dgm:t>
        <a:bodyPr/>
        <a:lstStyle/>
        <a:p>
          <a:r>
            <a:rPr lang="uk-UA" i="1" dirty="0" smtClean="0"/>
            <a:t>Напрями роботи:</a:t>
          </a:r>
          <a:endParaRPr lang="uk-UA" dirty="0"/>
        </a:p>
      </dgm:t>
    </dgm:pt>
    <dgm:pt modelId="{CEFC0A5E-BCE2-4728-8EE3-8D151D02C020}" type="parTrans" cxnId="{B5474CC5-793E-42E1-9CE9-B10C6D167A73}">
      <dgm:prSet/>
      <dgm:spPr/>
      <dgm:t>
        <a:bodyPr/>
        <a:lstStyle/>
        <a:p>
          <a:endParaRPr lang="uk-UA"/>
        </a:p>
      </dgm:t>
    </dgm:pt>
    <dgm:pt modelId="{C34F7BF6-26E6-4A39-A6F5-3CDE294A3E27}" type="sibTrans" cxnId="{B5474CC5-793E-42E1-9CE9-B10C6D167A73}">
      <dgm:prSet/>
      <dgm:spPr/>
      <dgm:t>
        <a:bodyPr/>
        <a:lstStyle/>
        <a:p>
          <a:endParaRPr lang="uk-UA"/>
        </a:p>
      </dgm:t>
    </dgm:pt>
    <dgm:pt modelId="{E3C9E6BA-FC92-4B91-91D7-2C02D5D0FC45}">
      <dgm:prSet/>
      <dgm:spPr/>
      <dgm:t>
        <a:bodyPr/>
        <a:lstStyle/>
        <a:p>
          <a:r>
            <a:rPr lang="uk-UA" dirty="0" smtClean="0"/>
            <a:t>тренінги.</a:t>
          </a:r>
          <a:endParaRPr lang="uk-UA" dirty="0"/>
        </a:p>
      </dgm:t>
    </dgm:pt>
    <dgm:pt modelId="{99525EE0-E9F6-41EE-BEDA-A90ADD40BE2A}" type="parTrans" cxnId="{50719BD2-05F5-457E-A9F7-82DE03A20B10}">
      <dgm:prSet/>
      <dgm:spPr/>
      <dgm:t>
        <a:bodyPr/>
        <a:lstStyle/>
        <a:p>
          <a:endParaRPr lang="uk-UA"/>
        </a:p>
      </dgm:t>
    </dgm:pt>
    <dgm:pt modelId="{30C76547-6AEA-44DE-940C-187D36B52A5C}" type="sibTrans" cxnId="{50719BD2-05F5-457E-A9F7-82DE03A20B10}">
      <dgm:prSet/>
      <dgm:spPr/>
      <dgm:t>
        <a:bodyPr/>
        <a:lstStyle/>
        <a:p>
          <a:endParaRPr lang="uk-UA"/>
        </a:p>
      </dgm:t>
    </dgm:pt>
    <dgm:pt modelId="{376AC863-2EEC-4370-8791-6A94080B2385}">
      <dgm:prSet phldrT="[Текст]"/>
      <dgm:spPr/>
      <dgm:t>
        <a:bodyPr/>
        <a:lstStyle/>
        <a:p>
          <a:r>
            <a:rPr lang="ru-RU" dirty="0" err="1" smtClean="0"/>
            <a:t>епізодичність</a:t>
          </a:r>
          <a:r>
            <a:rPr lang="ru-RU" dirty="0" smtClean="0"/>
            <a:t> </a:t>
          </a:r>
          <a:r>
            <a:rPr lang="ru-RU" dirty="0" err="1" smtClean="0"/>
            <a:t>виховних</a:t>
          </a:r>
          <a:r>
            <a:rPr lang="ru-RU" dirty="0" smtClean="0"/>
            <a:t> </a:t>
          </a:r>
          <a:r>
            <a:rPr lang="ru-RU" dirty="0" err="1" smtClean="0"/>
            <a:t>впливів</a:t>
          </a:r>
          <a:r>
            <a:rPr lang="ru-RU" dirty="0" smtClean="0"/>
            <a:t> на </a:t>
          </a:r>
          <a:r>
            <a:rPr lang="ru-RU" dirty="0" err="1" smtClean="0"/>
            <a:t>дітей</a:t>
          </a:r>
          <a:r>
            <a:rPr lang="ru-RU" dirty="0" smtClean="0"/>
            <a:t>,</a:t>
          </a:r>
          <a:endParaRPr lang="uk-UA" dirty="0"/>
        </a:p>
      </dgm:t>
    </dgm:pt>
    <dgm:pt modelId="{24934F6B-E127-4AC9-A1DC-D86D6F4B3B64}" type="parTrans" cxnId="{AB92340F-B9F2-4460-B6C8-0E665CC11347}">
      <dgm:prSet/>
      <dgm:spPr/>
      <dgm:t>
        <a:bodyPr/>
        <a:lstStyle/>
        <a:p>
          <a:endParaRPr lang="uk-UA"/>
        </a:p>
      </dgm:t>
    </dgm:pt>
    <dgm:pt modelId="{A22F8DFD-F466-44D6-84E8-739783942194}" type="sibTrans" cxnId="{AB92340F-B9F2-4460-B6C8-0E665CC11347}">
      <dgm:prSet/>
      <dgm:spPr/>
      <dgm:t>
        <a:bodyPr/>
        <a:lstStyle/>
        <a:p>
          <a:endParaRPr lang="uk-UA"/>
        </a:p>
      </dgm:t>
    </dgm:pt>
    <dgm:pt modelId="{034A511E-C2D0-402F-8EC4-4AC27CD1FCC3}">
      <dgm:prSet phldrT="[Текст]"/>
      <dgm:spPr/>
      <dgm:t>
        <a:bodyPr/>
        <a:lstStyle/>
        <a:p>
          <a:r>
            <a:rPr lang="ru-RU" dirty="0" smtClean="0"/>
            <a:t>брак </a:t>
          </a:r>
          <a:r>
            <a:rPr lang="ru-RU" dirty="0" err="1" smtClean="0"/>
            <a:t>сімейних</a:t>
          </a:r>
          <a:r>
            <a:rPr lang="ru-RU" dirty="0" smtClean="0"/>
            <a:t> </a:t>
          </a:r>
          <a:r>
            <a:rPr lang="ru-RU" dirty="0" err="1" smtClean="0"/>
            <a:t>стосунків</a:t>
          </a:r>
          <a:r>
            <a:rPr lang="ru-RU" dirty="0" smtClean="0"/>
            <a:t>, </a:t>
          </a:r>
          <a:r>
            <a:rPr lang="ru-RU" dirty="0" err="1" smtClean="0"/>
            <a:t>що</a:t>
          </a:r>
          <a:r>
            <a:rPr lang="ru-RU" dirty="0" smtClean="0"/>
            <a:t> </a:t>
          </a:r>
          <a:r>
            <a:rPr lang="ru-RU" dirty="0" err="1" smtClean="0"/>
            <a:t>призводить</a:t>
          </a:r>
          <a:r>
            <a:rPr lang="ru-RU" dirty="0" smtClean="0"/>
            <a:t> до «</a:t>
          </a:r>
          <a:r>
            <a:rPr lang="ru-RU" dirty="0" err="1" smtClean="0"/>
            <a:t>емоційного</a:t>
          </a:r>
          <a:r>
            <a:rPr lang="ru-RU" dirty="0" smtClean="0"/>
            <a:t> </a:t>
          </a:r>
          <a:r>
            <a:rPr lang="ru-RU" dirty="0" err="1" smtClean="0"/>
            <a:t>відторгнення</a:t>
          </a:r>
          <a:r>
            <a:rPr lang="ru-RU" dirty="0" smtClean="0"/>
            <a:t>» </a:t>
          </a:r>
          <a:r>
            <a:rPr lang="ru-RU" dirty="0" err="1" smtClean="0"/>
            <a:t>батьків</a:t>
          </a:r>
          <a:r>
            <a:rPr lang="ru-RU" dirty="0" smtClean="0"/>
            <a:t> </a:t>
          </a:r>
          <a:r>
            <a:rPr lang="ru-RU" dirty="0" err="1" smtClean="0"/>
            <a:t>дітьми</a:t>
          </a:r>
          <a:r>
            <a:rPr lang="ru-RU" dirty="0" smtClean="0"/>
            <a:t>,</a:t>
          </a:r>
          <a:endParaRPr lang="uk-UA" dirty="0"/>
        </a:p>
      </dgm:t>
    </dgm:pt>
    <dgm:pt modelId="{C94A7B0E-3DBE-4DDD-89EB-A22A3ED14A51}" type="parTrans" cxnId="{A5A5C2EA-39E9-4264-BD37-FA40B15B3A95}">
      <dgm:prSet/>
      <dgm:spPr/>
      <dgm:t>
        <a:bodyPr/>
        <a:lstStyle/>
        <a:p>
          <a:endParaRPr lang="uk-UA"/>
        </a:p>
      </dgm:t>
    </dgm:pt>
    <dgm:pt modelId="{2F9A1BA8-E641-42DE-88B2-24965EB85080}" type="sibTrans" cxnId="{A5A5C2EA-39E9-4264-BD37-FA40B15B3A95}">
      <dgm:prSet/>
      <dgm:spPr/>
      <dgm:t>
        <a:bodyPr/>
        <a:lstStyle/>
        <a:p>
          <a:endParaRPr lang="uk-UA"/>
        </a:p>
      </dgm:t>
    </dgm:pt>
    <dgm:pt modelId="{1A070254-3E64-4DC8-8EAF-C0F6F47E08DA}">
      <dgm:prSet phldrT="[Текст]"/>
      <dgm:spPr/>
      <dgm:t>
        <a:bodyPr/>
        <a:lstStyle/>
        <a:p>
          <a:r>
            <a:rPr lang="ru-RU" dirty="0" err="1" smtClean="0"/>
            <a:t>протиставлення</a:t>
          </a:r>
          <a:r>
            <a:rPr lang="ru-RU" dirty="0" smtClean="0"/>
            <a:t> </a:t>
          </a:r>
          <a:r>
            <a:rPr lang="ru-RU" dirty="0" err="1" smtClean="0"/>
            <a:t>батьківського</a:t>
          </a:r>
          <a:r>
            <a:rPr lang="ru-RU" dirty="0" smtClean="0"/>
            <a:t> </a:t>
          </a:r>
          <a:r>
            <a:rPr lang="ru-RU" dirty="0" err="1" smtClean="0"/>
            <a:t>ставлення</a:t>
          </a:r>
          <a:r>
            <a:rPr lang="ru-RU" dirty="0" smtClean="0"/>
            <a:t> до </a:t>
          </a:r>
          <a:r>
            <a:rPr lang="ru-RU" dirty="0" err="1" smtClean="0"/>
            <a:t>дітей</a:t>
          </a:r>
          <a:r>
            <a:rPr lang="ru-RU" dirty="0" smtClean="0"/>
            <a:t>,</a:t>
          </a:r>
          <a:endParaRPr lang="uk-UA" dirty="0"/>
        </a:p>
      </dgm:t>
    </dgm:pt>
    <dgm:pt modelId="{D8D04F5F-4EB5-4D75-BF94-B023A2E79F41}" type="parTrans" cxnId="{075CCF3C-D243-497E-9586-7EC2594D0FA1}">
      <dgm:prSet/>
      <dgm:spPr/>
      <dgm:t>
        <a:bodyPr/>
        <a:lstStyle/>
        <a:p>
          <a:endParaRPr lang="uk-UA"/>
        </a:p>
      </dgm:t>
    </dgm:pt>
    <dgm:pt modelId="{200502E0-DF0C-443E-AF77-FDC1A73DB7C5}" type="sibTrans" cxnId="{075CCF3C-D243-497E-9586-7EC2594D0FA1}">
      <dgm:prSet/>
      <dgm:spPr/>
      <dgm:t>
        <a:bodyPr/>
        <a:lstStyle/>
        <a:p>
          <a:endParaRPr lang="uk-UA"/>
        </a:p>
      </dgm:t>
    </dgm:pt>
    <dgm:pt modelId="{3B732E36-D3F2-4DDC-8775-FD5B059AC127}">
      <dgm:prSet phldrT="[Текст]"/>
      <dgm:spPr/>
      <dgm:t>
        <a:bodyPr/>
        <a:lstStyle/>
        <a:p>
          <a:r>
            <a:rPr lang="ru-RU" smtClean="0"/>
            <a:t>неузгодженість </a:t>
          </a:r>
          <a:r>
            <a:rPr lang="ru-RU" dirty="0" err="1" smtClean="0"/>
            <a:t>поглядів</a:t>
          </a:r>
          <a:r>
            <a:rPr lang="ru-RU" dirty="0" smtClean="0"/>
            <a:t> </a:t>
          </a:r>
          <a:r>
            <a:rPr lang="ru-RU" dirty="0" err="1" smtClean="0"/>
            <a:t>батьків</a:t>
          </a:r>
          <a:r>
            <a:rPr lang="ru-RU" dirty="0" smtClean="0"/>
            <a:t> на </a:t>
          </a:r>
          <a:r>
            <a:rPr lang="ru-RU" dirty="0" err="1" smtClean="0"/>
            <a:t>виховання</a:t>
          </a:r>
          <a:r>
            <a:rPr lang="ru-RU" dirty="0" smtClean="0"/>
            <a:t> </a:t>
          </a:r>
          <a:r>
            <a:rPr lang="ru-RU" dirty="0" err="1" smtClean="0"/>
            <a:t>дітей</a:t>
          </a:r>
          <a:r>
            <a:rPr lang="ru-RU" dirty="0" smtClean="0"/>
            <a:t>.</a:t>
          </a:r>
          <a:endParaRPr lang="uk-UA" dirty="0"/>
        </a:p>
      </dgm:t>
    </dgm:pt>
    <dgm:pt modelId="{7D0E01DF-1B66-4F1D-91A2-37E4D797E38B}" type="parTrans" cxnId="{2DF89CCC-B076-4CEF-BB8E-4747294B8985}">
      <dgm:prSet/>
      <dgm:spPr/>
      <dgm:t>
        <a:bodyPr/>
        <a:lstStyle/>
        <a:p>
          <a:endParaRPr lang="uk-UA"/>
        </a:p>
      </dgm:t>
    </dgm:pt>
    <dgm:pt modelId="{7C5B190F-E4BF-4FE0-B546-4E2B7AFE008C}" type="sibTrans" cxnId="{2DF89CCC-B076-4CEF-BB8E-4747294B8985}">
      <dgm:prSet/>
      <dgm:spPr/>
      <dgm:t>
        <a:bodyPr/>
        <a:lstStyle/>
        <a:p>
          <a:endParaRPr lang="uk-UA"/>
        </a:p>
      </dgm:t>
    </dgm:pt>
    <dgm:pt modelId="{C1DED7A9-6626-4595-908A-A42D281A6ABA}">
      <dgm:prSet phldrT="[Текст]"/>
      <dgm:spPr/>
      <dgm:t>
        <a:bodyPr/>
        <a:lstStyle/>
        <a:p>
          <a:r>
            <a:rPr lang="ru-RU" smtClean="0"/>
            <a:t>непорозуміння </a:t>
          </a:r>
          <a:r>
            <a:rPr lang="ru-RU" dirty="0" err="1" smtClean="0"/>
            <a:t>дітей</a:t>
          </a:r>
          <a:r>
            <a:rPr lang="ru-RU" dirty="0" smtClean="0"/>
            <a:t> з </a:t>
          </a:r>
          <a:r>
            <a:rPr lang="ru-RU" dirty="0" err="1" smtClean="0"/>
            <a:t>мікросередовищем</a:t>
          </a:r>
          <a:r>
            <a:rPr lang="ru-RU" dirty="0" smtClean="0"/>
            <a:t>, </a:t>
          </a:r>
          <a:endParaRPr lang="uk-UA" dirty="0"/>
        </a:p>
      </dgm:t>
    </dgm:pt>
    <dgm:pt modelId="{E934ED45-0D70-43DF-B029-D13D7C77C560}" type="parTrans" cxnId="{E918DB2C-F04E-43E9-B8A1-D274253CAD6C}">
      <dgm:prSet/>
      <dgm:spPr/>
      <dgm:t>
        <a:bodyPr/>
        <a:lstStyle/>
        <a:p>
          <a:endParaRPr lang="uk-UA"/>
        </a:p>
      </dgm:t>
    </dgm:pt>
    <dgm:pt modelId="{1FA91DAC-B0F8-478F-9C45-3CF631A6988F}" type="sibTrans" cxnId="{E918DB2C-F04E-43E9-B8A1-D274253CAD6C}">
      <dgm:prSet/>
      <dgm:spPr/>
      <dgm:t>
        <a:bodyPr/>
        <a:lstStyle/>
        <a:p>
          <a:endParaRPr lang="uk-UA"/>
        </a:p>
      </dgm:t>
    </dgm:pt>
    <dgm:pt modelId="{584633C8-7132-4941-9FCF-523B4782233E}">
      <dgm:prSet/>
      <dgm:spPr/>
      <dgm:t>
        <a:bodyPr/>
        <a:lstStyle/>
        <a:p>
          <a:r>
            <a:rPr lang="uk-UA" dirty="0" smtClean="0"/>
            <a:t>адаптація членів сім'ї до зустрічей і нових розлучень,</a:t>
          </a:r>
          <a:endParaRPr lang="uk-UA" dirty="0"/>
        </a:p>
      </dgm:t>
    </dgm:pt>
    <dgm:pt modelId="{29683FDF-9E22-446E-B1A5-5B726690B2BE}" type="parTrans" cxnId="{D5430B95-0010-406B-8141-3E208DBA5A00}">
      <dgm:prSet/>
      <dgm:spPr/>
      <dgm:t>
        <a:bodyPr/>
        <a:lstStyle/>
        <a:p>
          <a:endParaRPr lang="uk-UA"/>
        </a:p>
      </dgm:t>
    </dgm:pt>
    <dgm:pt modelId="{3D442681-D788-4023-BE5B-F1B227B5D72D}" type="sibTrans" cxnId="{D5430B95-0010-406B-8141-3E208DBA5A00}">
      <dgm:prSet/>
      <dgm:spPr/>
      <dgm:t>
        <a:bodyPr/>
        <a:lstStyle/>
        <a:p>
          <a:endParaRPr lang="uk-UA"/>
        </a:p>
      </dgm:t>
    </dgm:pt>
    <dgm:pt modelId="{8D1B703A-0926-4583-BEF5-2203AB57DDD6}">
      <dgm:prSet/>
      <dgm:spPr/>
      <dgm:t>
        <a:bodyPr/>
        <a:lstStyle/>
        <a:p>
          <a:r>
            <a:rPr lang="uk-UA" dirty="0" smtClean="0"/>
            <a:t>стабілізація і корекція </a:t>
          </a:r>
          <a:r>
            <a:rPr lang="ru-RU" dirty="0" err="1" smtClean="0"/>
            <a:t>внутрішньосімейних</a:t>
          </a:r>
          <a:r>
            <a:rPr lang="ru-RU" dirty="0" smtClean="0"/>
            <a:t> </a:t>
          </a:r>
          <a:r>
            <a:rPr lang="ru-RU" dirty="0" err="1" smtClean="0"/>
            <a:t>стосунків</a:t>
          </a:r>
          <a:r>
            <a:rPr lang="ru-RU" dirty="0" smtClean="0"/>
            <a:t>,</a:t>
          </a:r>
          <a:endParaRPr lang="uk-UA" dirty="0"/>
        </a:p>
      </dgm:t>
    </dgm:pt>
    <dgm:pt modelId="{F65BF9A9-10B8-41BB-B05B-C79BE5436B83}" type="parTrans" cxnId="{E4EBE220-A5AB-4EEB-A671-8352C07BEC4C}">
      <dgm:prSet/>
      <dgm:spPr/>
      <dgm:t>
        <a:bodyPr/>
        <a:lstStyle/>
        <a:p>
          <a:endParaRPr lang="uk-UA"/>
        </a:p>
      </dgm:t>
    </dgm:pt>
    <dgm:pt modelId="{5B295499-43BB-4446-9315-C39C738DD108}" type="sibTrans" cxnId="{E4EBE220-A5AB-4EEB-A671-8352C07BEC4C}">
      <dgm:prSet/>
      <dgm:spPr/>
      <dgm:t>
        <a:bodyPr/>
        <a:lstStyle/>
        <a:p>
          <a:endParaRPr lang="uk-UA"/>
        </a:p>
      </dgm:t>
    </dgm:pt>
    <dgm:pt modelId="{53A64722-E8B5-4245-8E4A-E64CDD60D919}">
      <dgm:prSet/>
      <dgm:spPr/>
      <dgm:t>
        <a:bodyPr/>
        <a:lstStyle/>
        <a:p>
          <a:r>
            <a:rPr lang="ru-RU" dirty="0" err="1" smtClean="0"/>
            <a:t>допомога</a:t>
          </a:r>
          <a:r>
            <a:rPr lang="ru-RU" dirty="0" smtClean="0"/>
            <a:t> в </a:t>
          </a:r>
          <a:r>
            <a:rPr lang="ru-RU" dirty="0" err="1" smtClean="0"/>
            <a:t>організації</a:t>
          </a:r>
          <a:r>
            <a:rPr lang="ru-RU" dirty="0" smtClean="0"/>
            <a:t> </a:t>
          </a:r>
          <a:r>
            <a:rPr lang="ru-RU" dirty="0" err="1" smtClean="0"/>
            <a:t>спілкування</a:t>
          </a:r>
          <a:r>
            <a:rPr lang="ru-RU" dirty="0" smtClean="0"/>
            <a:t> на </a:t>
          </a:r>
          <a:r>
            <a:rPr lang="ru-RU" dirty="0" err="1" smtClean="0"/>
            <a:t>відстані</a:t>
          </a:r>
          <a:r>
            <a:rPr lang="ru-RU" dirty="0" smtClean="0"/>
            <a:t>, </a:t>
          </a:r>
          <a:endParaRPr lang="uk-UA" dirty="0"/>
        </a:p>
      </dgm:t>
    </dgm:pt>
    <dgm:pt modelId="{CF7A27EB-D6EF-4302-BCE3-73E7A0711276}" type="parTrans" cxnId="{CFBB9569-49C0-46C6-8C65-ACDDE691909B}">
      <dgm:prSet/>
      <dgm:spPr/>
      <dgm:t>
        <a:bodyPr/>
        <a:lstStyle/>
        <a:p>
          <a:endParaRPr lang="uk-UA"/>
        </a:p>
      </dgm:t>
    </dgm:pt>
    <dgm:pt modelId="{A5707C99-735B-441B-825E-F5B11D220C14}" type="sibTrans" cxnId="{CFBB9569-49C0-46C6-8C65-ACDDE691909B}">
      <dgm:prSet/>
      <dgm:spPr/>
      <dgm:t>
        <a:bodyPr/>
        <a:lstStyle/>
        <a:p>
          <a:endParaRPr lang="uk-UA"/>
        </a:p>
      </dgm:t>
    </dgm:pt>
    <dgm:pt modelId="{661B071B-6CE3-4CF1-82A8-061B8897647C}">
      <dgm:prSet/>
      <dgm:spPr/>
      <dgm:t>
        <a:bodyPr/>
        <a:lstStyle/>
        <a:p>
          <a:r>
            <a:rPr lang="ru-RU" dirty="0" err="1" smtClean="0"/>
            <a:t>організація</a:t>
          </a:r>
          <a:r>
            <a:rPr lang="ru-RU" dirty="0" smtClean="0"/>
            <a:t> </a:t>
          </a:r>
          <a:r>
            <a:rPr lang="ru-RU" dirty="0" err="1" smtClean="0"/>
            <a:t>груп</a:t>
          </a:r>
          <a:r>
            <a:rPr lang="ru-RU" dirty="0" smtClean="0"/>
            <a:t> </a:t>
          </a:r>
          <a:r>
            <a:rPr lang="ru-RU" dirty="0" err="1" smtClean="0"/>
            <a:t>взаємопідтримки</a:t>
          </a:r>
          <a:r>
            <a:rPr lang="ru-RU" dirty="0" smtClean="0"/>
            <a:t>, </a:t>
          </a:r>
          <a:r>
            <a:rPr lang="ru-RU" dirty="0" err="1" smtClean="0"/>
            <a:t>самодопомоги</a:t>
          </a:r>
          <a:r>
            <a:rPr lang="ru-RU" dirty="0" smtClean="0"/>
            <a:t>, </a:t>
          </a:r>
          <a:endParaRPr lang="uk-UA" dirty="0"/>
        </a:p>
      </dgm:t>
    </dgm:pt>
    <dgm:pt modelId="{E7B26ACE-EE8D-44B6-A9E4-29CF0B8E46C2}" type="parTrans" cxnId="{D8A0BE6B-8207-42B0-881D-4A932778E13B}">
      <dgm:prSet/>
      <dgm:spPr/>
      <dgm:t>
        <a:bodyPr/>
        <a:lstStyle/>
        <a:p>
          <a:endParaRPr lang="uk-UA"/>
        </a:p>
      </dgm:t>
    </dgm:pt>
    <dgm:pt modelId="{B86ADEDE-57C4-4B90-B715-BEF77E94AB45}" type="sibTrans" cxnId="{D8A0BE6B-8207-42B0-881D-4A932778E13B}">
      <dgm:prSet/>
      <dgm:spPr/>
      <dgm:t>
        <a:bodyPr/>
        <a:lstStyle/>
        <a:p>
          <a:endParaRPr lang="uk-UA"/>
        </a:p>
      </dgm:t>
    </dgm:pt>
    <dgm:pt modelId="{98FA7B51-F659-4B25-9B83-06B13D7387CA}">
      <dgm:prSet/>
      <dgm:spPr/>
      <dgm:t>
        <a:bodyPr/>
        <a:lstStyle/>
        <a:p>
          <a:r>
            <a:rPr lang="ru-RU" dirty="0" err="1" smtClean="0"/>
            <a:t>залучення</a:t>
          </a:r>
          <a:r>
            <a:rPr lang="ru-RU" dirty="0" smtClean="0"/>
            <a:t> </a:t>
          </a:r>
          <a:r>
            <a:rPr lang="ru-RU" dirty="0" err="1" smtClean="0"/>
            <a:t>дітей</a:t>
          </a:r>
          <a:r>
            <a:rPr lang="ru-RU" dirty="0" smtClean="0"/>
            <a:t> до культурно-</a:t>
          </a:r>
          <a:r>
            <a:rPr lang="ru-RU" dirty="0" err="1" smtClean="0"/>
            <a:t>дозвільневої</a:t>
          </a:r>
          <a:r>
            <a:rPr lang="ru-RU" dirty="0" smtClean="0"/>
            <a:t> </a:t>
          </a:r>
          <a:r>
            <a:rPr lang="ru-RU" dirty="0" err="1" smtClean="0"/>
            <a:t>діяльності</a:t>
          </a:r>
          <a:r>
            <a:rPr lang="ru-RU" dirty="0" smtClean="0"/>
            <a:t>, </a:t>
          </a:r>
          <a:endParaRPr lang="uk-UA" dirty="0"/>
        </a:p>
      </dgm:t>
    </dgm:pt>
    <dgm:pt modelId="{2853A1F5-FDD5-47AD-9EE4-1B1E88A68567}" type="parTrans" cxnId="{A76CAC68-0ED5-49AF-9A0D-7ACDB6EC8337}">
      <dgm:prSet/>
      <dgm:spPr/>
      <dgm:t>
        <a:bodyPr/>
        <a:lstStyle/>
        <a:p>
          <a:endParaRPr lang="uk-UA"/>
        </a:p>
      </dgm:t>
    </dgm:pt>
    <dgm:pt modelId="{0662BBB5-FE82-47BC-AAEA-09CBC19AAE13}" type="sibTrans" cxnId="{A76CAC68-0ED5-49AF-9A0D-7ACDB6EC8337}">
      <dgm:prSet/>
      <dgm:spPr/>
      <dgm:t>
        <a:bodyPr/>
        <a:lstStyle/>
        <a:p>
          <a:endParaRPr lang="uk-UA"/>
        </a:p>
      </dgm:t>
    </dgm:pt>
    <dgm:pt modelId="{E3D1F69F-9951-4119-AA90-4D47B4671773}">
      <dgm:prSet/>
      <dgm:spPr/>
      <dgm:t>
        <a:bodyPr/>
        <a:lstStyle/>
        <a:p>
          <a:r>
            <a:rPr lang="ru-RU" dirty="0" err="1" smtClean="0"/>
            <a:t>профілактика</a:t>
          </a:r>
          <a:r>
            <a:rPr lang="ru-RU" dirty="0" smtClean="0"/>
            <a:t> </a:t>
          </a:r>
          <a:r>
            <a:rPr lang="ru-RU" dirty="0" err="1" smtClean="0"/>
            <a:t>сімейних</a:t>
          </a:r>
          <a:r>
            <a:rPr lang="ru-RU" dirty="0" smtClean="0"/>
            <a:t> </a:t>
          </a:r>
          <a:r>
            <a:rPr lang="ru-RU" dirty="0" err="1" smtClean="0"/>
            <a:t>конфліктів</a:t>
          </a:r>
          <a:r>
            <a:rPr lang="ru-RU" dirty="0" smtClean="0"/>
            <a:t>.</a:t>
          </a:r>
          <a:endParaRPr lang="uk-UA" dirty="0"/>
        </a:p>
      </dgm:t>
    </dgm:pt>
    <dgm:pt modelId="{B9B806E9-AE74-4C50-A01F-EEFC8044BEC4}" type="parTrans" cxnId="{C51F0334-31FF-4DC4-8E05-635BC70D70C4}">
      <dgm:prSet/>
      <dgm:spPr/>
      <dgm:t>
        <a:bodyPr/>
        <a:lstStyle/>
        <a:p>
          <a:endParaRPr lang="uk-UA"/>
        </a:p>
      </dgm:t>
    </dgm:pt>
    <dgm:pt modelId="{B9F87923-0FCA-46EA-AFE6-0D4ED6954C86}" type="sibTrans" cxnId="{C51F0334-31FF-4DC4-8E05-635BC70D70C4}">
      <dgm:prSet/>
      <dgm:spPr/>
      <dgm:t>
        <a:bodyPr/>
        <a:lstStyle/>
        <a:p>
          <a:endParaRPr lang="uk-UA"/>
        </a:p>
      </dgm:t>
    </dgm:pt>
    <dgm:pt modelId="{321F0238-87EC-461F-913E-15FF10784AF5}">
      <dgm:prSet/>
      <dgm:spPr/>
      <dgm:t>
        <a:bodyPr/>
        <a:lstStyle/>
        <a:p>
          <a:r>
            <a:rPr lang="ru-RU" dirty="0" err="1" smtClean="0"/>
            <a:t>Форми</a:t>
          </a:r>
          <a:r>
            <a:rPr lang="ru-RU" dirty="0" smtClean="0"/>
            <a:t> </a:t>
          </a:r>
          <a:r>
            <a:rPr lang="ru-RU" dirty="0" err="1" smtClean="0"/>
            <a:t>роботи</a:t>
          </a:r>
          <a:r>
            <a:rPr lang="ru-RU" dirty="0" smtClean="0"/>
            <a:t>:</a:t>
          </a:r>
          <a:endParaRPr lang="uk-UA" dirty="0"/>
        </a:p>
      </dgm:t>
    </dgm:pt>
    <dgm:pt modelId="{28B19E16-194C-491D-9C24-D038D8C8835C}" type="parTrans" cxnId="{F40844C0-236D-4D22-8B75-3C0C6F08E0B2}">
      <dgm:prSet/>
      <dgm:spPr/>
      <dgm:t>
        <a:bodyPr/>
        <a:lstStyle/>
        <a:p>
          <a:endParaRPr lang="uk-UA"/>
        </a:p>
      </dgm:t>
    </dgm:pt>
    <dgm:pt modelId="{6365AE30-02B2-4898-B483-28089D6596D8}" type="sibTrans" cxnId="{F40844C0-236D-4D22-8B75-3C0C6F08E0B2}">
      <dgm:prSet/>
      <dgm:spPr/>
      <dgm:t>
        <a:bodyPr/>
        <a:lstStyle/>
        <a:p>
          <a:endParaRPr lang="uk-UA"/>
        </a:p>
      </dgm:t>
    </dgm:pt>
    <dgm:pt modelId="{A4C17F84-B717-4D17-89B0-5E2B744A0FD0}">
      <dgm:prSet/>
      <dgm:spPr/>
      <dgm:t>
        <a:bodyPr/>
        <a:lstStyle/>
        <a:p>
          <a:r>
            <a:rPr lang="ru-RU" dirty="0" err="1" smtClean="0"/>
            <a:t>консультпункти</a:t>
          </a:r>
          <a:r>
            <a:rPr lang="ru-RU" dirty="0" smtClean="0"/>
            <a:t>,</a:t>
          </a:r>
          <a:endParaRPr lang="uk-UA" dirty="0"/>
        </a:p>
      </dgm:t>
    </dgm:pt>
    <dgm:pt modelId="{D4A6375C-3EF9-4D27-8172-990918D8A2A8}" type="parTrans" cxnId="{0D93D8FE-804F-4832-93DB-A837F121C4C1}">
      <dgm:prSet/>
      <dgm:spPr/>
      <dgm:t>
        <a:bodyPr/>
        <a:lstStyle/>
        <a:p>
          <a:endParaRPr lang="uk-UA"/>
        </a:p>
      </dgm:t>
    </dgm:pt>
    <dgm:pt modelId="{2F6E6D34-1FB2-42AE-91F2-4FC1BF60FCAB}" type="sibTrans" cxnId="{0D93D8FE-804F-4832-93DB-A837F121C4C1}">
      <dgm:prSet/>
      <dgm:spPr/>
      <dgm:t>
        <a:bodyPr/>
        <a:lstStyle/>
        <a:p>
          <a:endParaRPr lang="uk-UA"/>
        </a:p>
      </dgm:t>
    </dgm:pt>
    <dgm:pt modelId="{55F6E6FE-1426-47EE-95FF-9F368D9A43AE}">
      <dgm:prSet/>
      <dgm:spPr/>
      <dgm:t>
        <a:bodyPr/>
        <a:lstStyle/>
        <a:p>
          <a:r>
            <a:rPr lang="ru-RU" dirty="0" err="1" smtClean="0"/>
            <a:t>групи</a:t>
          </a:r>
          <a:r>
            <a:rPr lang="ru-RU" dirty="0" smtClean="0"/>
            <a:t> само- і </a:t>
          </a:r>
          <a:r>
            <a:rPr lang="ru-RU" dirty="0" err="1" smtClean="0"/>
            <a:t>взаємодопомоги</a:t>
          </a:r>
          <a:r>
            <a:rPr lang="ru-RU" dirty="0" smtClean="0"/>
            <a:t>,</a:t>
          </a:r>
          <a:endParaRPr lang="uk-UA" dirty="0"/>
        </a:p>
      </dgm:t>
    </dgm:pt>
    <dgm:pt modelId="{878D0C03-1F3B-44E5-A335-ADB3F4D3B964}" type="parTrans" cxnId="{A8DD5C89-95DB-4ECC-A8FD-4EF5BCC93D97}">
      <dgm:prSet/>
      <dgm:spPr/>
      <dgm:t>
        <a:bodyPr/>
        <a:lstStyle/>
        <a:p>
          <a:endParaRPr lang="uk-UA"/>
        </a:p>
      </dgm:t>
    </dgm:pt>
    <dgm:pt modelId="{30239E86-C791-4062-BC7F-E1205F8D9CCF}" type="sibTrans" cxnId="{A8DD5C89-95DB-4ECC-A8FD-4EF5BCC93D97}">
      <dgm:prSet/>
      <dgm:spPr/>
      <dgm:t>
        <a:bodyPr/>
        <a:lstStyle/>
        <a:p>
          <a:endParaRPr lang="uk-UA"/>
        </a:p>
      </dgm:t>
    </dgm:pt>
    <dgm:pt modelId="{298CFF8C-5B99-4742-BD13-D644609223B5}">
      <dgm:prSet/>
      <dgm:spPr/>
      <dgm:t>
        <a:bodyPr/>
        <a:lstStyle/>
        <a:p>
          <a:r>
            <a:rPr lang="ru-RU" dirty="0" err="1" smtClean="0"/>
            <a:t>гуртки</a:t>
          </a:r>
          <a:r>
            <a:rPr lang="ru-RU" dirty="0" smtClean="0"/>
            <a:t> за </a:t>
          </a:r>
          <a:r>
            <a:rPr lang="uk-UA" dirty="0" smtClean="0"/>
            <a:t>інтересами, клуби спілкування, спільне відзначення свят, благодійні акції, екскурсії, походи,</a:t>
          </a:r>
          <a:endParaRPr lang="uk-UA" dirty="0"/>
        </a:p>
      </dgm:t>
    </dgm:pt>
    <dgm:pt modelId="{D337B955-371D-4E3D-BA45-81F149A51310}" type="parTrans" cxnId="{A3C03C9C-E557-4EC0-B441-91E884E74896}">
      <dgm:prSet/>
      <dgm:spPr/>
      <dgm:t>
        <a:bodyPr/>
        <a:lstStyle/>
        <a:p>
          <a:endParaRPr lang="uk-UA"/>
        </a:p>
      </dgm:t>
    </dgm:pt>
    <dgm:pt modelId="{0B42686E-341A-4EB6-A8F2-EAD64967B9A1}" type="sibTrans" cxnId="{A3C03C9C-E557-4EC0-B441-91E884E74896}">
      <dgm:prSet/>
      <dgm:spPr/>
      <dgm:t>
        <a:bodyPr/>
        <a:lstStyle/>
        <a:p>
          <a:endParaRPr lang="uk-UA"/>
        </a:p>
      </dgm:t>
    </dgm:pt>
    <dgm:pt modelId="{2B944B15-5794-4EBA-A98D-7FCF0F9B8F5F}" type="pres">
      <dgm:prSet presAssocID="{AC1513EB-6957-4406-914F-3239F603A048}" presName="linear" presStyleCnt="0">
        <dgm:presLayoutVars>
          <dgm:animLvl val="lvl"/>
          <dgm:resizeHandles val="exact"/>
        </dgm:presLayoutVars>
      </dgm:prSet>
      <dgm:spPr/>
    </dgm:pt>
    <dgm:pt modelId="{6F90563A-D079-486D-BFA7-D7929BB0A0B9}" type="pres">
      <dgm:prSet presAssocID="{F248F47E-DD67-4493-907E-CF739B81F80D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43E8BFD5-82AE-4CAB-968F-994D48617565}" type="pres">
      <dgm:prSet presAssocID="{F248F47E-DD67-4493-907E-CF739B81F80D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922D5C7-D45B-47D4-A556-61BD43FB5867}" type="pres">
      <dgm:prSet presAssocID="{8607641F-17A3-4A31-9A21-8C44FD314EB8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E6D55D0C-8348-4644-9A01-34C0B50E8577}" type="pres">
      <dgm:prSet presAssocID="{8607641F-17A3-4A31-9A21-8C44FD314EB8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DB34125-CAAD-4AAC-95B3-D33C6981EED3}" type="pres">
      <dgm:prSet presAssocID="{321F0238-87EC-461F-913E-15FF10784AF5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001AC75E-9F0D-4543-A9DA-80BBC8A73864}" type="pres">
      <dgm:prSet presAssocID="{321F0238-87EC-461F-913E-15FF10784AF5}" presName="child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365569FB-151C-4548-8E00-F9647AACEB7F}" type="presOf" srcId="{E3C9E6BA-FC92-4B91-91D7-2C02D5D0FC45}" destId="{001AC75E-9F0D-4543-A9DA-80BBC8A73864}" srcOrd="0" destOrd="3" presId="urn:microsoft.com/office/officeart/2005/8/layout/vList2"/>
    <dgm:cxn modelId="{464E0A49-1E9B-4A41-8344-244071E79EED}" type="presOf" srcId="{AC1513EB-6957-4406-914F-3239F603A048}" destId="{2B944B15-5794-4EBA-A98D-7FCF0F9B8F5F}" srcOrd="0" destOrd="0" presId="urn:microsoft.com/office/officeart/2005/8/layout/vList2"/>
    <dgm:cxn modelId="{9F27506D-3CCF-4BC0-B648-807F471F35B4}" type="presOf" srcId="{A4C17F84-B717-4D17-89B0-5E2B744A0FD0}" destId="{001AC75E-9F0D-4543-A9DA-80BBC8A73864}" srcOrd="0" destOrd="0" presId="urn:microsoft.com/office/officeart/2005/8/layout/vList2"/>
    <dgm:cxn modelId="{A5A5C2EA-39E9-4264-BD37-FA40B15B3A95}" srcId="{F248F47E-DD67-4493-907E-CF739B81F80D}" destId="{034A511E-C2D0-402F-8EC4-4AC27CD1FCC3}" srcOrd="1" destOrd="0" parTransId="{C94A7B0E-3DBE-4DDD-89EB-A22A3ED14A51}" sibTransId="{2F9A1BA8-E641-42DE-88B2-24965EB85080}"/>
    <dgm:cxn modelId="{14D59B36-533B-4BEF-BFC2-360E3380DD4B}" type="presOf" srcId="{661B071B-6CE3-4CF1-82A8-061B8897647C}" destId="{E6D55D0C-8348-4644-9A01-34C0B50E8577}" srcOrd="0" destOrd="3" presId="urn:microsoft.com/office/officeart/2005/8/layout/vList2"/>
    <dgm:cxn modelId="{F40844C0-236D-4D22-8B75-3C0C6F08E0B2}" srcId="{AC1513EB-6957-4406-914F-3239F603A048}" destId="{321F0238-87EC-461F-913E-15FF10784AF5}" srcOrd="2" destOrd="0" parTransId="{28B19E16-194C-491D-9C24-D038D8C8835C}" sibTransId="{6365AE30-02B2-4898-B483-28089D6596D8}"/>
    <dgm:cxn modelId="{A3C03C9C-E557-4EC0-B441-91E884E74896}" srcId="{321F0238-87EC-461F-913E-15FF10784AF5}" destId="{298CFF8C-5B99-4742-BD13-D644609223B5}" srcOrd="2" destOrd="0" parTransId="{D337B955-371D-4E3D-BA45-81F149A51310}" sibTransId="{0B42686E-341A-4EB6-A8F2-EAD64967B9A1}"/>
    <dgm:cxn modelId="{C51F0334-31FF-4DC4-8E05-635BC70D70C4}" srcId="{8607641F-17A3-4A31-9A21-8C44FD314EB8}" destId="{E3D1F69F-9951-4119-AA90-4D47B4671773}" srcOrd="5" destOrd="0" parTransId="{B9B806E9-AE74-4C50-A01F-EEFC8044BEC4}" sibTransId="{B9F87923-0FCA-46EA-AFE6-0D4ED6954C86}"/>
    <dgm:cxn modelId="{6BE93FF1-1B79-4D9E-88E3-7BA6949885D4}" type="presOf" srcId="{98FA7B51-F659-4B25-9B83-06B13D7387CA}" destId="{E6D55D0C-8348-4644-9A01-34C0B50E8577}" srcOrd="0" destOrd="4" presId="urn:microsoft.com/office/officeart/2005/8/layout/vList2"/>
    <dgm:cxn modelId="{F369E072-5A89-433D-9602-945DD84C0E20}" type="presOf" srcId="{F248F47E-DD67-4493-907E-CF739B81F80D}" destId="{6F90563A-D079-486D-BFA7-D7929BB0A0B9}" srcOrd="0" destOrd="0" presId="urn:microsoft.com/office/officeart/2005/8/layout/vList2"/>
    <dgm:cxn modelId="{4D6720E5-3D45-4957-81C2-8DDBA3978302}" type="presOf" srcId="{53A64722-E8B5-4245-8E4A-E64CDD60D919}" destId="{E6D55D0C-8348-4644-9A01-34C0B50E8577}" srcOrd="0" destOrd="2" presId="urn:microsoft.com/office/officeart/2005/8/layout/vList2"/>
    <dgm:cxn modelId="{F52DF746-587C-4FF9-A816-470DEFAB6D79}" srcId="{AC1513EB-6957-4406-914F-3239F603A048}" destId="{F248F47E-DD67-4493-907E-CF739B81F80D}" srcOrd="0" destOrd="0" parTransId="{4E5820C7-C3C1-4549-827A-D639D6E86EA2}" sibTransId="{DAC71805-FA08-4B97-8696-33F3CFC7A190}"/>
    <dgm:cxn modelId="{CFBB9569-49C0-46C6-8C65-ACDDE691909B}" srcId="{8607641F-17A3-4A31-9A21-8C44FD314EB8}" destId="{53A64722-E8B5-4245-8E4A-E64CDD60D919}" srcOrd="2" destOrd="0" parTransId="{CF7A27EB-D6EF-4302-BCE3-73E7A0711276}" sibTransId="{A5707C99-735B-441B-825E-F5B11D220C14}"/>
    <dgm:cxn modelId="{D8A0BE6B-8207-42B0-881D-4A932778E13B}" srcId="{8607641F-17A3-4A31-9A21-8C44FD314EB8}" destId="{661B071B-6CE3-4CF1-82A8-061B8897647C}" srcOrd="3" destOrd="0" parTransId="{E7B26ACE-EE8D-44B6-A9E4-29CF0B8E46C2}" sibTransId="{B86ADEDE-57C4-4B90-B715-BEF77E94AB45}"/>
    <dgm:cxn modelId="{075CCF3C-D243-497E-9586-7EC2594D0FA1}" srcId="{F248F47E-DD67-4493-907E-CF739B81F80D}" destId="{1A070254-3E64-4DC8-8EAF-C0F6F47E08DA}" srcOrd="2" destOrd="0" parTransId="{D8D04F5F-4EB5-4D75-BF94-B023A2E79F41}" sibTransId="{200502E0-DF0C-443E-AF77-FDC1A73DB7C5}"/>
    <dgm:cxn modelId="{E4EBE220-A5AB-4EEB-A671-8352C07BEC4C}" srcId="{8607641F-17A3-4A31-9A21-8C44FD314EB8}" destId="{8D1B703A-0926-4583-BEF5-2203AB57DDD6}" srcOrd="1" destOrd="0" parTransId="{F65BF9A9-10B8-41BB-B05B-C79BE5436B83}" sibTransId="{5B295499-43BB-4446-9315-C39C738DD108}"/>
    <dgm:cxn modelId="{01BB6CC1-2A22-4FE6-B1DF-601E7FCF4779}" type="presOf" srcId="{8D1B703A-0926-4583-BEF5-2203AB57DDD6}" destId="{E6D55D0C-8348-4644-9A01-34C0B50E8577}" srcOrd="0" destOrd="1" presId="urn:microsoft.com/office/officeart/2005/8/layout/vList2"/>
    <dgm:cxn modelId="{2DF89CCC-B076-4CEF-BB8E-4747294B8985}" srcId="{F248F47E-DD67-4493-907E-CF739B81F80D}" destId="{3B732E36-D3F2-4DDC-8775-FD5B059AC127}" srcOrd="4" destOrd="0" parTransId="{7D0E01DF-1B66-4F1D-91A2-37E4D797E38B}" sibTransId="{7C5B190F-E4BF-4FE0-B546-4E2B7AFE008C}"/>
    <dgm:cxn modelId="{E918DB2C-F04E-43E9-B8A1-D274253CAD6C}" srcId="{F248F47E-DD67-4493-907E-CF739B81F80D}" destId="{C1DED7A9-6626-4595-908A-A42D281A6ABA}" srcOrd="3" destOrd="0" parTransId="{E934ED45-0D70-43DF-B029-D13D7C77C560}" sibTransId="{1FA91DAC-B0F8-478F-9C45-3CF631A6988F}"/>
    <dgm:cxn modelId="{13C89797-89CD-4DE2-8B2C-226BBC23B50C}" type="presOf" srcId="{8607641F-17A3-4A31-9A21-8C44FD314EB8}" destId="{B922D5C7-D45B-47D4-A556-61BD43FB5867}" srcOrd="0" destOrd="0" presId="urn:microsoft.com/office/officeart/2005/8/layout/vList2"/>
    <dgm:cxn modelId="{AB92340F-B9F2-4460-B6C8-0E665CC11347}" srcId="{F248F47E-DD67-4493-907E-CF739B81F80D}" destId="{376AC863-2EEC-4370-8791-6A94080B2385}" srcOrd="0" destOrd="0" parTransId="{24934F6B-E127-4AC9-A1DC-D86D6F4B3B64}" sibTransId="{A22F8DFD-F466-44D6-84E8-739783942194}"/>
    <dgm:cxn modelId="{D5430B95-0010-406B-8141-3E208DBA5A00}" srcId="{8607641F-17A3-4A31-9A21-8C44FD314EB8}" destId="{584633C8-7132-4941-9FCF-523B4782233E}" srcOrd="0" destOrd="0" parTransId="{29683FDF-9E22-446E-B1A5-5B726690B2BE}" sibTransId="{3D442681-D788-4023-BE5B-F1B227B5D72D}"/>
    <dgm:cxn modelId="{BF2B77AD-1D47-4B3B-A956-24408DAFE08F}" type="presOf" srcId="{C1DED7A9-6626-4595-908A-A42D281A6ABA}" destId="{43E8BFD5-82AE-4CAB-968F-994D48617565}" srcOrd="0" destOrd="3" presId="urn:microsoft.com/office/officeart/2005/8/layout/vList2"/>
    <dgm:cxn modelId="{E70BAF99-52B1-4ABA-952E-9BD050F18F26}" type="presOf" srcId="{321F0238-87EC-461F-913E-15FF10784AF5}" destId="{BDB34125-CAAD-4AAC-95B3-D33C6981EED3}" srcOrd="0" destOrd="0" presId="urn:microsoft.com/office/officeart/2005/8/layout/vList2"/>
    <dgm:cxn modelId="{26ED406A-0729-4F5B-AB31-F84E0098DF44}" type="presOf" srcId="{55F6E6FE-1426-47EE-95FF-9F368D9A43AE}" destId="{001AC75E-9F0D-4543-A9DA-80BBC8A73864}" srcOrd="0" destOrd="1" presId="urn:microsoft.com/office/officeart/2005/8/layout/vList2"/>
    <dgm:cxn modelId="{B5474CC5-793E-42E1-9CE9-B10C6D167A73}" srcId="{AC1513EB-6957-4406-914F-3239F603A048}" destId="{8607641F-17A3-4A31-9A21-8C44FD314EB8}" srcOrd="1" destOrd="0" parTransId="{CEFC0A5E-BCE2-4728-8EE3-8D151D02C020}" sibTransId="{C34F7BF6-26E6-4A39-A6F5-3CDE294A3E27}"/>
    <dgm:cxn modelId="{13474AA7-7F4A-44D8-82D0-D28F265F574A}" type="presOf" srcId="{584633C8-7132-4941-9FCF-523B4782233E}" destId="{E6D55D0C-8348-4644-9A01-34C0B50E8577}" srcOrd="0" destOrd="0" presId="urn:microsoft.com/office/officeart/2005/8/layout/vList2"/>
    <dgm:cxn modelId="{A76CAC68-0ED5-49AF-9A0D-7ACDB6EC8337}" srcId="{8607641F-17A3-4A31-9A21-8C44FD314EB8}" destId="{98FA7B51-F659-4B25-9B83-06B13D7387CA}" srcOrd="4" destOrd="0" parTransId="{2853A1F5-FDD5-47AD-9EE4-1B1E88A68567}" sibTransId="{0662BBB5-FE82-47BC-AAEA-09CBC19AAE13}"/>
    <dgm:cxn modelId="{8EFA3744-07CF-42F5-B315-C2461B657352}" type="presOf" srcId="{034A511E-C2D0-402F-8EC4-4AC27CD1FCC3}" destId="{43E8BFD5-82AE-4CAB-968F-994D48617565}" srcOrd="0" destOrd="1" presId="urn:microsoft.com/office/officeart/2005/8/layout/vList2"/>
    <dgm:cxn modelId="{9A899250-1064-4223-BFFB-E2EBDAFD0D59}" type="presOf" srcId="{376AC863-2EEC-4370-8791-6A94080B2385}" destId="{43E8BFD5-82AE-4CAB-968F-994D48617565}" srcOrd="0" destOrd="0" presId="urn:microsoft.com/office/officeart/2005/8/layout/vList2"/>
    <dgm:cxn modelId="{9CEC345F-27A9-4267-A8B2-1A5374C633C9}" type="presOf" srcId="{1A070254-3E64-4DC8-8EAF-C0F6F47E08DA}" destId="{43E8BFD5-82AE-4CAB-968F-994D48617565}" srcOrd="0" destOrd="2" presId="urn:microsoft.com/office/officeart/2005/8/layout/vList2"/>
    <dgm:cxn modelId="{E4F12B34-59F1-4364-BED5-DD9A349846B1}" type="presOf" srcId="{E3D1F69F-9951-4119-AA90-4D47B4671773}" destId="{E6D55D0C-8348-4644-9A01-34C0B50E8577}" srcOrd="0" destOrd="5" presId="urn:microsoft.com/office/officeart/2005/8/layout/vList2"/>
    <dgm:cxn modelId="{A8DD5C89-95DB-4ECC-A8FD-4EF5BCC93D97}" srcId="{321F0238-87EC-461F-913E-15FF10784AF5}" destId="{55F6E6FE-1426-47EE-95FF-9F368D9A43AE}" srcOrd="1" destOrd="0" parTransId="{878D0C03-1F3B-44E5-A335-ADB3F4D3B964}" sibTransId="{30239E86-C791-4062-BC7F-E1205F8D9CCF}"/>
    <dgm:cxn modelId="{022CE782-0024-495D-BDB3-7B5DB1004D2B}" type="presOf" srcId="{3B732E36-D3F2-4DDC-8775-FD5B059AC127}" destId="{43E8BFD5-82AE-4CAB-968F-994D48617565}" srcOrd="0" destOrd="4" presId="urn:microsoft.com/office/officeart/2005/8/layout/vList2"/>
    <dgm:cxn modelId="{0D93D8FE-804F-4832-93DB-A837F121C4C1}" srcId="{321F0238-87EC-461F-913E-15FF10784AF5}" destId="{A4C17F84-B717-4D17-89B0-5E2B744A0FD0}" srcOrd="0" destOrd="0" parTransId="{D4A6375C-3EF9-4D27-8172-990918D8A2A8}" sibTransId="{2F6E6D34-1FB2-42AE-91F2-4FC1BF60FCAB}"/>
    <dgm:cxn modelId="{50719BD2-05F5-457E-A9F7-82DE03A20B10}" srcId="{321F0238-87EC-461F-913E-15FF10784AF5}" destId="{E3C9E6BA-FC92-4B91-91D7-2C02D5D0FC45}" srcOrd="3" destOrd="0" parTransId="{99525EE0-E9F6-41EE-BEDA-A90ADD40BE2A}" sibTransId="{30C76547-6AEA-44DE-940C-187D36B52A5C}"/>
    <dgm:cxn modelId="{EAF4EB88-9AA0-4E8D-868C-56B143333BB3}" type="presOf" srcId="{298CFF8C-5B99-4742-BD13-D644609223B5}" destId="{001AC75E-9F0D-4543-A9DA-80BBC8A73864}" srcOrd="0" destOrd="2" presId="urn:microsoft.com/office/officeart/2005/8/layout/vList2"/>
    <dgm:cxn modelId="{415F221E-A361-4309-B94F-C6ACAB1C6A04}" type="presParOf" srcId="{2B944B15-5794-4EBA-A98D-7FCF0F9B8F5F}" destId="{6F90563A-D079-486D-BFA7-D7929BB0A0B9}" srcOrd="0" destOrd="0" presId="urn:microsoft.com/office/officeart/2005/8/layout/vList2"/>
    <dgm:cxn modelId="{4CFC4360-9C15-4E55-9495-108CB6DBCE61}" type="presParOf" srcId="{2B944B15-5794-4EBA-A98D-7FCF0F9B8F5F}" destId="{43E8BFD5-82AE-4CAB-968F-994D48617565}" srcOrd="1" destOrd="0" presId="urn:microsoft.com/office/officeart/2005/8/layout/vList2"/>
    <dgm:cxn modelId="{A1DEA3F6-B4A1-4617-BE3D-C878F7017766}" type="presParOf" srcId="{2B944B15-5794-4EBA-A98D-7FCF0F9B8F5F}" destId="{B922D5C7-D45B-47D4-A556-61BD43FB5867}" srcOrd="2" destOrd="0" presId="urn:microsoft.com/office/officeart/2005/8/layout/vList2"/>
    <dgm:cxn modelId="{EA57C4DF-1C7E-4226-8368-13BD37357145}" type="presParOf" srcId="{2B944B15-5794-4EBA-A98D-7FCF0F9B8F5F}" destId="{E6D55D0C-8348-4644-9A01-34C0B50E8577}" srcOrd="3" destOrd="0" presId="urn:microsoft.com/office/officeart/2005/8/layout/vList2"/>
    <dgm:cxn modelId="{2A31E7B3-8C5E-4A18-BB21-49E13F8E6071}" type="presParOf" srcId="{2B944B15-5794-4EBA-A98D-7FCF0F9B8F5F}" destId="{BDB34125-CAAD-4AAC-95B3-D33C6981EED3}" srcOrd="4" destOrd="0" presId="urn:microsoft.com/office/officeart/2005/8/layout/vList2"/>
    <dgm:cxn modelId="{1C35DC24-4122-44AE-B777-B40067924372}" type="presParOf" srcId="{2B944B15-5794-4EBA-A98D-7FCF0F9B8F5F}" destId="{001AC75E-9F0D-4543-A9DA-80BBC8A73864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FE0529D9-C371-4F2C-A3EC-CA4BE48C033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3FC9C3C2-46F1-4AFE-982F-0B36AE65510D}">
      <dgm:prSet phldrT="[Текст]"/>
      <dgm:spPr/>
      <dgm:t>
        <a:bodyPr/>
        <a:lstStyle/>
        <a:p>
          <a:r>
            <a:rPr lang="uk-UA" i="1" dirty="0" smtClean="0"/>
            <a:t>Проблема</a:t>
          </a:r>
          <a:endParaRPr lang="uk-UA" dirty="0"/>
        </a:p>
      </dgm:t>
    </dgm:pt>
    <dgm:pt modelId="{41DFB230-97D7-40C4-8E15-8E106698E28E}" type="parTrans" cxnId="{3ACA730D-E3BC-4506-B0A6-E024EC4C554D}">
      <dgm:prSet/>
      <dgm:spPr/>
      <dgm:t>
        <a:bodyPr/>
        <a:lstStyle/>
        <a:p>
          <a:endParaRPr lang="uk-UA"/>
        </a:p>
      </dgm:t>
    </dgm:pt>
    <dgm:pt modelId="{A1C524FB-0F2D-4AA4-B49B-C4A2FD2302EC}" type="sibTrans" cxnId="{3ACA730D-E3BC-4506-B0A6-E024EC4C554D}">
      <dgm:prSet/>
      <dgm:spPr/>
      <dgm:t>
        <a:bodyPr/>
        <a:lstStyle/>
        <a:p>
          <a:endParaRPr lang="uk-UA"/>
        </a:p>
      </dgm:t>
    </dgm:pt>
    <dgm:pt modelId="{647D30B7-8228-47C3-889D-EB58DD84C0CC}">
      <dgm:prSet phldrT="[Текст]"/>
      <dgm:spPr/>
      <dgm:t>
        <a:bodyPr/>
        <a:lstStyle/>
        <a:p>
          <a:r>
            <a:rPr lang="uk-UA" dirty="0" smtClean="0"/>
            <a:t>самореалізації членів сім'ї,</a:t>
          </a:r>
          <a:endParaRPr lang="uk-UA" dirty="0"/>
        </a:p>
      </dgm:t>
    </dgm:pt>
    <dgm:pt modelId="{8B7F1EFF-4097-4CE0-B6FF-D61A0BD26428}" type="parTrans" cxnId="{63D9D434-0C08-475D-A21B-27BEAF3685C3}">
      <dgm:prSet/>
      <dgm:spPr/>
      <dgm:t>
        <a:bodyPr/>
        <a:lstStyle/>
        <a:p>
          <a:endParaRPr lang="uk-UA"/>
        </a:p>
      </dgm:t>
    </dgm:pt>
    <dgm:pt modelId="{8C37B26F-22E0-40C9-A403-7ED14E2EB062}" type="sibTrans" cxnId="{63D9D434-0C08-475D-A21B-27BEAF3685C3}">
      <dgm:prSet/>
      <dgm:spPr/>
      <dgm:t>
        <a:bodyPr/>
        <a:lstStyle/>
        <a:p>
          <a:endParaRPr lang="uk-UA"/>
        </a:p>
      </dgm:t>
    </dgm:pt>
    <dgm:pt modelId="{F6CB5536-9F68-434E-88BF-D60194DEEC69}">
      <dgm:prSet phldrT="[Текст]"/>
      <dgm:spPr/>
      <dgm:t>
        <a:bodyPr/>
        <a:lstStyle/>
        <a:p>
          <a:r>
            <a:rPr lang="uk-UA" dirty="0" smtClean="0"/>
            <a:t>неузгодженості поглядів, </a:t>
          </a:r>
          <a:r>
            <a:rPr lang="ru-RU" dirty="0" err="1" smtClean="0"/>
            <a:t>цінностей</a:t>
          </a:r>
          <a:r>
            <a:rPr lang="ru-RU" dirty="0" smtClean="0"/>
            <a:t>, </a:t>
          </a:r>
          <a:r>
            <a:rPr lang="ru-RU" dirty="0" err="1" smtClean="0"/>
            <a:t>цілей</a:t>
          </a:r>
          <a:r>
            <a:rPr lang="ru-RU" dirty="0" smtClean="0"/>
            <a:t> </a:t>
          </a:r>
          <a:r>
            <a:rPr lang="ru-RU" dirty="0" err="1" smtClean="0"/>
            <a:t>подружжя</a:t>
          </a:r>
          <a:r>
            <a:rPr lang="ru-RU" dirty="0" smtClean="0"/>
            <a:t>,</a:t>
          </a:r>
          <a:endParaRPr lang="uk-UA" dirty="0"/>
        </a:p>
      </dgm:t>
    </dgm:pt>
    <dgm:pt modelId="{57E5692A-DB64-4F9D-9023-BF98405EFB30}" type="parTrans" cxnId="{83BAA904-413F-49A6-8E0F-FE4CA6F3BC1B}">
      <dgm:prSet/>
      <dgm:spPr/>
      <dgm:t>
        <a:bodyPr/>
        <a:lstStyle/>
        <a:p>
          <a:endParaRPr lang="uk-UA"/>
        </a:p>
      </dgm:t>
    </dgm:pt>
    <dgm:pt modelId="{D20C1BF8-0D44-4DFB-B4F4-13DA36B75DDE}" type="sibTrans" cxnId="{83BAA904-413F-49A6-8E0F-FE4CA6F3BC1B}">
      <dgm:prSet/>
      <dgm:spPr/>
      <dgm:t>
        <a:bodyPr/>
        <a:lstStyle/>
        <a:p>
          <a:endParaRPr lang="uk-UA"/>
        </a:p>
      </dgm:t>
    </dgm:pt>
    <dgm:pt modelId="{8EE106E6-D22F-4187-A048-1D52DE05143A}">
      <dgm:prSet phldrT="[Текст]"/>
      <dgm:spPr/>
      <dgm:t>
        <a:bodyPr/>
        <a:lstStyle/>
        <a:p>
          <a:r>
            <a:rPr lang="ru-RU" dirty="0" smtClean="0"/>
            <a:t>у </a:t>
          </a:r>
          <a:r>
            <a:rPr lang="ru-RU" dirty="0" err="1" smtClean="0"/>
            <a:t>сімейних</a:t>
          </a:r>
          <a:r>
            <a:rPr lang="ru-RU" dirty="0" smtClean="0"/>
            <a:t> </a:t>
          </a:r>
          <a:r>
            <a:rPr lang="ru-RU" dirty="0" err="1" smtClean="0"/>
            <a:t>негараздах</a:t>
          </a:r>
          <a:r>
            <a:rPr lang="ru-RU" dirty="0" smtClean="0"/>
            <a:t>, </a:t>
          </a:r>
          <a:r>
            <a:rPr lang="ru-RU" dirty="0" err="1" smtClean="0"/>
            <a:t>що</a:t>
          </a:r>
          <a:r>
            <a:rPr lang="ru-RU" dirty="0" smtClean="0"/>
            <a:t> </a:t>
          </a:r>
          <a:r>
            <a:rPr lang="ru-RU" dirty="0" err="1" smtClean="0"/>
            <a:t>виявляють</a:t>
          </a:r>
          <a:r>
            <a:rPr lang="ru-RU" dirty="0" smtClean="0"/>
            <a:t> себе через </a:t>
          </a:r>
          <a:r>
            <a:rPr lang="ru-RU" dirty="0" err="1" smtClean="0"/>
            <a:t>ревнощі</a:t>
          </a:r>
          <a:r>
            <a:rPr lang="ru-RU" dirty="0" smtClean="0"/>
            <a:t>, </a:t>
          </a:r>
          <a:r>
            <a:rPr lang="ru-RU" dirty="0" err="1" smtClean="0"/>
            <a:t>підозри</a:t>
          </a:r>
          <a:r>
            <a:rPr lang="ru-RU" dirty="0" smtClean="0"/>
            <a:t>; </a:t>
          </a:r>
          <a:r>
            <a:rPr lang="ru-RU" dirty="0" err="1" smtClean="0"/>
            <a:t>наявність</a:t>
          </a:r>
          <a:r>
            <a:rPr lang="ru-RU" dirty="0" smtClean="0"/>
            <a:t> у кожного з </a:t>
          </a:r>
          <a:r>
            <a:rPr lang="ru-RU" dirty="0" err="1" smtClean="0"/>
            <a:t>членів</a:t>
          </a:r>
          <a:r>
            <a:rPr lang="ru-RU" dirty="0" smtClean="0"/>
            <a:t> </a:t>
          </a:r>
          <a:r>
            <a:rPr lang="ru-RU" dirty="0" err="1" smtClean="0"/>
            <a:t>подружжя</a:t>
          </a:r>
          <a:r>
            <a:rPr lang="ru-RU" dirty="0" smtClean="0"/>
            <a:t> </a:t>
          </a:r>
          <a:r>
            <a:rPr lang="ru-RU" dirty="0" err="1" smtClean="0"/>
            <a:t>власних</a:t>
          </a:r>
          <a:r>
            <a:rPr lang="ru-RU" dirty="0" smtClean="0"/>
            <a:t> </a:t>
          </a:r>
          <a:r>
            <a:rPr lang="ru-RU" dirty="0" err="1" smtClean="0"/>
            <a:t>інтересів</a:t>
          </a:r>
          <a:r>
            <a:rPr lang="ru-RU" dirty="0" smtClean="0"/>
            <a:t> і </a:t>
          </a:r>
          <a:r>
            <a:rPr lang="ru-RU" dirty="0" err="1" smtClean="0"/>
            <a:t>власного</a:t>
          </a:r>
          <a:r>
            <a:rPr lang="ru-RU" dirty="0" smtClean="0"/>
            <a:t> </a:t>
          </a:r>
          <a:r>
            <a:rPr lang="ru-RU" dirty="0" err="1" smtClean="0"/>
            <a:t>мікросередовища</a:t>
          </a:r>
          <a:r>
            <a:rPr lang="ru-RU" dirty="0" smtClean="0"/>
            <a:t>;</a:t>
          </a:r>
          <a:endParaRPr lang="uk-UA" dirty="0"/>
        </a:p>
      </dgm:t>
    </dgm:pt>
    <dgm:pt modelId="{0E287986-631D-41DB-97B8-2EB1BD5404B6}" type="parTrans" cxnId="{7A59B042-4933-45DD-BE0F-A9F7BC84DF5E}">
      <dgm:prSet/>
      <dgm:spPr/>
      <dgm:t>
        <a:bodyPr/>
        <a:lstStyle/>
        <a:p>
          <a:endParaRPr lang="uk-UA"/>
        </a:p>
      </dgm:t>
    </dgm:pt>
    <dgm:pt modelId="{C53B836E-91BE-4FB5-9995-7D5ED76BFC38}" type="sibTrans" cxnId="{7A59B042-4933-45DD-BE0F-A9F7BC84DF5E}">
      <dgm:prSet/>
      <dgm:spPr/>
      <dgm:t>
        <a:bodyPr/>
        <a:lstStyle/>
        <a:p>
          <a:endParaRPr lang="uk-UA"/>
        </a:p>
      </dgm:t>
    </dgm:pt>
    <dgm:pt modelId="{948EF041-3DDC-4115-B1CB-E9D9E405273F}">
      <dgm:prSet phldrT="[Текст]"/>
      <dgm:spPr/>
      <dgm:t>
        <a:bodyPr/>
        <a:lstStyle/>
        <a:p>
          <a:r>
            <a:rPr lang="ru-RU" dirty="0" err="1" smtClean="0"/>
            <a:t>Лідерство</a:t>
          </a:r>
          <a:r>
            <a:rPr lang="ru-RU" dirty="0" smtClean="0"/>
            <a:t> одного з </a:t>
          </a:r>
          <a:r>
            <a:rPr lang="ru-RU" dirty="0" err="1" smtClean="0"/>
            <a:t>членів</a:t>
          </a:r>
          <a:r>
            <a:rPr lang="ru-RU" dirty="0" smtClean="0"/>
            <a:t> </a:t>
          </a:r>
          <a:r>
            <a:rPr lang="ru-RU" dirty="0" err="1" smtClean="0"/>
            <a:t>сім'ї</a:t>
          </a:r>
          <a:r>
            <a:rPr lang="ru-RU" dirty="0" smtClean="0"/>
            <a:t> в </a:t>
          </a:r>
          <a:r>
            <a:rPr lang="ru-RU" dirty="0" err="1" smtClean="0"/>
            <a:t>поєднанні</a:t>
          </a:r>
          <a:r>
            <a:rPr lang="ru-RU" dirty="0" smtClean="0"/>
            <a:t> з </a:t>
          </a:r>
          <a:r>
            <a:rPr lang="ru-RU" dirty="0" err="1" smtClean="0"/>
            <a:t>авторитарним</a:t>
          </a:r>
          <a:r>
            <a:rPr lang="ru-RU" dirty="0" smtClean="0"/>
            <a:t> стилем </a:t>
          </a:r>
          <a:r>
            <a:rPr lang="ru-RU" dirty="0" err="1" smtClean="0"/>
            <a:t>спілкування</a:t>
          </a:r>
          <a:r>
            <a:rPr lang="ru-RU" dirty="0" smtClean="0"/>
            <a:t> </a:t>
          </a:r>
          <a:r>
            <a:rPr lang="ru-RU" dirty="0" err="1" smtClean="0"/>
            <a:t>викликає</a:t>
          </a:r>
          <a:r>
            <a:rPr lang="ru-RU" dirty="0" smtClean="0"/>
            <a:t> </a:t>
          </a:r>
          <a:r>
            <a:rPr lang="ru-RU" dirty="0" err="1" smtClean="0"/>
            <a:t>негативне</a:t>
          </a:r>
          <a:r>
            <a:rPr lang="ru-RU" dirty="0" smtClean="0"/>
            <a:t> </a:t>
          </a:r>
          <a:r>
            <a:rPr lang="ru-RU" dirty="0" err="1" smtClean="0"/>
            <a:t>ставлення</a:t>
          </a:r>
          <a:r>
            <a:rPr lang="ru-RU" dirty="0" smtClean="0"/>
            <a:t> та </a:t>
          </a:r>
          <a:r>
            <a:rPr lang="uk-UA" dirty="0" smtClean="0"/>
            <a:t>опір з боку інших членів сім'ї;</a:t>
          </a:r>
          <a:endParaRPr lang="uk-UA" dirty="0"/>
        </a:p>
      </dgm:t>
    </dgm:pt>
    <dgm:pt modelId="{048845CB-0A4E-44D7-ABD5-10B7F691F526}" type="parTrans" cxnId="{9B14C781-D71C-4BE6-8D5E-7C29D90ADFA8}">
      <dgm:prSet/>
      <dgm:spPr/>
      <dgm:t>
        <a:bodyPr/>
        <a:lstStyle/>
        <a:p>
          <a:endParaRPr lang="uk-UA"/>
        </a:p>
      </dgm:t>
    </dgm:pt>
    <dgm:pt modelId="{930F043E-BD1E-4295-BCBB-AE36FFCC0C88}" type="sibTrans" cxnId="{9B14C781-D71C-4BE6-8D5E-7C29D90ADFA8}">
      <dgm:prSet/>
      <dgm:spPr/>
      <dgm:t>
        <a:bodyPr/>
        <a:lstStyle/>
        <a:p>
          <a:endParaRPr lang="uk-UA"/>
        </a:p>
      </dgm:t>
    </dgm:pt>
    <dgm:pt modelId="{7BB92793-609E-4F83-A8D2-7099A0266419}">
      <dgm:prSet phldrT="[Текст]"/>
      <dgm:spPr/>
      <dgm:t>
        <a:bodyPr/>
        <a:lstStyle/>
        <a:p>
          <a:r>
            <a:rPr lang="uk-UA" dirty="0" smtClean="0"/>
            <a:t>діти або несамостійні, неініціативні, або відрізняються певною </a:t>
          </a:r>
          <a:r>
            <a:rPr lang="ru-RU" dirty="0" err="1" smtClean="0"/>
            <a:t>девіантною</a:t>
          </a:r>
          <a:r>
            <a:rPr lang="ru-RU" dirty="0" smtClean="0"/>
            <a:t> </a:t>
          </a:r>
          <a:r>
            <a:rPr lang="ru-RU" dirty="0" err="1" smtClean="0"/>
            <a:t>поведінкою</a:t>
          </a:r>
          <a:r>
            <a:rPr lang="ru-RU" dirty="0" smtClean="0"/>
            <a:t>; </a:t>
          </a:r>
          <a:endParaRPr lang="uk-UA" dirty="0"/>
        </a:p>
      </dgm:t>
    </dgm:pt>
    <dgm:pt modelId="{3DD8E885-D783-4CC1-847F-89489A5ADC63}" type="parTrans" cxnId="{9FAB8B62-B6E5-44B7-B779-54335F9F8355}">
      <dgm:prSet/>
      <dgm:spPr/>
      <dgm:t>
        <a:bodyPr/>
        <a:lstStyle/>
        <a:p>
          <a:endParaRPr lang="uk-UA"/>
        </a:p>
      </dgm:t>
    </dgm:pt>
    <dgm:pt modelId="{BBE3AE45-FABF-410F-8B02-9E5DF1CC562B}" type="sibTrans" cxnId="{9FAB8B62-B6E5-44B7-B779-54335F9F8355}">
      <dgm:prSet/>
      <dgm:spPr/>
      <dgm:t>
        <a:bodyPr/>
        <a:lstStyle/>
        <a:p>
          <a:endParaRPr lang="uk-UA"/>
        </a:p>
      </dgm:t>
    </dgm:pt>
    <dgm:pt modelId="{FDCBB0B1-72D6-4693-A3FB-004B7EB34421}">
      <dgm:prSet phldrT="[Текст]"/>
      <dgm:spPr/>
      <dgm:t>
        <a:bodyPr/>
        <a:lstStyle/>
        <a:p>
          <a:r>
            <a:rPr lang="ru-RU" dirty="0" err="1" smtClean="0"/>
            <a:t>стосунки</a:t>
          </a:r>
          <a:r>
            <a:rPr lang="ru-RU" dirty="0" smtClean="0"/>
            <a:t> </a:t>
          </a:r>
          <a:r>
            <a:rPr lang="ru-RU" dirty="0" err="1" smtClean="0"/>
            <a:t>між</a:t>
          </a:r>
          <a:r>
            <a:rPr lang="ru-RU" dirty="0" smtClean="0"/>
            <a:t> батьками й </a:t>
          </a:r>
          <a:r>
            <a:rPr lang="ru-RU" dirty="0" err="1" smtClean="0"/>
            <a:t>дітьми</a:t>
          </a:r>
          <a:r>
            <a:rPr lang="ru-RU" dirty="0" smtClean="0"/>
            <a:t> </a:t>
          </a:r>
          <a:r>
            <a:rPr lang="ru-RU" dirty="0" err="1" smtClean="0"/>
            <a:t>напружені</a:t>
          </a:r>
          <a:r>
            <a:rPr lang="ru-RU" dirty="0" smtClean="0"/>
            <a:t> й </a:t>
          </a:r>
          <a:r>
            <a:rPr lang="ru-RU" dirty="0" err="1" smtClean="0"/>
            <a:t>ґрунтується</a:t>
          </a:r>
          <a:r>
            <a:rPr lang="ru-RU" dirty="0" smtClean="0"/>
            <a:t> на </a:t>
          </a:r>
          <a:r>
            <a:rPr lang="ru-RU" dirty="0" err="1" smtClean="0"/>
            <a:t>обов'язку</a:t>
          </a:r>
          <a:r>
            <a:rPr lang="ru-RU" dirty="0" smtClean="0"/>
            <a:t>, </a:t>
          </a:r>
          <a:r>
            <a:rPr lang="ru-RU" dirty="0" err="1" smtClean="0"/>
            <a:t>відповідальності</a:t>
          </a:r>
          <a:r>
            <a:rPr lang="ru-RU" dirty="0" smtClean="0"/>
            <a:t>, а не на </a:t>
          </a:r>
          <a:r>
            <a:rPr lang="ru-RU" dirty="0" err="1" smtClean="0"/>
            <a:t>щирості</a:t>
          </a:r>
          <a:r>
            <a:rPr lang="ru-RU" dirty="0" smtClean="0"/>
            <a:t>, </a:t>
          </a:r>
          <a:r>
            <a:rPr lang="ru-RU" dirty="0" err="1" smtClean="0"/>
            <a:t>довірі</a:t>
          </a:r>
          <a:r>
            <a:rPr lang="ru-RU" dirty="0" smtClean="0"/>
            <a:t>, </a:t>
          </a:r>
          <a:r>
            <a:rPr lang="ru-RU" dirty="0" err="1" smtClean="0"/>
            <a:t>любові</a:t>
          </a:r>
          <a:r>
            <a:rPr lang="ru-RU" dirty="0" smtClean="0"/>
            <a:t>, </a:t>
          </a:r>
          <a:r>
            <a:rPr lang="ru-RU" dirty="0" err="1" smtClean="0"/>
            <a:t>повазі</a:t>
          </a:r>
          <a:r>
            <a:rPr lang="ru-RU" dirty="0" smtClean="0"/>
            <a:t>.</a:t>
          </a:r>
          <a:endParaRPr lang="uk-UA" dirty="0"/>
        </a:p>
      </dgm:t>
    </dgm:pt>
    <dgm:pt modelId="{C3154BCE-8E48-4103-A3DD-0738FE202DDA}" type="parTrans" cxnId="{B7E5E322-B80F-4DF4-97BA-1A8C6F0E0FF5}">
      <dgm:prSet/>
      <dgm:spPr/>
      <dgm:t>
        <a:bodyPr/>
        <a:lstStyle/>
        <a:p>
          <a:endParaRPr lang="uk-UA"/>
        </a:p>
      </dgm:t>
    </dgm:pt>
    <dgm:pt modelId="{5667CCBC-AAA1-486D-A0A7-90306376D3E7}" type="sibTrans" cxnId="{B7E5E322-B80F-4DF4-97BA-1A8C6F0E0FF5}">
      <dgm:prSet/>
      <dgm:spPr/>
      <dgm:t>
        <a:bodyPr/>
        <a:lstStyle/>
        <a:p>
          <a:endParaRPr lang="uk-UA"/>
        </a:p>
      </dgm:t>
    </dgm:pt>
    <dgm:pt modelId="{95037770-DA84-44C4-930A-224E00CC3F3B}">
      <dgm:prSet phldrT="[Текст]"/>
      <dgm:spPr/>
      <dgm:t>
        <a:bodyPr/>
        <a:lstStyle/>
        <a:p>
          <a:r>
            <a:rPr lang="ru-RU" i="1" dirty="0" err="1" smtClean="0"/>
            <a:t>Напрями</a:t>
          </a:r>
          <a:r>
            <a:rPr lang="ru-RU" i="1" dirty="0" smtClean="0"/>
            <a:t> </a:t>
          </a:r>
          <a:r>
            <a:rPr lang="ru-RU" i="1" dirty="0" err="1" smtClean="0"/>
            <a:t>роботи</a:t>
          </a:r>
          <a:r>
            <a:rPr lang="ru-RU" i="1" dirty="0" smtClean="0"/>
            <a:t>:</a:t>
          </a:r>
          <a:endParaRPr lang="uk-UA" dirty="0"/>
        </a:p>
      </dgm:t>
    </dgm:pt>
    <dgm:pt modelId="{69BFF06A-1454-4888-811F-778E28C11C14}" type="parTrans" cxnId="{EA006F64-AD10-4F08-9A68-7661F2946D5C}">
      <dgm:prSet/>
      <dgm:spPr/>
      <dgm:t>
        <a:bodyPr/>
        <a:lstStyle/>
        <a:p>
          <a:endParaRPr lang="uk-UA"/>
        </a:p>
      </dgm:t>
    </dgm:pt>
    <dgm:pt modelId="{75D7AF92-7BC0-4277-9C6B-FB0183417436}" type="sibTrans" cxnId="{EA006F64-AD10-4F08-9A68-7661F2946D5C}">
      <dgm:prSet/>
      <dgm:spPr/>
      <dgm:t>
        <a:bodyPr/>
        <a:lstStyle/>
        <a:p>
          <a:endParaRPr lang="uk-UA"/>
        </a:p>
      </dgm:t>
    </dgm:pt>
    <dgm:pt modelId="{6F22E817-AC0C-4492-8AD1-A0D24292104E}">
      <dgm:prSet phldrT="[Текст]"/>
      <dgm:spPr/>
      <dgm:t>
        <a:bodyPr/>
        <a:lstStyle/>
        <a:p>
          <a:r>
            <a:rPr lang="ru-RU" dirty="0" err="1" smtClean="0"/>
            <a:t>допомога</a:t>
          </a:r>
          <a:r>
            <a:rPr lang="ru-RU" dirty="0" smtClean="0"/>
            <a:t> членам </a:t>
          </a:r>
          <a:r>
            <a:rPr lang="ru-RU" dirty="0" err="1" smtClean="0"/>
            <a:t>сім'ї</a:t>
          </a:r>
          <a:r>
            <a:rPr lang="ru-RU" dirty="0" smtClean="0"/>
            <a:t> в </a:t>
          </a:r>
          <a:r>
            <a:rPr lang="uk-UA" dirty="0" smtClean="0"/>
            <a:t>професійній та особистій самореалізації, </a:t>
          </a:r>
          <a:endParaRPr lang="uk-UA" dirty="0"/>
        </a:p>
      </dgm:t>
    </dgm:pt>
    <dgm:pt modelId="{8A86E92E-01AB-4CC5-8F03-E173A531F41C}" type="parTrans" cxnId="{2E1BD377-A780-4E48-975D-B167FB325306}">
      <dgm:prSet/>
      <dgm:spPr/>
      <dgm:t>
        <a:bodyPr/>
        <a:lstStyle/>
        <a:p>
          <a:endParaRPr lang="uk-UA"/>
        </a:p>
      </dgm:t>
    </dgm:pt>
    <dgm:pt modelId="{F87624DB-568D-4D46-98AC-0B8F9B6A3413}" type="sibTrans" cxnId="{2E1BD377-A780-4E48-975D-B167FB325306}">
      <dgm:prSet/>
      <dgm:spPr/>
      <dgm:t>
        <a:bodyPr/>
        <a:lstStyle/>
        <a:p>
          <a:endParaRPr lang="uk-UA"/>
        </a:p>
      </dgm:t>
    </dgm:pt>
    <dgm:pt modelId="{224205B3-D09C-4ADE-9AE4-1D388FE13A8E}">
      <dgm:prSet phldrT="[Текст]"/>
      <dgm:spPr/>
      <dgm:t>
        <a:bodyPr/>
        <a:lstStyle/>
        <a:p>
          <a:r>
            <a:rPr lang="ru-RU" i="1" dirty="0" err="1" smtClean="0"/>
            <a:t>Форми</a:t>
          </a:r>
          <a:r>
            <a:rPr lang="ru-RU" i="1" dirty="0" smtClean="0"/>
            <a:t> </a:t>
          </a:r>
          <a:r>
            <a:rPr lang="ru-RU" i="1" dirty="0" err="1" smtClean="0"/>
            <a:t>роботи</a:t>
          </a:r>
          <a:r>
            <a:rPr lang="ru-RU" i="1" dirty="0" smtClean="0"/>
            <a:t>:</a:t>
          </a:r>
          <a:endParaRPr lang="uk-UA" dirty="0"/>
        </a:p>
      </dgm:t>
    </dgm:pt>
    <dgm:pt modelId="{18E80A38-50DC-47FC-BBB0-160CBE382365}" type="parTrans" cxnId="{06119C90-E67D-4812-AC03-F8EB0DCA2C3E}">
      <dgm:prSet/>
      <dgm:spPr/>
      <dgm:t>
        <a:bodyPr/>
        <a:lstStyle/>
        <a:p>
          <a:endParaRPr lang="uk-UA"/>
        </a:p>
      </dgm:t>
    </dgm:pt>
    <dgm:pt modelId="{5E301D8A-DF86-40DB-92F1-472094BFADB4}" type="sibTrans" cxnId="{06119C90-E67D-4812-AC03-F8EB0DCA2C3E}">
      <dgm:prSet/>
      <dgm:spPr/>
      <dgm:t>
        <a:bodyPr/>
        <a:lstStyle/>
        <a:p>
          <a:endParaRPr lang="uk-UA"/>
        </a:p>
      </dgm:t>
    </dgm:pt>
    <dgm:pt modelId="{0072C369-590D-465D-ACC8-BC45FB9CC7C6}">
      <dgm:prSet phldrT="[Текст]"/>
      <dgm:spPr/>
      <dgm:t>
        <a:bodyPr/>
        <a:lstStyle/>
        <a:p>
          <a:r>
            <a:rPr lang="uk-UA" dirty="0" smtClean="0"/>
            <a:t>профілактика сімейних конфліктів,</a:t>
          </a:r>
          <a:endParaRPr lang="uk-UA" dirty="0"/>
        </a:p>
      </dgm:t>
    </dgm:pt>
    <dgm:pt modelId="{9BDB7F5B-58C9-4660-9321-4ECCA8B2136E}" type="parTrans" cxnId="{36E5AFF8-573E-4BBF-BA6B-DABE9CED9628}">
      <dgm:prSet/>
      <dgm:spPr/>
      <dgm:t>
        <a:bodyPr/>
        <a:lstStyle/>
        <a:p>
          <a:endParaRPr lang="uk-UA"/>
        </a:p>
      </dgm:t>
    </dgm:pt>
    <dgm:pt modelId="{34FE2148-3650-4C01-9AC5-9857AC9FE2A3}" type="sibTrans" cxnId="{36E5AFF8-573E-4BBF-BA6B-DABE9CED9628}">
      <dgm:prSet/>
      <dgm:spPr/>
      <dgm:t>
        <a:bodyPr/>
        <a:lstStyle/>
        <a:p>
          <a:endParaRPr lang="uk-UA"/>
        </a:p>
      </dgm:t>
    </dgm:pt>
    <dgm:pt modelId="{561399C5-68D8-4067-94E8-F8B8DCD13FF1}">
      <dgm:prSet phldrT="[Текст]"/>
      <dgm:spPr/>
      <dgm:t>
        <a:bodyPr/>
        <a:lstStyle/>
        <a:p>
          <a:r>
            <a:rPr lang="uk-UA" dirty="0" smtClean="0"/>
            <a:t>формування тендерної </a:t>
          </a:r>
          <a:r>
            <a:rPr lang="ru-RU" dirty="0" err="1" smtClean="0"/>
            <a:t>рівності</a:t>
          </a:r>
          <a:r>
            <a:rPr lang="ru-RU" dirty="0" smtClean="0"/>
            <a:t>, </a:t>
          </a:r>
          <a:r>
            <a:rPr lang="ru-RU" dirty="0" err="1" smtClean="0"/>
            <a:t>толерантності</a:t>
          </a:r>
          <a:r>
            <a:rPr lang="ru-RU" dirty="0" smtClean="0"/>
            <a:t>, </a:t>
          </a:r>
          <a:r>
            <a:rPr lang="ru-RU" dirty="0" err="1" smtClean="0"/>
            <a:t>культури</a:t>
          </a:r>
          <a:r>
            <a:rPr lang="ru-RU" dirty="0" smtClean="0"/>
            <a:t> </a:t>
          </a:r>
          <a:r>
            <a:rPr lang="ru-RU" dirty="0" err="1" smtClean="0"/>
            <a:t>спілкування</a:t>
          </a:r>
          <a:r>
            <a:rPr lang="ru-RU" dirty="0" smtClean="0"/>
            <a:t> в </a:t>
          </a:r>
          <a:r>
            <a:rPr lang="ru-RU" dirty="0" err="1" smtClean="0"/>
            <a:t>сім'ї</a:t>
          </a:r>
          <a:r>
            <a:rPr lang="ru-RU" dirty="0" smtClean="0"/>
            <a:t>;</a:t>
          </a:r>
          <a:endParaRPr lang="uk-UA" dirty="0"/>
        </a:p>
      </dgm:t>
    </dgm:pt>
    <dgm:pt modelId="{56B6302A-DA71-44C2-9EFF-86A9EFBA6312}" type="parTrans" cxnId="{F2BFC18D-F7F6-40D7-B7A3-4FA5556F4036}">
      <dgm:prSet/>
      <dgm:spPr/>
      <dgm:t>
        <a:bodyPr/>
        <a:lstStyle/>
        <a:p>
          <a:endParaRPr lang="uk-UA"/>
        </a:p>
      </dgm:t>
    </dgm:pt>
    <dgm:pt modelId="{381E5EE2-3D6C-41B2-A5FC-C095C5D8C798}" type="sibTrans" cxnId="{F2BFC18D-F7F6-40D7-B7A3-4FA5556F4036}">
      <dgm:prSet/>
      <dgm:spPr/>
      <dgm:t>
        <a:bodyPr/>
        <a:lstStyle/>
        <a:p>
          <a:endParaRPr lang="uk-UA"/>
        </a:p>
      </dgm:t>
    </dgm:pt>
    <dgm:pt modelId="{5A28B63C-91CC-436B-BC51-41882941316B}">
      <dgm:prSet phldrT="[Текст]"/>
      <dgm:spPr/>
      <dgm:t>
        <a:bodyPr/>
        <a:lstStyle/>
        <a:p>
          <a:r>
            <a:rPr lang="ru-RU" dirty="0" err="1" smtClean="0"/>
            <a:t>організація</a:t>
          </a:r>
          <a:r>
            <a:rPr lang="ru-RU" dirty="0" smtClean="0"/>
            <a:t> </a:t>
          </a:r>
          <a:r>
            <a:rPr lang="ru-RU" dirty="0" err="1" smtClean="0"/>
            <a:t>сімейного</a:t>
          </a:r>
          <a:r>
            <a:rPr lang="ru-RU" dirty="0" smtClean="0"/>
            <a:t> </a:t>
          </a:r>
          <a:r>
            <a:rPr lang="ru-RU" dirty="0" err="1" smtClean="0"/>
            <a:t>дозвілля</a:t>
          </a:r>
          <a:r>
            <a:rPr lang="ru-RU" dirty="0" smtClean="0"/>
            <a:t> й предметного </a:t>
          </a:r>
          <a:r>
            <a:rPr lang="ru-RU" dirty="0" err="1" smtClean="0"/>
            <a:t>спілкування</a:t>
          </a:r>
          <a:r>
            <a:rPr lang="ru-RU" dirty="0" smtClean="0"/>
            <a:t>, </a:t>
          </a:r>
          <a:r>
            <a:rPr lang="ru-RU" dirty="0" err="1" smtClean="0"/>
            <a:t>просвітництва</a:t>
          </a:r>
          <a:r>
            <a:rPr lang="ru-RU" dirty="0" smtClean="0"/>
            <a:t> </a:t>
          </a:r>
          <a:r>
            <a:rPr lang="ru-RU" dirty="0" err="1" smtClean="0"/>
            <a:t>батьків</a:t>
          </a:r>
          <a:r>
            <a:rPr lang="ru-RU" dirty="0" smtClean="0"/>
            <a:t>, </a:t>
          </a:r>
          <a:endParaRPr lang="uk-UA" dirty="0"/>
        </a:p>
      </dgm:t>
    </dgm:pt>
    <dgm:pt modelId="{9A104FB2-7FF1-45D2-9D64-F6F4ACFFFFC8}" type="parTrans" cxnId="{7B533B8D-821A-428F-BF40-7639041FA698}">
      <dgm:prSet/>
      <dgm:spPr/>
      <dgm:t>
        <a:bodyPr/>
        <a:lstStyle/>
        <a:p>
          <a:endParaRPr lang="uk-UA"/>
        </a:p>
      </dgm:t>
    </dgm:pt>
    <dgm:pt modelId="{7BA831C0-F5F8-4F78-B1EF-1CA60E9DA540}" type="sibTrans" cxnId="{7B533B8D-821A-428F-BF40-7639041FA698}">
      <dgm:prSet/>
      <dgm:spPr/>
      <dgm:t>
        <a:bodyPr/>
        <a:lstStyle/>
        <a:p>
          <a:endParaRPr lang="uk-UA"/>
        </a:p>
      </dgm:t>
    </dgm:pt>
    <dgm:pt modelId="{ADE681CE-1CF5-4210-A534-8CFE7B0F460C}">
      <dgm:prSet phldrT="[Текст]"/>
      <dgm:spPr/>
      <dgm:t>
        <a:bodyPr/>
        <a:lstStyle/>
        <a:p>
          <a:r>
            <a:rPr lang="ru-RU" dirty="0" err="1" smtClean="0"/>
            <a:t>профілактика</a:t>
          </a:r>
          <a:r>
            <a:rPr lang="ru-RU" dirty="0" smtClean="0"/>
            <a:t> </a:t>
          </a:r>
          <a:r>
            <a:rPr lang="ru-RU" dirty="0" err="1" smtClean="0"/>
            <a:t>девіантної</a:t>
          </a:r>
          <a:r>
            <a:rPr lang="ru-RU" dirty="0" smtClean="0"/>
            <a:t> </a:t>
          </a:r>
          <a:r>
            <a:rPr lang="ru-RU" dirty="0" err="1" smtClean="0"/>
            <a:t>поведінки</a:t>
          </a:r>
          <a:r>
            <a:rPr lang="ru-RU" dirty="0" smtClean="0"/>
            <a:t> </a:t>
          </a:r>
          <a:r>
            <a:rPr lang="ru-RU" dirty="0" err="1" smtClean="0"/>
            <a:t>членів</a:t>
          </a:r>
          <a:r>
            <a:rPr lang="ru-RU" dirty="0" smtClean="0"/>
            <a:t> </a:t>
          </a:r>
          <a:r>
            <a:rPr lang="ru-RU" dirty="0" err="1" smtClean="0"/>
            <a:t>родини</a:t>
          </a:r>
          <a:r>
            <a:rPr lang="ru-RU" dirty="0" smtClean="0"/>
            <a:t>, </a:t>
          </a:r>
          <a:r>
            <a:rPr lang="ru-RU" dirty="0" err="1" smtClean="0"/>
            <a:t>ознайомлення</a:t>
          </a:r>
          <a:r>
            <a:rPr lang="ru-RU" dirty="0" smtClean="0"/>
            <a:t> </a:t>
          </a:r>
          <a:r>
            <a:rPr lang="ru-RU" dirty="0" err="1" smtClean="0"/>
            <a:t>їх</a:t>
          </a:r>
          <a:r>
            <a:rPr lang="ru-RU" dirty="0" smtClean="0"/>
            <a:t> </a:t>
          </a:r>
          <a:r>
            <a:rPr lang="ru-RU" dirty="0" err="1" smtClean="0"/>
            <a:t>із</a:t>
          </a:r>
          <a:r>
            <a:rPr lang="ru-RU" dirty="0" smtClean="0"/>
            <a:t> правами </a:t>
          </a:r>
          <a:r>
            <a:rPr lang="ru-RU" dirty="0" err="1" smtClean="0"/>
            <a:t>дітей</a:t>
          </a:r>
          <a:r>
            <a:rPr lang="ru-RU" dirty="0" smtClean="0"/>
            <a:t> і </a:t>
          </a:r>
          <a:r>
            <a:rPr lang="ru-RU" dirty="0" err="1" smtClean="0"/>
            <a:t>дорослих</a:t>
          </a:r>
          <a:r>
            <a:rPr lang="ru-RU" dirty="0" smtClean="0"/>
            <a:t> у </a:t>
          </a:r>
          <a:r>
            <a:rPr lang="ru-RU" dirty="0" err="1" smtClean="0"/>
            <a:t>сім'ї</a:t>
          </a:r>
          <a:r>
            <a:rPr lang="ru-RU" dirty="0" smtClean="0"/>
            <a:t>.</a:t>
          </a:r>
          <a:endParaRPr lang="uk-UA" dirty="0"/>
        </a:p>
      </dgm:t>
    </dgm:pt>
    <dgm:pt modelId="{ACF33D8D-3974-4C5A-995D-E91374D4CAAA}" type="parTrans" cxnId="{59454E0C-EFF5-4545-9D3E-0C70CF4E1A15}">
      <dgm:prSet/>
      <dgm:spPr/>
      <dgm:t>
        <a:bodyPr/>
        <a:lstStyle/>
        <a:p>
          <a:endParaRPr lang="uk-UA"/>
        </a:p>
      </dgm:t>
    </dgm:pt>
    <dgm:pt modelId="{838449A5-3F99-4642-828C-0F8B299A7BE3}" type="sibTrans" cxnId="{59454E0C-EFF5-4545-9D3E-0C70CF4E1A15}">
      <dgm:prSet/>
      <dgm:spPr/>
      <dgm:t>
        <a:bodyPr/>
        <a:lstStyle/>
        <a:p>
          <a:endParaRPr lang="uk-UA"/>
        </a:p>
      </dgm:t>
    </dgm:pt>
    <dgm:pt modelId="{2491E081-1968-410A-BEEC-A976D9211C8E}">
      <dgm:prSet phldrT="[Текст]"/>
      <dgm:spPr/>
      <dgm:t>
        <a:bodyPr/>
        <a:lstStyle/>
        <a:p>
          <a:r>
            <a:rPr lang="ru-RU" dirty="0" err="1" smtClean="0"/>
            <a:t>тренінги</a:t>
          </a:r>
          <a:r>
            <a:rPr lang="ru-RU" dirty="0" smtClean="0"/>
            <a:t>, </a:t>
          </a:r>
          <a:r>
            <a:rPr lang="ru-RU" dirty="0" err="1" smtClean="0"/>
            <a:t>семінари</a:t>
          </a:r>
          <a:r>
            <a:rPr lang="ru-RU" dirty="0" smtClean="0"/>
            <a:t>, </a:t>
          </a:r>
          <a:r>
            <a:rPr lang="ru-RU" dirty="0" err="1" smtClean="0"/>
            <a:t>консультпункти</a:t>
          </a:r>
          <a:r>
            <a:rPr lang="ru-RU" dirty="0" smtClean="0"/>
            <a:t>, </a:t>
          </a:r>
          <a:r>
            <a:rPr lang="uk-UA" dirty="0" smtClean="0"/>
            <a:t>гарячі» телефонні лінії, телефони Довіри, лекторії,</a:t>
          </a:r>
          <a:endParaRPr lang="uk-UA" dirty="0"/>
        </a:p>
      </dgm:t>
    </dgm:pt>
    <dgm:pt modelId="{E6A711FE-D450-4217-93FE-50DCE957447F}" type="parTrans" cxnId="{8703435A-39AD-41F8-85AD-EAD1CBAF491C}">
      <dgm:prSet/>
      <dgm:spPr/>
      <dgm:t>
        <a:bodyPr/>
        <a:lstStyle/>
        <a:p>
          <a:endParaRPr lang="uk-UA"/>
        </a:p>
      </dgm:t>
    </dgm:pt>
    <dgm:pt modelId="{A5B5FC2F-1530-4F86-9B1E-13B7364CD45D}" type="sibTrans" cxnId="{8703435A-39AD-41F8-85AD-EAD1CBAF491C}">
      <dgm:prSet/>
      <dgm:spPr/>
      <dgm:t>
        <a:bodyPr/>
        <a:lstStyle/>
        <a:p>
          <a:endParaRPr lang="uk-UA"/>
        </a:p>
      </dgm:t>
    </dgm:pt>
    <dgm:pt modelId="{D52674B7-71EF-46D9-BB52-1928C8816A0C}">
      <dgm:prSet phldrT="[Текст]"/>
      <dgm:spPr/>
      <dgm:t>
        <a:bodyPr/>
        <a:lstStyle/>
        <a:p>
          <a:r>
            <a:rPr lang="uk-UA" dirty="0" smtClean="0"/>
            <a:t>курси підвищення кваліфікації,</a:t>
          </a:r>
          <a:endParaRPr lang="uk-UA" dirty="0"/>
        </a:p>
      </dgm:t>
    </dgm:pt>
    <dgm:pt modelId="{5E68195C-99A6-4D93-B035-2B26BE0C6271}" type="parTrans" cxnId="{36509026-8404-4B33-B914-75A283B68EC4}">
      <dgm:prSet/>
      <dgm:spPr/>
      <dgm:t>
        <a:bodyPr/>
        <a:lstStyle/>
        <a:p>
          <a:endParaRPr lang="uk-UA"/>
        </a:p>
      </dgm:t>
    </dgm:pt>
    <dgm:pt modelId="{208E24A1-8B1A-4BA8-B3E5-150A5C908C1E}" type="sibTrans" cxnId="{36509026-8404-4B33-B914-75A283B68EC4}">
      <dgm:prSet/>
      <dgm:spPr/>
      <dgm:t>
        <a:bodyPr/>
        <a:lstStyle/>
        <a:p>
          <a:endParaRPr lang="uk-UA"/>
        </a:p>
      </dgm:t>
    </dgm:pt>
    <dgm:pt modelId="{F5913ACF-BE0C-468E-9AFB-2F044CD44429}">
      <dgm:prSet phldrT="[Текст]"/>
      <dgm:spPr/>
      <dgm:t>
        <a:bodyPr/>
        <a:lstStyle/>
        <a:p>
          <a:r>
            <a:rPr lang="uk-UA" dirty="0" smtClean="0"/>
            <a:t>брошури, </a:t>
          </a:r>
          <a:r>
            <a:rPr lang="ru-RU" dirty="0" err="1" smtClean="0"/>
            <a:t>буклети</a:t>
          </a:r>
          <a:r>
            <a:rPr lang="ru-RU" dirty="0" smtClean="0"/>
            <a:t>, </a:t>
          </a:r>
          <a:r>
            <a:rPr lang="ru-RU" dirty="0" err="1" smtClean="0"/>
            <a:t>виставки</a:t>
          </a:r>
          <a:r>
            <a:rPr lang="ru-RU" dirty="0" smtClean="0"/>
            <a:t> </a:t>
          </a:r>
          <a:r>
            <a:rPr lang="ru-RU" dirty="0" err="1" smtClean="0"/>
            <a:t>спеціальної</a:t>
          </a:r>
          <a:r>
            <a:rPr lang="ru-RU" dirty="0" smtClean="0"/>
            <a:t> </a:t>
          </a:r>
          <a:r>
            <a:rPr lang="ru-RU" dirty="0" err="1" smtClean="0"/>
            <a:t>літератури</a:t>
          </a:r>
          <a:r>
            <a:rPr lang="ru-RU" dirty="0" smtClean="0"/>
            <a:t>,</a:t>
          </a:r>
          <a:endParaRPr lang="uk-UA" dirty="0"/>
        </a:p>
      </dgm:t>
    </dgm:pt>
    <dgm:pt modelId="{82015E2F-88AB-4F60-94D0-A13567B45CD4}" type="parTrans" cxnId="{2819C008-F80B-4B29-8F82-F93D1211B71A}">
      <dgm:prSet/>
      <dgm:spPr/>
      <dgm:t>
        <a:bodyPr/>
        <a:lstStyle/>
        <a:p>
          <a:endParaRPr lang="uk-UA"/>
        </a:p>
      </dgm:t>
    </dgm:pt>
    <dgm:pt modelId="{A7081AE9-E734-4907-AF40-B1AAF75B1FF2}" type="sibTrans" cxnId="{2819C008-F80B-4B29-8F82-F93D1211B71A}">
      <dgm:prSet/>
      <dgm:spPr/>
      <dgm:t>
        <a:bodyPr/>
        <a:lstStyle/>
        <a:p>
          <a:endParaRPr lang="uk-UA"/>
        </a:p>
      </dgm:t>
    </dgm:pt>
    <dgm:pt modelId="{703E7C62-4E39-4A77-ACEE-072023EFFC1C}">
      <dgm:prSet phldrT="[Текст]"/>
      <dgm:spPr/>
      <dgm:t>
        <a:bodyPr/>
        <a:lstStyle/>
        <a:p>
          <a:r>
            <a:rPr lang="ru-RU" dirty="0" smtClean="0"/>
            <a:t>клуби </a:t>
          </a:r>
          <a:r>
            <a:rPr lang="ru-RU" dirty="0" err="1" smtClean="0"/>
            <a:t>дівочі</a:t>
          </a:r>
          <a:r>
            <a:rPr lang="ru-RU" dirty="0" smtClean="0"/>
            <a:t>, </a:t>
          </a:r>
          <a:r>
            <a:rPr lang="ru-RU" dirty="0" err="1" smtClean="0"/>
            <a:t>жіночі</a:t>
          </a:r>
          <a:r>
            <a:rPr lang="ru-RU" dirty="0" smtClean="0"/>
            <a:t>, </a:t>
          </a:r>
          <a:r>
            <a:rPr lang="ru-RU" dirty="0" err="1" smtClean="0"/>
            <a:t>зустрічі</a:t>
          </a:r>
          <a:r>
            <a:rPr lang="ru-RU" dirty="0" smtClean="0"/>
            <a:t> з </a:t>
          </a:r>
          <a:r>
            <a:rPr lang="ru-RU" dirty="0" err="1" smtClean="0"/>
            <a:t>цікавими</a:t>
          </a:r>
          <a:r>
            <a:rPr lang="ru-RU" dirty="0" smtClean="0"/>
            <a:t> людьми, </a:t>
          </a:r>
          <a:r>
            <a:rPr lang="uk-UA" dirty="0" smtClean="0"/>
            <a:t>вечори запитань і відповідей.</a:t>
          </a:r>
          <a:endParaRPr lang="uk-UA" dirty="0"/>
        </a:p>
      </dgm:t>
    </dgm:pt>
    <dgm:pt modelId="{B8488A8C-C71F-49FD-A744-F3FD6D0DCF49}" type="parTrans" cxnId="{25568C02-6B06-41F0-8135-BC9A854336C9}">
      <dgm:prSet/>
      <dgm:spPr/>
      <dgm:t>
        <a:bodyPr/>
        <a:lstStyle/>
        <a:p>
          <a:endParaRPr lang="uk-UA"/>
        </a:p>
      </dgm:t>
    </dgm:pt>
    <dgm:pt modelId="{3240E088-2359-436A-9E80-76279CC1EABA}" type="sibTrans" cxnId="{25568C02-6B06-41F0-8135-BC9A854336C9}">
      <dgm:prSet/>
      <dgm:spPr/>
      <dgm:t>
        <a:bodyPr/>
        <a:lstStyle/>
        <a:p>
          <a:endParaRPr lang="uk-UA"/>
        </a:p>
      </dgm:t>
    </dgm:pt>
    <dgm:pt modelId="{53603D07-59A6-48D6-BCBD-B80AFD71E682}" type="pres">
      <dgm:prSet presAssocID="{FE0529D9-C371-4F2C-A3EC-CA4BE48C0331}" presName="linear" presStyleCnt="0">
        <dgm:presLayoutVars>
          <dgm:animLvl val="lvl"/>
          <dgm:resizeHandles val="exact"/>
        </dgm:presLayoutVars>
      </dgm:prSet>
      <dgm:spPr/>
    </dgm:pt>
    <dgm:pt modelId="{CD907AD0-425C-4C62-A9BB-DDA13705B60E}" type="pres">
      <dgm:prSet presAssocID="{3FC9C3C2-46F1-4AFE-982F-0B36AE65510D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1419F3B-3093-45C2-9D60-E2AB7E798882}" type="pres">
      <dgm:prSet presAssocID="{3FC9C3C2-46F1-4AFE-982F-0B36AE65510D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EB506969-A938-4C64-AEE5-43D3BB683E59}" type="pres">
      <dgm:prSet presAssocID="{95037770-DA84-44C4-930A-224E00CC3F3B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75A0535-4FC1-453A-90AA-A474E47D7D82}" type="pres">
      <dgm:prSet presAssocID="{95037770-DA84-44C4-930A-224E00CC3F3B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EB7BE1BD-65F6-4A71-AD54-FA96ED6A2177}" type="pres">
      <dgm:prSet presAssocID="{224205B3-D09C-4ADE-9AE4-1D388FE13A8E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31990F17-2495-4484-AD7F-D872411FC6A8}" type="pres">
      <dgm:prSet presAssocID="{224205B3-D09C-4ADE-9AE4-1D388FE13A8E}" presName="child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36509026-8404-4B33-B914-75A283B68EC4}" srcId="{224205B3-D09C-4ADE-9AE4-1D388FE13A8E}" destId="{D52674B7-71EF-46D9-BB52-1928C8816A0C}" srcOrd="1" destOrd="0" parTransId="{5E68195C-99A6-4D93-B035-2B26BE0C6271}" sibTransId="{208E24A1-8B1A-4BA8-B3E5-150A5C908C1E}"/>
    <dgm:cxn modelId="{8703435A-39AD-41F8-85AD-EAD1CBAF491C}" srcId="{224205B3-D09C-4ADE-9AE4-1D388FE13A8E}" destId="{2491E081-1968-410A-BEEC-A976D9211C8E}" srcOrd="0" destOrd="0" parTransId="{E6A711FE-D450-4217-93FE-50DCE957447F}" sibTransId="{A5B5FC2F-1530-4F86-9B1E-13B7364CD45D}"/>
    <dgm:cxn modelId="{06119C90-E67D-4812-AC03-F8EB0DCA2C3E}" srcId="{FE0529D9-C371-4F2C-A3EC-CA4BE48C0331}" destId="{224205B3-D09C-4ADE-9AE4-1D388FE13A8E}" srcOrd="2" destOrd="0" parTransId="{18E80A38-50DC-47FC-BBB0-160CBE382365}" sibTransId="{5E301D8A-DF86-40DB-92F1-472094BFADB4}"/>
    <dgm:cxn modelId="{E10E6D61-F67C-4E97-8EAF-E414705C3061}" type="presOf" srcId="{8EE106E6-D22F-4187-A048-1D52DE05143A}" destId="{B1419F3B-3093-45C2-9D60-E2AB7E798882}" srcOrd="0" destOrd="2" presId="urn:microsoft.com/office/officeart/2005/8/layout/vList2"/>
    <dgm:cxn modelId="{C1448347-EE62-4C78-8BD1-4CF0B828D81B}" type="presOf" srcId="{FDCBB0B1-72D6-4693-A3FB-004B7EB34421}" destId="{B1419F3B-3093-45C2-9D60-E2AB7E798882}" srcOrd="0" destOrd="5" presId="urn:microsoft.com/office/officeart/2005/8/layout/vList2"/>
    <dgm:cxn modelId="{59454E0C-EFF5-4545-9D3E-0C70CF4E1A15}" srcId="{95037770-DA84-44C4-930A-224E00CC3F3B}" destId="{ADE681CE-1CF5-4210-A534-8CFE7B0F460C}" srcOrd="4" destOrd="0" parTransId="{ACF33D8D-3974-4C5A-995D-E91374D4CAAA}" sibTransId="{838449A5-3F99-4642-828C-0F8B299A7BE3}"/>
    <dgm:cxn modelId="{6C57B3F3-BA8F-4D19-94F4-3D3F78B25914}" type="presOf" srcId="{224205B3-D09C-4ADE-9AE4-1D388FE13A8E}" destId="{EB7BE1BD-65F6-4A71-AD54-FA96ED6A2177}" srcOrd="0" destOrd="0" presId="urn:microsoft.com/office/officeart/2005/8/layout/vList2"/>
    <dgm:cxn modelId="{7A59B042-4933-45DD-BE0F-A9F7BC84DF5E}" srcId="{3FC9C3C2-46F1-4AFE-982F-0B36AE65510D}" destId="{8EE106E6-D22F-4187-A048-1D52DE05143A}" srcOrd="2" destOrd="0" parTransId="{0E287986-631D-41DB-97B8-2EB1BD5404B6}" sibTransId="{C53B836E-91BE-4FB5-9995-7D5ED76BFC38}"/>
    <dgm:cxn modelId="{B7E5E322-B80F-4DF4-97BA-1A8C6F0E0FF5}" srcId="{3FC9C3C2-46F1-4AFE-982F-0B36AE65510D}" destId="{FDCBB0B1-72D6-4693-A3FB-004B7EB34421}" srcOrd="5" destOrd="0" parTransId="{C3154BCE-8E48-4103-A3DD-0738FE202DDA}" sibTransId="{5667CCBC-AAA1-486D-A0A7-90306376D3E7}"/>
    <dgm:cxn modelId="{9FAB8B62-B6E5-44B7-B779-54335F9F8355}" srcId="{3FC9C3C2-46F1-4AFE-982F-0B36AE65510D}" destId="{7BB92793-609E-4F83-A8D2-7099A0266419}" srcOrd="4" destOrd="0" parTransId="{3DD8E885-D783-4CC1-847F-89489A5ADC63}" sibTransId="{BBE3AE45-FABF-410F-8B02-9E5DF1CC562B}"/>
    <dgm:cxn modelId="{C4DE069B-5A34-4944-AD8E-6C54365BBDF4}" type="presOf" srcId="{ADE681CE-1CF5-4210-A534-8CFE7B0F460C}" destId="{175A0535-4FC1-453A-90AA-A474E47D7D82}" srcOrd="0" destOrd="4" presId="urn:microsoft.com/office/officeart/2005/8/layout/vList2"/>
    <dgm:cxn modelId="{68EF398F-762F-4DFD-A671-1CBCF468364E}" type="presOf" srcId="{5A28B63C-91CC-436B-BC51-41882941316B}" destId="{175A0535-4FC1-453A-90AA-A474E47D7D82}" srcOrd="0" destOrd="3" presId="urn:microsoft.com/office/officeart/2005/8/layout/vList2"/>
    <dgm:cxn modelId="{90F1D5E5-39E0-4F34-9673-7AF9CCF4A1EB}" type="presOf" srcId="{0072C369-590D-465D-ACC8-BC45FB9CC7C6}" destId="{175A0535-4FC1-453A-90AA-A474E47D7D82}" srcOrd="0" destOrd="1" presId="urn:microsoft.com/office/officeart/2005/8/layout/vList2"/>
    <dgm:cxn modelId="{9B168889-B3B7-46A7-8DF2-AB84CE759812}" type="presOf" srcId="{FE0529D9-C371-4F2C-A3EC-CA4BE48C0331}" destId="{53603D07-59A6-48D6-BCBD-B80AFD71E682}" srcOrd="0" destOrd="0" presId="urn:microsoft.com/office/officeart/2005/8/layout/vList2"/>
    <dgm:cxn modelId="{82E7361A-6DB2-4A7D-9FB3-A7038DF027D2}" type="presOf" srcId="{948EF041-3DDC-4115-B1CB-E9D9E405273F}" destId="{B1419F3B-3093-45C2-9D60-E2AB7E798882}" srcOrd="0" destOrd="3" presId="urn:microsoft.com/office/officeart/2005/8/layout/vList2"/>
    <dgm:cxn modelId="{4045D96D-6902-4E5D-9FD4-F279FAFF5E85}" type="presOf" srcId="{2491E081-1968-410A-BEEC-A976D9211C8E}" destId="{31990F17-2495-4484-AD7F-D872411FC6A8}" srcOrd="0" destOrd="0" presId="urn:microsoft.com/office/officeart/2005/8/layout/vList2"/>
    <dgm:cxn modelId="{C373EC7D-FD13-45AB-A3B4-1D028CCEAD55}" type="presOf" srcId="{7BB92793-609E-4F83-A8D2-7099A0266419}" destId="{B1419F3B-3093-45C2-9D60-E2AB7E798882}" srcOrd="0" destOrd="4" presId="urn:microsoft.com/office/officeart/2005/8/layout/vList2"/>
    <dgm:cxn modelId="{EA006F64-AD10-4F08-9A68-7661F2946D5C}" srcId="{FE0529D9-C371-4F2C-A3EC-CA4BE48C0331}" destId="{95037770-DA84-44C4-930A-224E00CC3F3B}" srcOrd="1" destOrd="0" parTransId="{69BFF06A-1454-4888-811F-778E28C11C14}" sibTransId="{75D7AF92-7BC0-4277-9C6B-FB0183417436}"/>
    <dgm:cxn modelId="{25568C02-6B06-41F0-8135-BC9A854336C9}" srcId="{224205B3-D09C-4ADE-9AE4-1D388FE13A8E}" destId="{703E7C62-4E39-4A77-ACEE-072023EFFC1C}" srcOrd="3" destOrd="0" parTransId="{B8488A8C-C71F-49FD-A744-F3FD6D0DCF49}" sibTransId="{3240E088-2359-436A-9E80-76279CC1EABA}"/>
    <dgm:cxn modelId="{5D5D6669-BE13-4C85-BFB3-7C02A45C1710}" type="presOf" srcId="{95037770-DA84-44C4-930A-224E00CC3F3B}" destId="{EB506969-A938-4C64-AEE5-43D3BB683E59}" srcOrd="0" destOrd="0" presId="urn:microsoft.com/office/officeart/2005/8/layout/vList2"/>
    <dgm:cxn modelId="{F2BFC18D-F7F6-40D7-B7A3-4FA5556F4036}" srcId="{95037770-DA84-44C4-930A-224E00CC3F3B}" destId="{561399C5-68D8-4067-94E8-F8B8DCD13FF1}" srcOrd="2" destOrd="0" parTransId="{56B6302A-DA71-44C2-9EFF-86A9EFBA6312}" sibTransId="{381E5EE2-3D6C-41B2-A5FC-C095C5D8C798}"/>
    <dgm:cxn modelId="{2E1BD377-A780-4E48-975D-B167FB325306}" srcId="{95037770-DA84-44C4-930A-224E00CC3F3B}" destId="{6F22E817-AC0C-4492-8AD1-A0D24292104E}" srcOrd="0" destOrd="0" parTransId="{8A86E92E-01AB-4CC5-8F03-E173A531F41C}" sibTransId="{F87624DB-568D-4D46-98AC-0B8F9B6A3413}"/>
    <dgm:cxn modelId="{7B533B8D-821A-428F-BF40-7639041FA698}" srcId="{95037770-DA84-44C4-930A-224E00CC3F3B}" destId="{5A28B63C-91CC-436B-BC51-41882941316B}" srcOrd="3" destOrd="0" parTransId="{9A104FB2-7FF1-45D2-9D64-F6F4ACFFFFC8}" sibTransId="{7BA831C0-F5F8-4F78-B1EF-1CA60E9DA540}"/>
    <dgm:cxn modelId="{9B14C781-D71C-4BE6-8D5E-7C29D90ADFA8}" srcId="{3FC9C3C2-46F1-4AFE-982F-0B36AE65510D}" destId="{948EF041-3DDC-4115-B1CB-E9D9E405273F}" srcOrd="3" destOrd="0" parTransId="{048845CB-0A4E-44D7-ABD5-10B7F691F526}" sibTransId="{930F043E-BD1E-4295-BCBB-AE36FFCC0C88}"/>
    <dgm:cxn modelId="{95704403-C30C-42D7-ADA1-70A28B41D837}" type="presOf" srcId="{6F22E817-AC0C-4492-8AD1-A0D24292104E}" destId="{175A0535-4FC1-453A-90AA-A474E47D7D82}" srcOrd="0" destOrd="0" presId="urn:microsoft.com/office/officeart/2005/8/layout/vList2"/>
    <dgm:cxn modelId="{8FDD0600-C71D-486D-835A-D6C926385886}" type="presOf" srcId="{F5913ACF-BE0C-468E-9AFB-2F044CD44429}" destId="{31990F17-2495-4484-AD7F-D872411FC6A8}" srcOrd="0" destOrd="2" presId="urn:microsoft.com/office/officeart/2005/8/layout/vList2"/>
    <dgm:cxn modelId="{197E592F-DFFB-45C2-98E0-D63CA3837F96}" type="presOf" srcId="{561399C5-68D8-4067-94E8-F8B8DCD13FF1}" destId="{175A0535-4FC1-453A-90AA-A474E47D7D82}" srcOrd="0" destOrd="2" presId="urn:microsoft.com/office/officeart/2005/8/layout/vList2"/>
    <dgm:cxn modelId="{36E5AFF8-573E-4BBF-BA6B-DABE9CED9628}" srcId="{95037770-DA84-44C4-930A-224E00CC3F3B}" destId="{0072C369-590D-465D-ACC8-BC45FB9CC7C6}" srcOrd="1" destOrd="0" parTransId="{9BDB7F5B-58C9-4660-9321-4ECCA8B2136E}" sibTransId="{34FE2148-3650-4C01-9AC5-9857AC9FE2A3}"/>
    <dgm:cxn modelId="{2819C008-F80B-4B29-8F82-F93D1211B71A}" srcId="{224205B3-D09C-4ADE-9AE4-1D388FE13A8E}" destId="{F5913ACF-BE0C-468E-9AFB-2F044CD44429}" srcOrd="2" destOrd="0" parTransId="{82015E2F-88AB-4F60-94D0-A13567B45CD4}" sibTransId="{A7081AE9-E734-4907-AF40-B1AAF75B1FF2}"/>
    <dgm:cxn modelId="{B5038410-FF71-4EA0-AD80-E3137AD610B7}" type="presOf" srcId="{3FC9C3C2-46F1-4AFE-982F-0B36AE65510D}" destId="{CD907AD0-425C-4C62-A9BB-DDA13705B60E}" srcOrd="0" destOrd="0" presId="urn:microsoft.com/office/officeart/2005/8/layout/vList2"/>
    <dgm:cxn modelId="{3ACA730D-E3BC-4506-B0A6-E024EC4C554D}" srcId="{FE0529D9-C371-4F2C-A3EC-CA4BE48C0331}" destId="{3FC9C3C2-46F1-4AFE-982F-0B36AE65510D}" srcOrd="0" destOrd="0" parTransId="{41DFB230-97D7-40C4-8E15-8E106698E28E}" sibTransId="{A1C524FB-0F2D-4AA4-B49B-C4A2FD2302EC}"/>
    <dgm:cxn modelId="{63D9D434-0C08-475D-A21B-27BEAF3685C3}" srcId="{3FC9C3C2-46F1-4AFE-982F-0B36AE65510D}" destId="{647D30B7-8228-47C3-889D-EB58DD84C0CC}" srcOrd="0" destOrd="0" parTransId="{8B7F1EFF-4097-4CE0-B6FF-D61A0BD26428}" sibTransId="{8C37B26F-22E0-40C9-A403-7ED14E2EB062}"/>
    <dgm:cxn modelId="{83BAA904-413F-49A6-8E0F-FE4CA6F3BC1B}" srcId="{3FC9C3C2-46F1-4AFE-982F-0B36AE65510D}" destId="{F6CB5536-9F68-434E-88BF-D60194DEEC69}" srcOrd="1" destOrd="0" parTransId="{57E5692A-DB64-4F9D-9023-BF98405EFB30}" sibTransId="{D20C1BF8-0D44-4DFB-B4F4-13DA36B75DDE}"/>
    <dgm:cxn modelId="{BD643C11-C009-45ED-B0F8-831C6F1007FB}" type="presOf" srcId="{703E7C62-4E39-4A77-ACEE-072023EFFC1C}" destId="{31990F17-2495-4484-AD7F-D872411FC6A8}" srcOrd="0" destOrd="3" presId="urn:microsoft.com/office/officeart/2005/8/layout/vList2"/>
    <dgm:cxn modelId="{41315879-58B7-403C-9B04-13F96925E9E7}" type="presOf" srcId="{F6CB5536-9F68-434E-88BF-D60194DEEC69}" destId="{B1419F3B-3093-45C2-9D60-E2AB7E798882}" srcOrd="0" destOrd="1" presId="urn:microsoft.com/office/officeart/2005/8/layout/vList2"/>
    <dgm:cxn modelId="{A7AEE332-E78B-427F-8CB3-7A6F6B6249E3}" type="presOf" srcId="{647D30B7-8228-47C3-889D-EB58DD84C0CC}" destId="{B1419F3B-3093-45C2-9D60-E2AB7E798882}" srcOrd="0" destOrd="0" presId="urn:microsoft.com/office/officeart/2005/8/layout/vList2"/>
    <dgm:cxn modelId="{41161CD1-2E65-43F2-8911-FFC47DB1FABD}" type="presOf" srcId="{D52674B7-71EF-46D9-BB52-1928C8816A0C}" destId="{31990F17-2495-4484-AD7F-D872411FC6A8}" srcOrd="0" destOrd="1" presId="urn:microsoft.com/office/officeart/2005/8/layout/vList2"/>
    <dgm:cxn modelId="{43339FD7-898E-4910-90E4-79C5B95204DA}" type="presParOf" srcId="{53603D07-59A6-48D6-BCBD-B80AFD71E682}" destId="{CD907AD0-425C-4C62-A9BB-DDA13705B60E}" srcOrd="0" destOrd="0" presId="urn:microsoft.com/office/officeart/2005/8/layout/vList2"/>
    <dgm:cxn modelId="{964DD098-2446-4C80-9692-2F99BBB2EEC0}" type="presParOf" srcId="{53603D07-59A6-48D6-BCBD-B80AFD71E682}" destId="{B1419F3B-3093-45C2-9D60-E2AB7E798882}" srcOrd="1" destOrd="0" presId="urn:microsoft.com/office/officeart/2005/8/layout/vList2"/>
    <dgm:cxn modelId="{995D4AC3-2817-477F-A93D-4426D5357479}" type="presParOf" srcId="{53603D07-59A6-48D6-BCBD-B80AFD71E682}" destId="{EB506969-A938-4C64-AEE5-43D3BB683E59}" srcOrd="2" destOrd="0" presId="urn:microsoft.com/office/officeart/2005/8/layout/vList2"/>
    <dgm:cxn modelId="{2993667D-F44D-4E57-AFF9-384B8BA074E8}" type="presParOf" srcId="{53603D07-59A6-48D6-BCBD-B80AFD71E682}" destId="{175A0535-4FC1-453A-90AA-A474E47D7D82}" srcOrd="3" destOrd="0" presId="urn:microsoft.com/office/officeart/2005/8/layout/vList2"/>
    <dgm:cxn modelId="{BC2C2DA6-5609-4E0E-847A-AEBC3DB51452}" type="presParOf" srcId="{53603D07-59A6-48D6-BCBD-B80AFD71E682}" destId="{EB7BE1BD-65F6-4A71-AD54-FA96ED6A2177}" srcOrd="4" destOrd="0" presId="urn:microsoft.com/office/officeart/2005/8/layout/vList2"/>
    <dgm:cxn modelId="{F16A6BCE-0B75-4357-B493-E3F9F3431BF9}" type="presParOf" srcId="{53603D07-59A6-48D6-BCBD-B80AFD71E682}" destId="{31990F17-2495-4484-AD7F-D872411FC6A8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6286E11B-3003-474E-8AA8-6563272603F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C069D7B3-1E9C-481D-B97A-958BB7C5E081}">
      <dgm:prSet phldrT="[Текст]"/>
      <dgm:spPr/>
      <dgm:t>
        <a:bodyPr/>
        <a:lstStyle/>
        <a:p>
          <a:r>
            <a:rPr lang="ru-RU" i="1" dirty="0" smtClean="0"/>
            <a:t>Проблема</a:t>
          </a:r>
          <a:endParaRPr lang="uk-UA" dirty="0"/>
        </a:p>
      </dgm:t>
    </dgm:pt>
    <dgm:pt modelId="{D72371EB-A3CB-44A4-9838-05C339B23E03}" type="parTrans" cxnId="{B64EC802-64F4-4877-85FA-807AD36BBB79}">
      <dgm:prSet/>
      <dgm:spPr/>
      <dgm:t>
        <a:bodyPr/>
        <a:lstStyle/>
        <a:p>
          <a:endParaRPr lang="uk-UA"/>
        </a:p>
      </dgm:t>
    </dgm:pt>
    <dgm:pt modelId="{A2A7FB6F-5E23-4F5E-8AC6-B036908764AB}" type="sibTrans" cxnId="{B64EC802-64F4-4877-85FA-807AD36BBB79}">
      <dgm:prSet/>
      <dgm:spPr/>
      <dgm:t>
        <a:bodyPr/>
        <a:lstStyle/>
        <a:p>
          <a:endParaRPr lang="uk-UA"/>
        </a:p>
      </dgm:t>
    </dgm:pt>
    <dgm:pt modelId="{F5769509-BD86-430B-A7DB-3E2D6EDD73C2}">
      <dgm:prSet/>
      <dgm:spPr/>
      <dgm:t>
        <a:bodyPr/>
        <a:lstStyle/>
        <a:p>
          <a:r>
            <a:rPr lang="uk-UA" dirty="0" smtClean="0"/>
            <a:t>сімейні та державні свята, вечори відпочинку, розваги, ігри, сімейні конкурси, курси, тренінги,</a:t>
          </a:r>
          <a:endParaRPr lang="uk-UA" dirty="0"/>
        </a:p>
      </dgm:t>
    </dgm:pt>
    <dgm:pt modelId="{988621B4-DF6B-43CB-991D-2B3775A430A3}" type="parTrans" cxnId="{EF636DA7-C61D-45F1-9240-BF3BB838F6AE}">
      <dgm:prSet/>
      <dgm:spPr/>
      <dgm:t>
        <a:bodyPr/>
        <a:lstStyle/>
        <a:p>
          <a:endParaRPr lang="uk-UA"/>
        </a:p>
      </dgm:t>
    </dgm:pt>
    <dgm:pt modelId="{8A17B5C3-D3F8-4856-9A8C-426AAFEDA48D}" type="sibTrans" cxnId="{EF636DA7-C61D-45F1-9240-BF3BB838F6AE}">
      <dgm:prSet/>
      <dgm:spPr/>
      <dgm:t>
        <a:bodyPr/>
        <a:lstStyle/>
        <a:p>
          <a:endParaRPr lang="uk-UA"/>
        </a:p>
      </dgm:t>
    </dgm:pt>
    <dgm:pt modelId="{A132F94B-1CEC-4997-8F0B-0DDC6AB7B701}">
      <dgm:prSet/>
      <dgm:spPr/>
      <dgm:t>
        <a:bodyPr/>
        <a:lstStyle/>
        <a:p>
          <a:r>
            <a:rPr lang="uk-UA" dirty="0" smtClean="0"/>
            <a:t>лекторії, екскурсії, конференції, благодійні акції, громадські приймальні, </a:t>
          </a:r>
          <a:r>
            <a:rPr lang="uk-UA" dirty="0" err="1" smtClean="0"/>
            <a:t>фасилітаторство</a:t>
          </a:r>
          <a:r>
            <a:rPr lang="uk-UA" dirty="0" smtClean="0"/>
            <a:t>, зустрічі з </a:t>
          </a:r>
          <a:r>
            <a:rPr lang="ru-RU" dirty="0" err="1" smtClean="0"/>
            <a:t>цікавими</a:t>
          </a:r>
          <a:r>
            <a:rPr lang="ru-RU" dirty="0" smtClean="0"/>
            <a:t> людьми,</a:t>
          </a:r>
          <a:endParaRPr lang="uk-UA" dirty="0"/>
        </a:p>
      </dgm:t>
    </dgm:pt>
    <dgm:pt modelId="{50CA30AB-33F2-4430-986B-3EA81F1037C6}" type="parTrans" cxnId="{CBC36049-B9C7-4C78-B22B-3E4E1F7BD710}">
      <dgm:prSet/>
      <dgm:spPr/>
      <dgm:t>
        <a:bodyPr/>
        <a:lstStyle/>
        <a:p>
          <a:endParaRPr lang="uk-UA"/>
        </a:p>
      </dgm:t>
    </dgm:pt>
    <dgm:pt modelId="{DC2299A2-295A-46A5-ADFB-A53B67238680}" type="sibTrans" cxnId="{CBC36049-B9C7-4C78-B22B-3E4E1F7BD710}">
      <dgm:prSet/>
      <dgm:spPr/>
      <dgm:t>
        <a:bodyPr/>
        <a:lstStyle/>
        <a:p>
          <a:endParaRPr lang="uk-UA"/>
        </a:p>
      </dgm:t>
    </dgm:pt>
    <dgm:pt modelId="{4B4DBF06-DCE8-481F-95C7-A1B6410EC6A1}">
      <dgm:prSet phldrT="[Текст]"/>
      <dgm:spPr/>
      <dgm:t>
        <a:bodyPr/>
        <a:lstStyle/>
        <a:p>
          <a:r>
            <a:rPr lang="ru-RU" i="1" dirty="0" err="1" smtClean="0"/>
            <a:t>Форми</a:t>
          </a:r>
          <a:r>
            <a:rPr lang="ru-RU" i="1" dirty="0" smtClean="0"/>
            <a:t> </a:t>
          </a:r>
          <a:r>
            <a:rPr lang="ru-RU" i="1" dirty="0" err="1" smtClean="0"/>
            <a:t>роботи</a:t>
          </a:r>
          <a:r>
            <a:rPr lang="ru-RU" i="1" dirty="0" smtClean="0"/>
            <a:t>:</a:t>
          </a:r>
          <a:endParaRPr lang="uk-UA" dirty="0"/>
        </a:p>
      </dgm:t>
    </dgm:pt>
    <dgm:pt modelId="{A2AE14E7-6800-48C0-9876-AC0A1D40DECC}" type="parTrans" cxnId="{BFB9DB31-234F-488E-A47E-7E1CF7D7608A}">
      <dgm:prSet/>
      <dgm:spPr/>
      <dgm:t>
        <a:bodyPr/>
        <a:lstStyle/>
        <a:p>
          <a:endParaRPr lang="uk-UA"/>
        </a:p>
      </dgm:t>
    </dgm:pt>
    <dgm:pt modelId="{62C21868-0FA4-4DA7-A9E8-EAE80D069E9A}" type="sibTrans" cxnId="{BFB9DB31-234F-488E-A47E-7E1CF7D7608A}">
      <dgm:prSet/>
      <dgm:spPr/>
      <dgm:t>
        <a:bodyPr/>
        <a:lstStyle/>
        <a:p>
          <a:endParaRPr lang="uk-UA"/>
        </a:p>
      </dgm:t>
    </dgm:pt>
    <dgm:pt modelId="{9B6EF586-BD91-47A0-9277-7BACDC002045}">
      <dgm:prSet phldrT="[Текст]"/>
      <dgm:spPr/>
      <dgm:t>
        <a:bodyPr/>
        <a:lstStyle/>
        <a:p>
          <a:r>
            <a:rPr lang="ru-RU" i="1" dirty="0" smtClean="0"/>
            <a:t> </a:t>
          </a:r>
          <a:r>
            <a:rPr lang="ru-RU" dirty="0" smtClean="0"/>
            <a:t>клуби, </a:t>
          </a:r>
          <a:r>
            <a:rPr lang="ru-RU" dirty="0" err="1" smtClean="0"/>
            <a:t>гуртки</a:t>
          </a:r>
          <a:r>
            <a:rPr lang="ru-RU" dirty="0" smtClean="0"/>
            <a:t>,</a:t>
          </a:r>
          <a:endParaRPr lang="uk-UA" dirty="0"/>
        </a:p>
      </dgm:t>
    </dgm:pt>
    <dgm:pt modelId="{533CCFFC-57D1-4B98-A72F-A3FB08427A39}" type="parTrans" cxnId="{475A036D-A376-42C6-978E-B03CB26740EB}">
      <dgm:prSet/>
      <dgm:spPr/>
      <dgm:t>
        <a:bodyPr/>
        <a:lstStyle/>
        <a:p>
          <a:endParaRPr lang="uk-UA"/>
        </a:p>
      </dgm:t>
    </dgm:pt>
    <dgm:pt modelId="{5C8A3CE0-44AA-40EF-823D-AD240906CBB9}" type="sibTrans" cxnId="{475A036D-A376-42C6-978E-B03CB26740EB}">
      <dgm:prSet/>
      <dgm:spPr/>
      <dgm:t>
        <a:bodyPr/>
        <a:lstStyle/>
        <a:p>
          <a:endParaRPr lang="uk-UA"/>
        </a:p>
      </dgm:t>
    </dgm:pt>
    <dgm:pt modelId="{915E373D-0AD4-4701-80F3-3A8D855B5845}">
      <dgm:prSet/>
      <dgm:spPr/>
      <dgm:t>
        <a:bodyPr/>
        <a:lstStyle/>
        <a:p>
          <a:r>
            <a:rPr lang="ru-RU" dirty="0" err="1" smtClean="0"/>
            <a:t>пошта</a:t>
          </a:r>
          <a:r>
            <a:rPr lang="ru-RU" dirty="0" smtClean="0"/>
            <a:t> </a:t>
          </a:r>
          <a:r>
            <a:rPr lang="ru-RU" dirty="0" err="1" smtClean="0"/>
            <a:t>Довіри</a:t>
          </a:r>
          <a:r>
            <a:rPr lang="ru-RU" dirty="0" smtClean="0"/>
            <a:t>, </a:t>
          </a:r>
          <a:r>
            <a:rPr lang="ru-RU" dirty="0" err="1" smtClean="0"/>
            <a:t>круглі</a:t>
          </a:r>
          <a:r>
            <a:rPr lang="ru-RU" dirty="0" smtClean="0"/>
            <a:t> </a:t>
          </a:r>
          <a:r>
            <a:rPr lang="ru-RU" dirty="0" err="1" smtClean="0"/>
            <a:t>столи</a:t>
          </a:r>
          <a:r>
            <a:rPr lang="ru-RU" dirty="0" smtClean="0"/>
            <a:t> з </a:t>
          </a:r>
          <a:r>
            <a:rPr lang="ru-RU" dirty="0" err="1" smtClean="0"/>
            <a:t>питань</a:t>
          </a:r>
          <a:r>
            <a:rPr lang="ru-RU" dirty="0" smtClean="0"/>
            <a:t> </a:t>
          </a:r>
          <a:r>
            <a:rPr lang="ru-RU" dirty="0" err="1" smtClean="0"/>
            <a:t>молодіжної</a:t>
          </a:r>
          <a:r>
            <a:rPr lang="ru-RU" dirty="0" smtClean="0"/>
            <a:t> та </a:t>
          </a:r>
          <a:r>
            <a:rPr lang="ru-RU" dirty="0" err="1" smtClean="0"/>
            <a:t>сімейної</a:t>
          </a:r>
          <a:r>
            <a:rPr lang="ru-RU" dirty="0" smtClean="0"/>
            <a:t> </a:t>
          </a:r>
          <a:r>
            <a:rPr lang="ru-RU" dirty="0" err="1" smtClean="0"/>
            <a:t>політики</a:t>
          </a:r>
          <a:r>
            <a:rPr lang="ru-RU" dirty="0" smtClean="0"/>
            <a:t>.</a:t>
          </a:r>
          <a:endParaRPr lang="uk-UA" dirty="0"/>
        </a:p>
      </dgm:t>
    </dgm:pt>
    <dgm:pt modelId="{F9714CF0-9A42-41F1-9C57-7C80F67BD6E3}" type="parTrans" cxnId="{B763CFEE-5195-4A9D-B2E3-9249329F30FE}">
      <dgm:prSet/>
      <dgm:spPr/>
      <dgm:t>
        <a:bodyPr/>
        <a:lstStyle/>
        <a:p>
          <a:endParaRPr lang="uk-UA"/>
        </a:p>
      </dgm:t>
    </dgm:pt>
    <dgm:pt modelId="{D9D5F05B-4794-41AE-BCED-C9737D42F983}" type="sibTrans" cxnId="{B763CFEE-5195-4A9D-B2E3-9249329F30FE}">
      <dgm:prSet/>
      <dgm:spPr/>
      <dgm:t>
        <a:bodyPr/>
        <a:lstStyle/>
        <a:p>
          <a:endParaRPr lang="uk-UA"/>
        </a:p>
      </dgm:t>
    </dgm:pt>
    <dgm:pt modelId="{701A62B8-0496-467D-9F73-CC973DAB1CCB}">
      <dgm:prSet phldrT="[Текст]"/>
      <dgm:spPr/>
      <dgm:t>
        <a:bodyPr/>
        <a:lstStyle/>
        <a:p>
          <a:r>
            <a:rPr lang="uk-UA" i="1" dirty="0" smtClean="0"/>
            <a:t>Напрями роботи:</a:t>
          </a:r>
          <a:endParaRPr lang="uk-UA" dirty="0"/>
        </a:p>
      </dgm:t>
    </dgm:pt>
    <dgm:pt modelId="{2F67CCED-E7A5-455A-A926-A2063922E7D9}" type="parTrans" cxnId="{AF755F6B-5536-4DAF-8766-4119B59674BF}">
      <dgm:prSet/>
      <dgm:spPr/>
      <dgm:t>
        <a:bodyPr/>
        <a:lstStyle/>
        <a:p>
          <a:endParaRPr lang="uk-UA"/>
        </a:p>
      </dgm:t>
    </dgm:pt>
    <dgm:pt modelId="{B0574B0A-0F02-4372-BF1D-7B1B42DE67F9}" type="sibTrans" cxnId="{AF755F6B-5536-4DAF-8766-4119B59674BF}">
      <dgm:prSet/>
      <dgm:spPr/>
      <dgm:t>
        <a:bodyPr/>
        <a:lstStyle/>
        <a:p>
          <a:endParaRPr lang="uk-UA"/>
        </a:p>
      </dgm:t>
    </dgm:pt>
    <dgm:pt modelId="{16B3F265-9ACA-402D-93DD-4F35821389D6}">
      <dgm:prSet phldrT="[Текст]"/>
      <dgm:spPr/>
      <dgm:t>
        <a:bodyPr/>
        <a:lstStyle/>
        <a:p>
          <a:r>
            <a:rPr lang="uk-UA" dirty="0" smtClean="0"/>
            <a:t>просвітництво батьків, </a:t>
          </a:r>
          <a:endParaRPr lang="uk-UA" dirty="0"/>
        </a:p>
      </dgm:t>
    </dgm:pt>
    <dgm:pt modelId="{180ECCE1-CF0D-4A5F-A211-A875D5CFBDC0}" type="parTrans" cxnId="{CAAE3E37-70B2-48F6-BF0F-735DA7B69B10}">
      <dgm:prSet/>
      <dgm:spPr/>
      <dgm:t>
        <a:bodyPr/>
        <a:lstStyle/>
        <a:p>
          <a:endParaRPr lang="uk-UA"/>
        </a:p>
      </dgm:t>
    </dgm:pt>
    <dgm:pt modelId="{B24606A8-FAE3-4360-8E3B-27E42E5E7A2F}" type="sibTrans" cxnId="{CAAE3E37-70B2-48F6-BF0F-735DA7B69B10}">
      <dgm:prSet/>
      <dgm:spPr/>
      <dgm:t>
        <a:bodyPr/>
        <a:lstStyle/>
        <a:p>
          <a:endParaRPr lang="uk-UA"/>
        </a:p>
      </dgm:t>
    </dgm:pt>
    <dgm:pt modelId="{B2C12E83-38A8-4C80-ABBF-5914B9267B6E}">
      <dgm:prSet phldrT="[Текст]"/>
      <dgm:spPr/>
      <dgm:t>
        <a:bodyPr/>
        <a:lstStyle/>
        <a:p>
          <a:r>
            <a:rPr lang="ru-RU" dirty="0" err="1" smtClean="0"/>
            <a:t>інформація</a:t>
          </a:r>
          <a:r>
            <a:rPr lang="ru-RU" dirty="0" smtClean="0"/>
            <a:t> про права </a:t>
          </a:r>
          <a:r>
            <a:rPr lang="ru-RU" dirty="0" err="1" smtClean="0"/>
            <a:t>сім'ї</a:t>
          </a:r>
          <a:r>
            <a:rPr lang="ru-RU" dirty="0" smtClean="0"/>
            <a:t> в </a:t>
          </a:r>
          <a:r>
            <a:rPr lang="ru-RU" dirty="0" err="1" smtClean="0"/>
            <a:t>суспільстві</a:t>
          </a:r>
          <a:r>
            <a:rPr lang="ru-RU" dirty="0" smtClean="0"/>
            <a:t> й права </a:t>
          </a:r>
          <a:r>
            <a:rPr lang="ru-RU" dirty="0" err="1" smtClean="0"/>
            <a:t>дітей</a:t>
          </a:r>
          <a:r>
            <a:rPr lang="ru-RU" dirty="0" smtClean="0"/>
            <a:t> у </a:t>
          </a:r>
          <a:r>
            <a:rPr lang="ru-RU" dirty="0" err="1" smtClean="0"/>
            <a:t>сім'ї</a:t>
          </a:r>
          <a:r>
            <a:rPr lang="ru-RU" dirty="0" smtClean="0"/>
            <a:t>, </a:t>
          </a:r>
          <a:endParaRPr lang="uk-UA" dirty="0"/>
        </a:p>
      </dgm:t>
    </dgm:pt>
    <dgm:pt modelId="{05C01B4D-CDAB-4B51-BFFB-C79D7FB00C7B}" type="parTrans" cxnId="{83ADBD5F-2AD2-4B72-977A-05DD7B829428}">
      <dgm:prSet/>
      <dgm:spPr/>
      <dgm:t>
        <a:bodyPr/>
        <a:lstStyle/>
        <a:p>
          <a:endParaRPr lang="uk-UA"/>
        </a:p>
      </dgm:t>
    </dgm:pt>
    <dgm:pt modelId="{62D7375F-0A56-46AD-9A59-F44D067B38D9}" type="sibTrans" cxnId="{83ADBD5F-2AD2-4B72-977A-05DD7B829428}">
      <dgm:prSet/>
      <dgm:spPr/>
      <dgm:t>
        <a:bodyPr/>
        <a:lstStyle/>
        <a:p>
          <a:endParaRPr lang="uk-UA"/>
        </a:p>
      </dgm:t>
    </dgm:pt>
    <dgm:pt modelId="{537212DC-D8D5-4E73-8672-2CA2CC9FE3B9}">
      <dgm:prSet phldrT="[Текст]"/>
      <dgm:spPr/>
      <dgm:t>
        <a:bodyPr/>
        <a:lstStyle/>
        <a:p>
          <a:r>
            <a:rPr lang="ru-RU" dirty="0" err="1" smtClean="0"/>
            <a:t>профілактика</a:t>
          </a:r>
          <a:r>
            <a:rPr lang="ru-RU" dirty="0" smtClean="0"/>
            <a:t> </a:t>
          </a:r>
          <a:r>
            <a:rPr lang="ru-RU" dirty="0" err="1" smtClean="0"/>
            <a:t>насильства</a:t>
          </a:r>
          <a:r>
            <a:rPr lang="ru-RU" dirty="0" smtClean="0"/>
            <a:t> в </a:t>
          </a:r>
          <a:r>
            <a:rPr lang="ru-RU" dirty="0" err="1" smtClean="0"/>
            <a:t>сім'ї</a:t>
          </a:r>
          <a:r>
            <a:rPr lang="ru-RU" dirty="0" smtClean="0"/>
            <a:t>, </a:t>
          </a:r>
          <a:r>
            <a:rPr lang="ru-RU" dirty="0" err="1" smtClean="0"/>
            <a:t>формування</a:t>
          </a:r>
          <a:r>
            <a:rPr lang="ru-RU" dirty="0" smtClean="0"/>
            <a:t> </a:t>
          </a:r>
          <a:r>
            <a:rPr lang="ru-RU" dirty="0" err="1" smtClean="0"/>
            <a:t>тендерної</a:t>
          </a:r>
          <a:r>
            <a:rPr lang="ru-RU" dirty="0" smtClean="0"/>
            <a:t> </a:t>
          </a:r>
          <a:r>
            <a:rPr lang="ru-RU" dirty="0" err="1" smtClean="0"/>
            <a:t>рівності</a:t>
          </a:r>
          <a:r>
            <a:rPr lang="ru-RU" dirty="0" smtClean="0"/>
            <a:t>, </a:t>
          </a:r>
          <a:r>
            <a:rPr lang="ru-RU" dirty="0" err="1" smtClean="0"/>
            <a:t>толерантності</a:t>
          </a:r>
          <a:r>
            <a:rPr lang="ru-RU" dirty="0" smtClean="0"/>
            <a:t>, </a:t>
          </a:r>
          <a:r>
            <a:rPr lang="ru-RU" dirty="0" err="1" smtClean="0"/>
            <a:t>культури</a:t>
          </a:r>
          <a:r>
            <a:rPr lang="ru-RU" dirty="0" smtClean="0"/>
            <a:t> </a:t>
          </a:r>
          <a:r>
            <a:rPr lang="ru-RU" dirty="0" err="1" smtClean="0"/>
            <a:t>спілкування</a:t>
          </a:r>
          <a:r>
            <a:rPr lang="ru-RU" dirty="0" smtClean="0"/>
            <a:t>, </a:t>
          </a:r>
          <a:endParaRPr lang="uk-UA" dirty="0"/>
        </a:p>
      </dgm:t>
    </dgm:pt>
    <dgm:pt modelId="{F2783E99-8D3C-4140-97AB-D2C1751FAB9C}" type="parTrans" cxnId="{05432EF0-1BAF-47F8-833A-8590EBCA85B8}">
      <dgm:prSet/>
      <dgm:spPr/>
      <dgm:t>
        <a:bodyPr/>
        <a:lstStyle/>
        <a:p>
          <a:endParaRPr lang="uk-UA"/>
        </a:p>
      </dgm:t>
    </dgm:pt>
    <dgm:pt modelId="{06747F66-4EE4-4F6E-BA39-0EC439FBA589}" type="sibTrans" cxnId="{05432EF0-1BAF-47F8-833A-8590EBCA85B8}">
      <dgm:prSet/>
      <dgm:spPr/>
      <dgm:t>
        <a:bodyPr/>
        <a:lstStyle/>
        <a:p>
          <a:endParaRPr lang="uk-UA"/>
        </a:p>
      </dgm:t>
    </dgm:pt>
    <dgm:pt modelId="{D2595D6E-733D-4AAA-A7CD-A2F5F85F3956}">
      <dgm:prSet phldrT="[Текст]"/>
      <dgm:spPr/>
      <dgm:t>
        <a:bodyPr/>
        <a:lstStyle/>
        <a:p>
          <a:r>
            <a:rPr lang="ru-RU" dirty="0" err="1" smtClean="0"/>
            <a:t>створення</a:t>
          </a:r>
          <a:r>
            <a:rPr lang="ru-RU" dirty="0" smtClean="0"/>
            <a:t> умов для </a:t>
          </a:r>
          <a:r>
            <a:rPr lang="uk-UA" dirty="0" smtClean="0"/>
            <a:t>самореалізації непрацюючих членів сім'ї через залучення їх до громадської діяльності, </a:t>
          </a:r>
          <a:r>
            <a:rPr lang="ru-RU" dirty="0" err="1" smtClean="0"/>
            <a:t>благодійних</a:t>
          </a:r>
          <a:r>
            <a:rPr lang="ru-RU" dirty="0" smtClean="0"/>
            <a:t> </a:t>
          </a:r>
          <a:r>
            <a:rPr lang="ru-RU" dirty="0" err="1" smtClean="0"/>
            <a:t>акцій</a:t>
          </a:r>
          <a:r>
            <a:rPr lang="ru-RU" dirty="0" smtClean="0"/>
            <a:t>;</a:t>
          </a:r>
          <a:endParaRPr lang="uk-UA" dirty="0"/>
        </a:p>
      </dgm:t>
    </dgm:pt>
    <dgm:pt modelId="{501A883F-C6B5-4216-BBA5-CEB6B189BB4A}" type="parTrans" cxnId="{C8D8A4F0-0AB8-46AD-A825-57DDA0570187}">
      <dgm:prSet/>
      <dgm:spPr/>
      <dgm:t>
        <a:bodyPr/>
        <a:lstStyle/>
        <a:p>
          <a:endParaRPr lang="uk-UA"/>
        </a:p>
      </dgm:t>
    </dgm:pt>
    <dgm:pt modelId="{3F3F55FF-E0DA-4069-92C5-9B50A8417E0E}" type="sibTrans" cxnId="{C8D8A4F0-0AB8-46AD-A825-57DDA0570187}">
      <dgm:prSet/>
      <dgm:spPr/>
      <dgm:t>
        <a:bodyPr/>
        <a:lstStyle/>
        <a:p>
          <a:endParaRPr lang="uk-UA"/>
        </a:p>
      </dgm:t>
    </dgm:pt>
    <dgm:pt modelId="{B8639B00-E5FF-4646-80A5-5094DBF755D0}">
      <dgm:prSet phldrT="[Текст]"/>
      <dgm:spPr/>
      <dgm:t>
        <a:bodyPr/>
        <a:lstStyle/>
        <a:p>
          <a:r>
            <a:rPr lang="ru-RU" dirty="0" err="1" smtClean="0"/>
            <a:t>організація</a:t>
          </a:r>
          <a:r>
            <a:rPr lang="ru-RU" dirty="0" smtClean="0"/>
            <a:t> </a:t>
          </a:r>
          <a:r>
            <a:rPr lang="ru-RU" dirty="0" err="1" smtClean="0"/>
            <a:t>дозвілля</a:t>
          </a:r>
          <a:r>
            <a:rPr lang="ru-RU" dirty="0" smtClean="0"/>
            <a:t>, </a:t>
          </a:r>
          <a:r>
            <a:rPr lang="ru-RU" dirty="0" err="1" smtClean="0"/>
            <a:t>спілкування</a:t>
          </a:r>
          <a:r>
            <a:rPr lang="ru-RU" dirty="0" smtClean="0"/>
            <a:t> за </a:t>
          </a:r>
          <a:r>
            <a:rPr lang="ru-RU" dirty="0" err="1" smtClean="0"/>
            <a:t>інтересами</a:t>
          </a:r>
          <a:r>
            <a:rPr lang="ru-RU" dirty="0" smtClean="0"/>
            <a:t>. </a:t>
          </a:r>
          <a:endParaRPr lang="uk-UA" dirty="0"/>
        </a:p>
      </dgm:t>
    </dgm:pt>
    <dgm:pt modelId="{2877B3D8-291E-42C6-B973-B5BA350FFA83}" type="parTrans" cxnId="{8A3B0D2D-B973-4F87-A9E8-2E893580EC38}">
      <dgm:prSet/>
      <dgm:spPr/>
      <dgm:t>
        <a:bodyPr/>
        <a:lstStyle/>
        <a:p>
          <a:endParaRPr lang="uk-UA"/>
        </a:p>
      </dgm:t>
    </dgm:pt>
    <dgm:pt modelId="{10200F6E-A50D-4F3A-A67D-D769ABD90487}" type="sibTrans" cxnId="{8A3B0D2D-B973-4F87-A9E8-2E893580EC38}">
      <dgm:prSet/>
      <dgm:spPr/>
      <dgm:t>
        <a:bodyPr/>
        <a:lstStyle/>
        <a:p>
          <a:endParaRPr lang="uk-UA"/>
        </a:p>
      </dgm:t>
    </dgm:pt>
    <dgm:pt modelId="{BBFEB5D7-E015-4065-8EF8-227D237B92F3}">
      <dgm:prSet phldrT="[Текст]"/>
      <dgm:spPr/>
      <dgm:t>
        <a:bodyPr/>
        <a:lstStyle/>
        <a:p>
          <a:r>
            <a:rPr lang="ru-RU" dirty="0" err="1" smtClean="0"/>
            <a:t>самостійності</a:t>
          </a:r>
          <a:r>
            <a:rPr lang="ru-RU" dirty="0" smtClean="0"/>
            <a:t> </a:t>
          </a:r>
          <a:r>
            <a:rPr lang="ru-RU" dirty="0" err="1" smtClean="0"/>
            <a:t>дорослих</a:t>
          </a:r>
          <a:r>
            <a:rPr lang="ru-RU" dirty="0" smtClean="0"/>
            <a:t> </a:t>
          </a:r>
          <a:r>
            <a:rPr lang="ru-RU" dirty="0" err="1" smtClean="0"/>
            <a:t>дітей</a:t>
          </a:r>
          <a:r>
            <a:rPr lang="ru-RU" dirty="0" smtClean="0"/>
            <a:t>, </a:t>
          </a:r>
          <a:r>
            <a:rPr lang="ru-RU" dirty="0" err="1" smtClean="0"/>
            <a:t>пристосування</a:t>
          </a:r>
          <a:r>
            <a:rPr lang="ru-RU" dirty="0" smtClean="0"/>
            <a:t> </a:t>
          </a:r>
          <a:r>
            <a:rPr lang="ru-RU" dirty="0" err="1" smtClean="0"/>
            <a:t>нових</a:t>
          </a:r>
          <a:r>
            <a:rPr lang="ru-RU" dirty="0" smtClean="0"/>
            <a:t> </a:t>
          </a:r>
          <a:r>
            <a:rPr lang="ru-RU" dirty="0" err="1" smtClean="0"/>
            <a:t>членів</a:t>
          </a:r>
          <a:r>
            <a:rPr lang="ru-RU" dirty="0" smtClean="0"/>
            <a:t> </a:t>
          </a:r>
          <a:r>
            <a:rPr lang="ru-RU" dirty="0" err="1" smtClean="0"/>
            <a:t>сім'ї</a:t>
          </a:r>
          <a:r>
            <a:rPr lang="ru-RU" dirty="0" smtClean="0"/>
            <a:t> до </a:t>
          </a:r>
          <a:r>
            <a:rPr lang="ru-RU" dirty="0" err="1" smtClean="0"/>
            <a:t>налагодженого</a:t>
          </a:r>
          <a:r>
            <a:rPr lang="ru-RU" dirty="0" smtClean="0"/>
            <a:t> </a:t>
          </a:r>
          <a:r>
            <a:rPr lang="ru-RU" dirty="0" err="1" smtClean="0"/>
            <a:t>життєвого</a:t>
          </a:r>
          <a:r>
            <a:rPr lang="ru-RU" dirty="0" smtClean="0"/>
            <a:t> укладу </a:t>
          </a:r>
          <a:r>
            <a:rPr lang="ru-RU" dirty="0" err="1" smtClean="0"/>
            <a:t>сім'ї</a:t>
          </a:r>
          <a:r>
            <a:rPr lang="ru-RU" dirty="0" smtClean="0"/>
            <a:t>; </a:t>
          </a:r>
          <a:endParaRPr lang="uk-UA" dirty="0"/>
        </a:p>
      </dgm:t>
    </dgm:pt>
    <dgm:pt modelId="{F4670726-C566-4134-9B1F-12B9E080450D}" type="parTrans" cxnId="{30C9A2F6-A2ED-42A5-BF32-64A9AC83C8DD}">
      <dgm:prSet/>
      <dgm:spPr/>
      <dgm:t>
        <a:bodyPr/>
        <a:lstStyle/>
        <a:p>
          <a:endParaRPr lang="uk-UA"/>
        </a:p>
      </dgm:t>
    </dgm:pt>
    <dgm:pt modelId="{80C16271-643F-478D-84FE-E5A0B2C22146}" type="sibTrans" cxnId="{30C9A2F6-A2ED-42A5-BF32-64A9AC83C8DD}">
      <dgm:prSet/>
      <dgm:spPr/>
      <dgm:t>
        <a:bodyPr/>
        <a:lstStyle/>
        <a:p>
          <a:endParaRPr lang="uk-UA"/>
        </a:p>
      </dgm:t>
    </dgm:pt>
    <dgm:pt modelId="{ECFDDFB6-3436-4750-84FA-82348E282ABF}">
      <dgm:prSet phldrT="[Текст]"/>
      <dgm:spPr/>
      <dgm:t>
        <a:bodyPr/>
        <a:lstStyle/>
        <a:p>
          <a:r>
            <a:rPr lang="ru-RU" dirty="0" err="1" smtClean="0"/>
            <a:t>формування</a:t>
          </a:r>
          <a:r>
            <a:rPr lang="ru-RU" dirty="0" smtClean="0"/>
            <a:t> моделей </a:t>
          </a:r>
          <a:r>
            <a:rPr lang="ru-RU" dirty="0" err="1" smtClean="0"/>
            <a:t>сімейного</a:t>
          </a:r>
          <a:r>
            <a:rPr lang="ru-RU" dirty="0" smtClean="0"/>
            <a:t> </a:t>
          </a:r>
          <a:r>
            <a:rPr lang="ru-RU" dirty="0" err="1" smtClean="0"/>
            <a:t>життя</a:t>
          </a:r>
          <a:r>
            <a:rPr lang="ru-RU" dirty="0" smtClean="0"/>
            <a:t> й </a:t>
          </a:r>
          <a:r>
            <a:rPr lang="ru-RU" dirty="0" err="1" smtClean="0"/>
            <a:t>виховання</a:t>
          </a:r>
          <a:r>
            <a:rPr lang="ru-RU" dirty="0" smtClean="0"/>
            <a:t> </a:t>
          </a:r>
          <a:r>
            <a:rPr lang="ru-RU" dirty="0" err="1" smtClean="0"/>
            <a:t>дітей</a:t>
          </a:r>
          <a:r>
            <a:rPr lang="ru-RU" dirty="0" smtClean="0"/>
            <a:t> в </a:t>
          </a:r>
          <a:r>
            <a:rPr lang="ru-RU" dirty="0" err="1" smtClean="0"/>
            <a:t>умовах</a:t>
          </a:r>
          <a:r>
            <a:rPr lang="ru-RU" dirty="0" smtClean="0"/>
            <a:t> </a:t>
          </a:r>
          <a:r>
            <a:rPr lang="ru-RU" dirty="0" err="1" smtClean="0"/>
            <a:t>існуючих</a:t>
          </a:r>
          <a:r>
            <a:rPr lang="ru-RU" dirty="0" smtClean="0"/>
            <a:t> </a:t>
          </a:r>
          <a:r>
            <a:rPr lang="ru-RU" dirty="0" err="1" smtClean="0"/>
            <a:t>традицій</a:t>
          </a:r>
          <a:r>
            <a:rPr lang="ru-RU" dirty="0" smtClean="0"/>
            <a:t>, авторитету старшого </a:t>
          </a:r>
          <a:r>
            <a:rPr lang="ru-RU" dirty="0" err="1" smtClean="0"/>
            <a:t>покоління</a:t>
          </a:r>
          <a:r>
            <a:rPr lang="ru-RU" dirty="0" smtClean="0"/>
            <a:t>, </a:t>
          </a:r>
          <a:r>
            <a:rPr lang="ru-RU" dirty="0" err="1" smtClean="0"/>
            <a:t>лідерства</a:t>
          </a:r>
          <a:endParaRPr lang="uk-UA" dirty="0"/>
        </a:p>
      </dgm:t>
    </dgm:pt>
    <dgm:pt modelId="{37315D36-F5E3-4E9E-A1D9-BE47A0DA9231}" type="parTrans" cxnId="{9755E309-5E2E-4534-8C1F-8D2EB26C5E61}">
      <dgm:prSet/>
      <dgm:spPr/>
      <dgm:t>
        <a:bodyPr/>
        <a:lstStyle/>
        <a:p>
          <a:endParaRPr lang="uk-UA"/>
        </a:p>
      </dgm:t>
    </dgm:pt>
    <dgm:pt modelId="{C42B1C7C-F26E-4318-806F-D4A81C8BB118}" type="sibTrans" cxnId="{9755E309-5E2E-4534-8C1F-8D2EB26C5E61}">
      <dgm:prSet/>
      <dgm:spPr/>
      <dgm:t>
        <a:bodyPr/>
        <a:lstStyle/>
        <a:p>
          <a:endParaRPr lang="uk-UA"/>
        </a:p>
      </dgm:t>
    </dgm:pt>
    <dgm:pt modelId="{490A3993-2736-471B-9CBA-9EB4F1D45B85}">
      <dgm:prSet phldrT="[Текст]"/>
      <dgm:spPr/>
      <dgm:t>
        <a:bodyPr/>
        <a:lstStyle/>
        <a:p>
          <a:r>
            <a:rPr lang="ru-RU" dirty="0" smtClean="0"/>
            <a:t>в </a:t>
          </a:r>
          <a:r>
            <a:rPr lang="ru-RU" dirty="0" err="1" smtClean="0"/>
            <a:t>розв'язанні</a:t>
          </a:r>
          <a:r>
            <a:rPr lang="ru-RU" dirty="0" smtClean="0"/>
            <a:t> </a:t>
          </a:r>
          <a:r>
            <a:rPr lang="ru-RU" dirty="0" err="1" smtClean="0"/>
            <a:t>загальносімейних</a:t>
          </a:r>
          <a:r>
            <a:rPr lang="ru-RU" dirty="0" smtClean="0"/>
            <a:t> </a:t>
          </a:r>
          <a:r>
            <a:rPr lang="ru-RU" dirty="0" err="1" smtClean="0"/>
            <a:t>завдань</a:t>
          </a:r>
          <a:r>
            <a:rPr lang="ru-RU" dirty="0" smtClean="0"/>
            <a:t>;</a:t>
          </a:r>
          <a:endParaRPr lang="uk-UA" dirty="0"/>
        </a:p>
      </dgm:t>
    </dgm:pt>
    <dgm:pt modelId="{1086838F-9676-4576-B02F-74038758E805}" type="parTrans" cxnId="{AA6003F7-F82D-475F-89E4-74CC7CE31850}">
      <dgm:prSet/>
      <dgm:spPr/>
      <dgm:t>
        <a:bodyPr/>
        <a:lstStyle/>
        <a:p>
          <a:endParaRPr lang="uk-UA"/>
        </a:p>
      </dgm:t>
    </dgm:pt>
    <dgm:pt modelId="{E4CA4C65-9C66-4DE7-B8E7-023857847722}" type="sibTrans" cxnId="{AA6003F7-F82D-475F-89E4-74CC7CE31850}">
      <dgm:prSet/>
      <dgm:spPr/>
      <dgm:t>
        <a:bodyPr/>
        <a:lstStyle/>
        <a:p>
          <a:endParaRPr lang="uk-UA"/>
        </a:p>
      </dgm:t>
    </dgm:pt>
    <dgm:pt modelId="{49A1C48F-E631-4741-899C-04D366C8AF97}">
      <dgm:prSet phldrT="[Текст]"/>
      <dgm:spPr/>
      <dgm:t>
        <a:bodyPr/>
        <a:lstStyle/>
        <a:p>
          <a:r>
            <a:rPr lang="ru-RU" dirty="0" err="1" smtClean="0"/>
            <a:t>можливість</a:t>
          </a:r>
          <a:r>
            <a:rPr lang="ru-RU" dirty="0" smtClean="0"/>
            <a:t> </a:t>
          </a:r>
          <a:r>
            <a:rPr lang="ru-RU" dirty="0" err="1" smtClean="0"/>
            <a:t>появи</a:t>
          </a:r>
          <a:r>
            <a:rPr lang="ru-RU" dirty="0" smtClean="0"/>
            <a:t> девіантності типу «</a:t>
          </a:r>
          <a:r>
            <a:rPr lang="ru-RU" dirty="0" err="1" smtClean="0"/>
            <a:t>виховання</a:t>
          </a:r>
          <a:r>
            <a:rPr lang="ru-RU" dirty="0" smtClean="0"/>
            <a:t> </a:t>
          </a:r>
          <a:r>
            <a:rPr lang="uk-UA" dirty="0" smtClean="0"/>
            <a:t>невпевненості», </a:t>
          </a:r>
          <a:endParaRPr lang="uk-UA" dirty="0"/>
        </a:p>
      </dgm:t>
    </dgm:pt>
    <dgm:pt modelId="{E1452651-DF85-4173-A11C-6B3B5DE1098E}" type="parTrans" cxnId="{6A5E34C0-506A-4264-A29F-660B6E632144}">
      <dgm:prSet/>
      <dgm:spPr/>
      <dgm:t>
        <a:bodyPr/>
        <a:lstStyle/>
        <a:p>
          <a:endParaRPr lang="uk-UA"/>
        </a:p>
      </dgm:t>
    </dgm:pt>
    <dgm:pt modelId="{BE200ADC-1522-4316-94CF-3D49D02F4469}" type="sibTrans" cxnId="{6A5E34C0-506A-4264-A29F-660B6E632144}">
      <dgm:prSet/>
      <dgm:spPr/>
      <dgm:t>
        <a:bodyPr/>
        <a:lstStyle/>
        <a:p>
          <a:endParaRPr lang="uk-UA"/>
        </a:p>
      </dgm:t>
    </dgm:pt>
    <dgm:pt modelId="{4C445A89-6A66-4D8C-AA26-96A0A544092B}">
      <dgm:prSet phldrT="[Текст]"/>
      <dgm:spPr/>
      <dgm:t>
        <a:bodyPr/>
        <a:lstStyle/>
        <a:p>
          <a:r>
            <a:rPr lang="uk-UA" dirty="0" smtClean="0"/>
            <a:t>спілкування членів сім'ї з мікросередовищем.</a:t>
          </a:r>
          <a:endParaRPr lang="uk-UA" dirty="0"/>
        </a:p>
      </dgm:t>
    </dgm:pt>
    <dgm:pt modelId="{6AED345F-7313-444F-B328-5C3DB66F107D}" type="parTrans" cxnId="{E7440CE8-5ADB-4088-94A6-2BD52B561804}">
      <dgm:prSet/>
      <dgm:spPr/>
      <dgm:t>
        <a:bodyPr/>
        <a:lstStyle/>
        <a:p>
          <a:endParaRPr lang="uk-UA"/>
        </a:p>
      </dgm:t>
    </dgm:pt>
    <dgm:pt modelId="{190D0DCF-C7C6-42C3-8654-F5355F474D5A}" type="sibTrans" cxnId="{E7440CE8-5ADB-4088-94A6-2BD52B561804}">
      <dgm:prSet/>
      <dgm:spPr/>
      <dgm:t>
        <a:bodyPr/>
        <a:lstStyle/>
        <a:p>
          <a:endParaRPr lang="uk-UA"/>
        </a:p>
      </dgm:t>
    </dgm:pt>
    <dgm:pt modelId="{220F62E9-5116-4997-8DC5-80B406726AB5}" type="pres">
      <dgm:prSet presAssocID="{6286E11B-3003-474E-8AA8-6563272603F0}" presName="linear" presStyleCnt="0">
        <dgm:presLayoutVars>
          <dgm:animLvl val="lvl"/>
          <dgm:resizeHandles val="exact"/>
        </dgm:presLayoutVars>
      </dgm:prSet>
      <dgm:spPr/>
    </dgm:pt>
    <dgm:pt modelId="{9319ABD7-AA82-4C0F-9B71-03614907CFCC}" type="pres">
      <dgm:prSet presAssocID="{C069D7B3-1E9C-481D-B97A-958BB7C5E081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4E4EDCEF-AE12-4378-A413-AAA23A5FEE45}" type="pres">
      <dgm:prSet presAssocID="{C069D7B3-1E9C-481D-B97A-958BB7C5E081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D59DFCC9-AFA0-479B-8F94-91BADD393C3E}" type="pres">
      <dgm:prSet presAssocID="{701A62B8-0496-467D-9F73-CC973DAB1CCB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78BA2A78-4B94-425B-A2DE-524A0D1E06B5}" type="pres">
      <dgm:prSet presAssocID="{701A62B8-0496-467D-9F73-CC973DAB1CCB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89CD2849-36C3-4B51-B4CF-3BEB9E4134E0}" type="pres">
      <dgm:prSet presAssocID="{4B4DBF06-DCE8-481F-95C7-A1B6410EC6A1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92A82699-5279-456A-8AF2-5D521D084902}" type="pres">
      <dgm:prSet presAssocID="{4B4DBF06-DCE8-481F-95C7-A1B6410EC6A1}" presName="child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9F56405E-E305-4C9D-B9BD-82A318B8924D}" type="presOf" srcId="{4B4DBF06-DCE8-481F-95C7-A1B6410EC6A1}" destId="{89CD2849-36C3-4B51-B4CF-3BEB9E4134E0}" srcOrd="0" destOrd="0" presId="urn:microsoft.com/office/officeart/2005/8/layout/vList2"/>
    <dgm:cxn modelId="{AA6003F7-F82D-475F-89E4-74CC7CE31850}" srcId="{C069D7B3-1E9C-481D-B97A-958BB7C5E081}" destId="{490A3993-2736-471B-9CBA-9EB4F1D45B85}" srcOrd="2" destOrd="0" parTransId="{1086838F-9676-4576-B02F-74038758E805}" sibTransId="{E4CA4C65-9C66-4DE7-B8E7-023857847722}"/>
    <dgm:cxn modelId="{BFB9DB31-234F-488E-A47E-7E1CF7D7608A}" srcId="{6286E11B-3003-474E-8AA8-6563272603F0}" destId="{4B4DBF06-DCE8-481F-95C7-A1B6410EC6A1}" srcOrd="2" destOrd="0" parTransId="{A2AE14E7-6800-48C0-9876-AC0A1D40DECC}" sibTransId="{62C21868-0FA4-4DA7-A9E8-EAE80D069E9A}"/>
    <dgm:cxn modelId="{6FA54D88-DDD9-40D5-B1E2-8DB0405D9C80}" type="presOf" srcId="{4C445A89-6A66-4D8C-AA26-96A0A544092B}" destId="{4E4EDCEF-AE12-4378-A413-AAA23A5FEE45}" srcOrd="0" destOrd="4" presId="urn:microsoft.com/office/officeart/2005/8/layout/vList2"/>
    <dgm:cxn modelId="{C8D8A4F0-0AB8-46AD-A825-57DDA0570187}" srcId="{701A62B8-0496-467D-9F73-CC973DAB1CCB}" destId="{D2595D6E-733D-4AAA-A7CD-A2F5F85F3956}" srcOrd="3" destOrd="0" parTransId="{501A883F-C6B5-4216-BBA5-CEB6B189BB4A}" sibTransId="{3F3F55FF-E0DA-4069-92C5-9B50A8417E0E}"/>
    <dgm:cxn modelId="{6E3AC8A4-4E5D-4442-8999-1CEF5476B2D7}" type="presOf" srcId="{9B6EF586-BD91-47A0-9277-7BACDC002045}" destId="{92A82699-5279-456A-8AF2-5D521D084902}" srcOrd="0" destOrd="0" presId="urn:microsoft.com/office/officeart/2005/8/layout/vList2"/>
    <dgm:cxn modelId="{16E0800B-710A-42B6-BBE3-BF170AAB98BC}" type="presOf" srcId="{F5769509-BD86-430B-A7DB-3E2D6EDD73C2}" destId="{92A82699-5279-456A-8AF2-5D521D084902}" srcOrd="0" destOrd="1" presId="urn:microsoft.com/office/officeart/2005/8/layout/vList2"/>
    <dgm:cxn modelId="{475A036D-A376-42C6-978E-B03CB26740EB}" srcId="{4B4DBF06-DCE8-481F-95C7-A1B6410EC6A1}" destId="{9B6EF586-BD91-47A0-9277-7BACDC002045}" srcOrd="0" destOrd="0" parTransId="{533CCFFC-57D1-4B98-A72F-A3FB08427A39}" sibTransId="{5C8A3CE0-44AA-40EF-823D-AD240906CBB9}"/>
    <dgm:cxn modelId="{05432EF0-1BAF-47F8-833A-8590EBCA85B8}" srcId="{701A62B8-0496-467D-9F73-CC973DAB1CCB}" destId="{537212DC-D8D5-4E73-8672-2CA2CC9FE3B9}" srcOrd="2" destOrd="0" parTransId="{F2783E99-8D3C-4140-97AB-D2C1751FAB9C}" sibTransId="{06747F66-4EE4-4F6E-BA39-0EC439FBA589}"/>
    <dgm:cxn modelId="{CBC36049-B9C7-4C78-B22B-3E4E1F7BD710}" srcId="{4B4DBF06-DCE8-481F-95C7-A1B6410EC6A1}" destId="{A132F94B-1CEC-4997-8F0B-0DDC6AB7B701}" srcOrd="2" destOrd="0" parTransId="{50CA30AB-33F2-4430-986B-3EA81F1037C6}" sibTransId="{DC2299A2-295A-46A5-ADFB-A53B67238680}"/>
    <dgm:cxn modelId="{B763CFEE-5195-4A9D-B2E3-9249329F30FE}" srcId="{4B4DBF06-DCE8-481F-95C7-A1B6410EC6A1}" destId="{915E373D-0AD4-4701-80F3-3A8D855B5845}" srcOrd="3" destOrd="0" parTransId="{F9714CF0-9A42-41F1-9C57-7C80F67BD6E3}" sibTransId="{D9D5F05B-4794-41AE-BCED-C9737D42F983}"/>
    <dgm:cxn modelId="{38289953-E2E5-4E72-84E6-7C34D05492FF}" type="presOf" srcId="{D2595D6E-733D-4AAA-A7CD-A2F5F85F3956}" destId="{78BA2A78-4B94-425B-A2DE-524A0D1E06B5}" srcOrd="0" destOrd="3" presId="urn:microsoft.com/office/officeart/2005/8/layout/vList2"/>
    <dgm:cxn modelId="{AF755F6B-5536-4DAF-8766-4119B59674BF}" srcId="{6286E11B-3003-474E-8AA8-6563272603F0}" destId="{701A62B8-0496-467D-9F73-CC973DAB1CCB}" srcOrd="1" destOrd="0" parTransId="{2F67CCED-E7A5-455A-A926-A2063922E7D9}" sibTransId="{B0574B0A-0F02-4372-BF1D-7B1B42DE67F9}"/>
    <dgm:cxn modelId="{E849EE7E-F258-4E42-A270-B06420BA232C}" type="presOf" srcId="{701A62B8-0496-467D-9F73-CC973DAB1CCB}" destId="{D59DFCC9-AFA0-479B-8F94-91BADD393C3E}" srcOrd="0" destOrd="0" presId="urn:microsoft.com/office/officeart/2005/8/layout/vList2"/>
    <dgm:cxn modelId="{13C9D6C9-E44F-4A09-90E7-C5F1B9286A40}" type="presOf" srcId="{B8639B00-E5FF-4646-80A5-5094DBF755D0}" destId="{78BA2A78-4B94-425B-A2DE-524A0D1E06B5}" srcOrd="0" destOrd="4" presId="urn:microsoft.com/office/officeart/2005/8/layout/vList2"/>
    <dgm:cxn modelId="{EF636DA7-C61D-45F1-9240-BF3BB838F6AE}" srcId="{4B4DBF06-DCE8-481F-95C7-A1B6410EC6A1}" destId="{F5769509-BD86-430B-A7DB-3E2D6EDD73C2}" srcOrd="1" destOrd="0" parTransId="{988621B4-DF6B-43CB-991D-2B3775A430A3}" sibTransId="{8A17B5C3-D3F8-4856-9A8C-426AAFEDA48D}"/>
    <dgm:cxn modelId="{30C9A2F6-A2ED-42A5-BF32-64A9AC83C8DD}" srcId="{C069D7B3-1E9C-481D-B97A-958BB7C5E081}" destId="{BBFEB5D7-E015-4065-8EF8-227D237B92F3}" srcOrd="0" destOrd="0" parTransId="{F4670726-C566-4134-9B1F-12B9E080450D}" sibTransId="{80C16271-643F-478D-84FE-E5A0B2C22146}"/>
    <dgm:cxn modelId="{8B667C6F-246F-4B7D-8D5A-3C3CED802B0C}" type="presOf" srcId="{A132F94B-1CEC-4997-8F0B-0DDC6AB7B701}" destId="{92A82699-5279-456A-8AF2-5D521D084902}" srcOrd="0" destOrd="2" presId="urn:microsoft.com/office/officeart/2005/8/layout/vList2"/>
    <dgm:cxn modelId="{92B79A20-0802-4119-9440-8CC576726DD2}" type="presOf" srcId="{915E373D-0AD4-4701-80F3-3A8D855B5845}" destId="{92A82699-5279-456A-8AF2-5D521D084902}" srcOrd="0" destOrd="3" presId="urn:microsoft.com/office/officeart/2005/8/layout/vList2"/>
    <dgm:cxn modelId="{9755E309-5E2E-4534-8C1F-8D2EB26C5E61}" srcId="{C069D7B3-1E9C-481D-B97A-958BB7C5E081}" destId="{ECFDDFB6-3436-4750-84FA-82348E282ABF}" srcOrd="1" destOrd="0" parTransId="{37315D36-F5E3-4E9E-A1D9-BE47A0DA9231}" sibTransId="{C42B1C7C-F26E-4318-806F-D4A81C8BB118}"/>
    <dgm:cxn modelId="{E1A8464F-B2C0-45B9-AD1D-9F146E97703B}" type="presOf" srcId="{BBFEB5D7-E015-4065-8EF8-227D237B92F3}" destId="{4E4EDCEF-AE12-4378-A413-AAA23A5FEE45}" srcOrd="0" destOrd="0" presId="urn:microsoft.com/office/officeart/2005/8/layout/vList2"/>
    <dgm:cxn modelId="{E7440CE8-5ADB-4088-94A6-2BD52B561804}" srcId="{C069D7B3-1E9C-481D-B97A-958BB7C5E081}" destId="{4C445A89-6A66-4D8C-AA26-96A0A544092B}" srcOrd="4" destOrd="0" parTransId="{6AED345F-7313-444F-B328-5C3DB66F107D}" sibTransId="{190D0DCF-C7C6-42C3-8654-F5355F474D5A}"/>
    <dgm:cxn modelId="{6A5E34C0-506A-4264-A29F-660B6E632144}" srcId="{C069D7B3-1E9C-481D-B97A-958BB7C5E081}" destId="{49A1C48F-E631-4741-899C-04D366C8AF97}" srcOrd="3" destOrd="0" parTransId="{E1452651-DF85-4173-A11C-6B3B5DE1098E}" sibTransId="{BE200ADC-1522-4316-94CF-3D49D02F4469}"/>
    <dgm:cxn modelId="{036B8FB9-1AFA-4B56-9739-4B7155C27F67}" type="presOf" srcId="{B2C12E83-38A8-4C80-ABBF-5914B9267B6E}" destId="{78BA2A78-4B94-425B-A2DE-524A0D1E06B5}" srcOrd="0" destOrd="1" presId="urn:microsoft.com/office/officeart/2005/8/layout/vList2"/>
    <dgm:cxn modelId="{D88085DF-54FB-4A71-91F4-C162FE599114}" type="presOf" srcId="{16B3F265-9ACA-402D-93DD-4F35821389D6}" destId="{78BA2A78-4B94-425B-A2DE-524A0D1E06B5}" srcOrd="0" destOrd="0" presId="urn:microsoft.com/office/officeart/2005/8/layout/vList2"/>
    <dgm:cxn modelId="{83ADBD5F-2AD2-4B72-977A-05DD7B829428}" srcId="{701A62B8-0496-467D-9F73-CC973DAB1CCB}" destId="{B2C12E83-38A8-4C80-ABBF-5914B9267B6E}" srcOrd="1" destOrd="0" parTransId="{05C01B4D-CDAB-4B51-BFFB-C79D7FB00C7B}" sibTransId="{62D7375F-0A56-46AD-9A59-F44D067B38D9}"/>
    <dgm:cxn modelId="{E72271B4-585E-4E38-9532-A4FE4180B00F}" type="presOf" srcId="{537212DC-D8D5-4E73-8672-2CA2CC9FE3B9}" destId="{78BA2A78-4B94-425B-A2DE-524A0D1E06B5}" srcOrd="0" destOrd="2" presId="urn:microsoft.com/office/officeart/2005/8/layout/vList2"/>
    <dgm:cxn modelId="{A63E863B-291D-4842-9568-03B1541EF68C}" type="presOf" srcId="{490A3993-2736-471B-9CBA-9EB4F1D45B85}" destId="{4E4EDCEF-AE12-4378-A413-AAA23A5FEE45}" srcOrd="0" destOrd="2" presId="urn:microsoft.com/office/officeart/2005/8/layout/vList2"/>
    <dgm:cxn modelId="{39B91118-6EDB-4F6F-BCF9-E93DF2C5765E}" type="presOf" srcId="{49A1C48F-E631-4741-899C-04D366C8AF97}" destId="{4E4EDCEF-AE12-4378-A413-AAA23A5FEE45}" srcOrd="0" destOrd="3" presId="urn:microsoft.com/office/officeart/2005/8/layout/vList2"/>
    <dgm:cxn modelId="{B64EC802-64F4-4877-85FA-807AD36BBB79}" srcId="{6286E11B-3003-474E-8AA8-6563272603F0}" destId="{C069D7B3-1E9C-481D-B97A-958BB7C5E081}" srcOrd="0" destOrd="0" parTransId="{D72371EB-A3CB-44A4-9838-05C339B23E03}" sibTransId="{A2A7FB6F-5E23-4F5E-8AC6-B036908764AB}"/>
    <dgm:cxn modelId="{CAAE3E37-70B2-48F6-BF0F-735DA7B69B10}" srcId="{701A62B8-0496-467D-9F73-CC973DAB1CCB}" destId="{16B3F265-9ACA-402D-93DD-4F35821389D6}" srcOrd="0" destOrd="0" parTransId="{180ECCE1-CF0D-4A5F-A211-A875D5CFBDC0}" sibTransId="{B24606A8-FAE3-4360-8E3B-27E42E5E7A2F}"/>
    <dgm:cxn modelId="{D6DD39A1-F88E-4567-9AE8-007AD7741E74}" type="presOf" srcId="{ECFDDFB6-3436-4750-84FA-82348E282ABF}" destId="{4E4EDCEF-AE12-4378-A413-AAA23A5FEE45}" srcOrd="0" destOrd="1" presId="urn:microsoft.com/office/officeart/2005/8/layout/vList2"/>
    <dgm:cxn modelId="{281B6D46-F759-49DB-9289-2F7AE1A46679}" type="presOf" srcId="{C069D7B3-1E9C-481D-B97A-958BB7C5E081}" destId="{9319ABD7-AA82-4C0F-9B71-03614907CFCC}" srcOrd="0" destOrd="0" presId="urn:microsoft.com/office/officeart/2005/8/layout/vList2"/>
    <dgm:cxn modelId="{9DE8641E-C359-4F3D-8D0F-BA936DC972E2}" type="presOf" srcId="{6286E11B-3003-474E-8AA8-6563272603F0}" destId="{220F62E9-5116-4997-8DC5-80B406726AB5}" srcOrd="0" destOrd="0" presId="urn:microsoft.com/office/officeart/2005/8/layout/vList2"/>
    <dgm:cxn modelId="{8A3B0D2D-B973-4F87-A9E8-2E893580EC38}" srcId="{701A62B8-0496-467D-9F73-CC973DAB1CCB}" destId="{B8639B00-E5FF-4646-80A5-5094DBF755D0}" srcOrd="4" destOrd="0" parTransId="{2877B3D8-291E-42C6-B973-B5BA350FFA83}" sibTransId="{10200F6E-A50D-4F3A-A67D-D769ABD90487}"/>
    <dgm:cxn modelId="{9DED6BC7-CB1F-416F-BBD0-A85BED0684DA}" type="presParOf" srcId="{220F62E9-5116-4997-8DC5-80B406726AB5}" destId="{9319ABD7-AA82-4C0F-9B71-03614907CFCC}" srcOrd="0" destOrd="0" presId="urn:microsoft.com/office/officeart/2005/8/layout/vList2"/>
    <dgm:cxn modelId="{1B9E437E-0885-44C7-8290-44DF94333679}" type="presParOf" srcId="{220F62E9-5116-4997-8DC5-80B406726AB5}" destId="{4E4EDCEF-AE12-4378-A413-AAA23A5FEE45}" srcOrd="1" destOrd="0" presId="urn:microsoft.com/office/officeart/2005/8/layout/vList2"/>
    <dgm:cxn modelId="{AB471B0A-FC8F-4C26-BE46-9F992A6ACE2A}" type="presParOf" srcId="{220F62E9-5116-4997-8DC5-80B406726AB5}" destId="{D59DFCC9-AFA0-479B-8F94-91BADD393C3E}" srcOrd="2" destOrd="0" presId="urn:microsoft.com/office/officeart/2005/8/layout/vList2"/>
    <dgm:cxn modelId="{A094310C-8123-498B-993D-AC7381FC7D1C}" type="presParOf" srcId="{220F62E9-5116-4997-8DC5-80B406726AB5}" destId="{78BA2A78-4B94-425B-A2DE-524A0D1E06B5}" srcOrd="3" destOrd="0" presId="urn:microsoft.com/office/officeart/2005/8/layout/vList2"/>
    <dgm:cxn modelId="{72EC2E61-CCAC-4CFA-B80C-0F003355A11A}" type="presParOf" srcId="{220F62E9-5116-4997-8DC5-80B406726AB5}" destId="{89CD2849-36C3-4B51-B4CF-3BEB9E4134E0}" srcOrd="4" destOrd="0" presId="urn:microsoft.com/office/officeart/2005/8/layout/vList2"/>
    <dgm:cxn modelId="{A03E2581-EC4F-46FC-B940-FBAACFA4B269}" type="presParOf" srcId="{220F62E9-5116-4997-8DC5-80B406726AB5}" destId="{92A82699-5279-456A-8AF2-5D521D084902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FF4C987-5D3D-4808-94AF-5027C411060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600C4029-1912-44FA-8406-4AF551C827DD}">
      <dgm:prSet phldrT="[Текст]"/>
      <dgm:spPr/>
      <dgm:t>
        <a:bodyPr/>
        <a:lstStyle/>
        <a:p>
          <a:pPr algn="ctr"/>
          <a:r>
            <a:rPr lang="ru-RU" dirty="0" err="1" smtClean="0"/>
            <a:t>чоловік</a:t>
          </a:r>
          <a:r>
            <a:rPr lang="ru-RU" dirty="0" smtClean="0"/>
            <a:t> - </a:t>
          </a:r>
          <a:r>
            <a:rPr lang="ru-RU" dirty="0" err="1" smtClean="0"/>
            <a:t>жінка</a:t>
          </a:r>
          <a:endParaRPr lang="uk-UA" dirty="0"/>
        </a:p>
      </dgm:t>
    </dgm:pt>
    <dgm:pt modelId="{24CB5559-D675-427C-86A0-94B3043E2078}" type="parTrans" cxnId="{FED1F7D1-46B2-467F-92C6-35F53EC7E8B3}">
      <dgm:prSet/>
      <dgm:spPr/>
      <dgm:t>
        <a:bodyPr/>
        <a:lstStyle/>
        <a:p>
          <a:endParaRPr lang="uk-UA"/>
        </a:p>
      </dgm:t>
    </dgm:pt>
    <dgm:pt modelId="{D055F60B-7054-4CAE-8285-5EC6B8042AC6}" type="sibTrans" cxnId="{FED1F7D1-46B2-467F-92C6-35F53EC7E8B3}">
      <dgm:prSet/>
      <dgm:spPr/>
      <dgm:t>
        <a:bodyPr/>
        <a:lstStyle/>
        <a:p>
          <a:endParaRPr lang="uk-UA"/>
        </a:p>
      </dgm:t>
    </dgm:pt>
    <dgm:pt modelId="{0F82BA82-8FDE-4520-B2BD-63CC66405415}">
      <dgm:prSet phldrT="[Текст]"/>
      <dgm:spPr/>
      <dgm:t>
        <a:bodyPr/>
        <a:lstStyle/>
        <a:p>
          <a:pPr algn="ctr"/>
          <a:r>
            <a:rPr lang="ru-RU" dirty="0" err="1" smtClean="0"/>
            <a:t>дитина</a:t>
          </a:r>
          <a:r>
            <a:rPr lang="ru-RU" dirty="0" smtClean="0"/>
            <a:t> - </a:t>
          </a:r>
          <a:r>
            <a:rPr lang="ru-RU" dirty="0" err="1" smtClean="0"/>
            <a:t>дитина</a:t>
          </a:r>
          <a:endParaRPr lang="uk-UA" dirty="0"/>
        </a:p>
      </dgm:t>
    </dgm:pt>
    <dgm:pt modelId="{507BF813-14E3-42F3-8BAC-B633D522ECE2}" type="parTrans" cxnId="{6B4FBD92-318E-4C1D-8C66-2032A3C2EB6A}">
      <dgm:prSet/>
      <dgm:spPr/>
      <dgm:t>
        <a:bodyPr/>
        <a:lstStyle/>
        <a:p>
          <a:endParaRPr lang="uk-UA"/>
        </a:p>
      </dgm:t>
    </dgm:pt>
    <dgm:pt modelId="{78B6AF7C-F141-4F86-A84C-A1E910A4D2FE}" type="sibTrans" cxnId="{6B4FBD92-318E-4C1D-8C66-2032A3C2EB6A}">
      <dgm:prSet/>
      <dgm:spPr/>
      <dgm:t>
        <a:bodyPr/>
        <a:lstStyle/>
        <a:p>
          <a:endParaRPr lang="uk-UA"/>
        </a:p>
      </dgm:t>
    </dgm:pt>
    <dgm:pt modelId="{EFEDDF04-92E4-4817-AC1D-DFFBFC154B56}">
      <dgm:prSet phldrT="[Текст]"/>
      <dgm:spPr/>
      <dgm:t>
        <a:bodyPr/>
        <a:lstStyle/>
        <a:p>
          <a:pPr algn="ctr"/>
          <a:r>
            <a:rPr lang="ru-RU" smtClean="0"/>
            <a:t>батьки - діти</a:t>
          </a:r>
          <a:endParaRPr lang="uk-UA" dirty="0"/>
        </a:p>
      </dgm:t>
    </dgm:pt>
    <dgm:pt modelId="{606151E4-E676-44FC-B336-134C1E700B29}" type="parTrans" cxnId="{137CFC3F-AF19-47B6-9EF1-843A4869174C}">
      <dgm:prSet/>
      <dgm:spPr/>
      <dgm:t>
        <a:bodyPr/>
        <a:lstStyle/>
        <a:p>
          <a:endParaRPr lang="uk-UA"/>
        </a:p>
      </dgm:t>
    </dgm:pt>
    <dgm:pt modelId="{43ECBDD9-E9C3-4744-8500-4B26B41884D1}" type="sibTrans" cxnId="{137CFC3F-AF19-47B6-9EF1-843A4869174C}">
      <dgm:prSet/>
      <dgm:spPr/>
      <dgm:t>
        <a:bodyPr/>
        <a:lstStyle/>
        <a:p>
          <a:endParaRPr lang="uk-UA"/>
        </a:p>
      </dgm:t>
    </dgm:pt>
    <dgm:pt modelId="{268385A3-74BD-4D2F-9AB6-531CE04D7D66}" type="pres">
      <dgm:prSet presAssocID="{6FF4C987-5D3D-4808-94AF-5027C4110602}" presName="linear" presStyleCnt="0">
        <dgm:presLayoutVars>
          <dgm:animLvl val="lvl"/>
          <dgm:resizeHandles val="exact"/>
        </dgm:presLayoutVars>
      </dgm:prSet>
      <dgm:spPr/>
    </dgm:pt>
    <dgm:pt modelId="{8A7AE418-2583-4D2B-88D7-A52B902D3B87}" type="pres">
      <dgm:prSet presAssocID="{600C4029-1912-44FA-8406-4AF551C827DD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E4085B1-77B4-47EB-8444-C49867AC5822}" type="pres">
      <dgm:prSet presAssocID="{D055F60B-7054-4CAE-8285-5EC6B8042AC6}" presName="spacer" presStyleCnt="0"/>
      <dgm:spPr/>
    </dgm:pt>
    <dgm:pt modelId="{11EAFE03-2A0B-4139-9E0C-799503A911FF}" type="pres">
      <dgm:prSet presAssocID="{EFEDDF04-92E4-4817-AC1D-DFFBFC154B56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0EC1F671-C197-4467-A51A-F22728FC06EC}" type="pres">
      <dgm:prSet presAssocID="{43ECBDD9-E9C3-4744-8500-4B26B41884D1}" presName="spacer" presStyleCnt="0"/>
      <dgm:spPr/>
    </dgm:pt>
    <dgm:pt modelId="{AC10F5BA-B3DD-4D79-993C-D1B7E649014E}" type="pres">
      <dgm:prSet presAssocID="{0F82BA82-8FDE-4520-B2BD-63CC66405415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AB638AF8-314F-424D-9030-E52DA691F14B}" type="presOf" srcId="{0F82BA82-8FDE-4520-B2BD-63CC66405415}" destId="{AC10F5BA-B3DD-4D79-993C-D1B7E649014E}" srcOrd="0" destOrd="0" presId="urn:microsoft.com/office/officeart/2005/8/layout/vList2"/>
    <dgm:cxn modelId="{6B4FBD92-318E-4C1D-8C66-2032A3C2EB6A}" srcId="{6FF4C987-5D3D-4808-94AF-5027C4110602}" destId="{0F82BA82-8FDE-4520-B2BD-63CC66405415}" srcOrd="2" destOrd="0" parTransId="{507BF813-14E3-42F3-8BAC-B633D522ECE2}" sibTransId="{78B6AF7C-F141-4F86-A84C-A1E910A4D2FE}"/>
    <dgm:cxn modelId="{44A28DF1-A8B5-40E4-A38B-5C3CEB61B4D6}" type="presOf" srcId="{EFEDDF04-92E4-4817-AC1D-DFFBFC154B56}" destId="{11EAFE03-2A0B-4139-9E0C-799503A911FF}" srcOrd="0" destOrd="0" presId="urn:microsoft.com/office/officeart/2005/8/layout/vList2"/>
    <dgm:cxn modelId="{137CFC3F-AF19-47B6-9EF1-843A4869174C}" srcId="{6FF4C987-5D3D-4808-94AF-5027C4110602}" destId="{EFEDDF04-92E4-4817-AC1D-DFFBFC154B56}" srcOrd="1" destOrd="0" parTransId="{606151E4-E676-44FC-B336-134C1E700B29}" sibTransId="{43ECBDD9-E9C3-4744-8500-4B26B41884D1}"/>
    <dgm:cxn modelId="{9CEB236A-A598-419A-82AE-E9AB2726C0C7}" type="presOf" srcId="{6FF4C987-5D3D-4808-94AF-5027C4110602}" destId="{268385A3-74BD-4D2F-9AB6-531CE04D7D66}" srcOrd="0" destOrd="0" presId="urn:microsoft.com/office/officeart/2005/8/layout/vList2"/>
    <dgm:cxn modelId="{BB98C15B-A567-4157-A374-457B4268CDD1}" type="presOf" srcId="{600C4029-1912-44FA-8406-4AF551C827DD}" destId="{8A7AE418-2583-4D2B-88D7-A52B902D3B87}" srcOrd="0" destOrd="0" presId="urn:microsoft.com/office/officeart/2005/8/layout/vList2"/>
    <dgm:cxn modelId="{FED1F7D1-46B2-467F-92C6-35F53EC7E8B3}" srcId="{6FF4C987-5D3D-4808-94AF-5027C4110602}" destId="{600C4029-1912-44FA-8406-4AF551C827DD}" srcOrd="0" destOrd="0" parTransId="{24CB5559-D675-427C-86A0-94B3043E2078}" sibTransId="{D055F60B-7054-4CAE-8285-5EC6B8042AC6}"/>
    <dgm:cxn modelId="{A162E93B-E227-4BAC-828F-758683DB6EE9}" type="presParOf" srcId="{268385A3-74BD-4D2F-9AB6-531CE04D7D66}" destId="{8A7AE418-2583-4D2B-88D7-A52B902D3B87}" srcOrd="0" destOrd="0" presId="urn:microsoft.com/office/officeart/2005/8/layout/vList2"/>
    <dgm:cxn modelId="{C859C608-254E-4BA8-A930-455DCECF436A}" type="presParOf" srcId="{268385A3-74BD-4D2F-9AB6-531CE04D7D66}" destId="{CE4085B1-77B4-47EB-8444-C49867AC5822}" srcOrd="1" destOrd="0" presId="urn:microsoft.com/office/officeart/2005/8/layout/vList2"/>
    <dgm:cxn modelId="{B0DB902E-3554-4CF6-80C0-C331FCB11965}" type="presParOf" srcId="{268385A3-74BD-4D2F-9AB6-531CE04D7D66}" destId="{11EAFE03-2A0B-4139-9E0C-799503A911FF}" srcOrd="2" destOrd="0" presId="urn:microsoft.com/office/officeart/2005/8/layout/vList2"/>
    <dgm:cxn modelId="{E0075530-3F1B-40C9-80E7-CAC8F35681EA}" type="presParOf" srcId="{268385A3-74BD-4D2F-9AB6-531CE04D7D66}" destId="{0EC1F671-C197-4467-A51A-F22728FC06EC}" srcOrd="3" destOrd="0" presId="urn:microsoft.com/office/officeart/2005/8/layout/vList2"/>
    <dgm:cxn modelId="{1CD20611-4181-48E8-8CA3-A245FA369D14}" type="presParOf" srcId="{268385A3-74BD-4D2F-9AB6-531CE04D7D66}" destId="{AC10F5BA-B3DD-4D79-993C-D1B7E649014E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97797C2-A8B1-4796-AB2A-4A219B06B5B2}" type="doc">
      <dgm:prSet loTypeId="urn:microsoft.com/office/officeart/2005/8/layout/default" loCatId="list" qsTypeId="urn:microsoft.com/office/officeart/2005/8/quickstyle/simple1" qsCatId="simple" csTypeId="urn:microsoft.com/office/officeart/2005/8/colors/colorful3" csCatId="colorful" phldr="1"/>
      <dgm:spPr/>
    </dgm:pt>
    <dgm:pt modelId="{32517A89-6670-4D69-89BB-55C9FCC597D4}">
      <dgm:prSet phldrT="[Текст]" custT="1"/>
      <dgm:spPr/>
      <dgm:t>
        <a:bodyPr/>
        <a:lstStyle/>
        <a:p>
          <a:r>
            <a:rPr lang="uk-UA" sz="1800" dirty="0" smtClean="0"/>
            <a:t>Забезпечення фізичного та емоційного розвитку індивіда,</a:t>
          </a:r>
          <a:endParaRPr lang="uk-UA" sz="1800" dirty="0"/>
        </a:p>
      </dgm:t>
    </dgm:pt>
    <dgm:pt modelId="{5853AD5A-14DE-4333-A405-BCD08503A8B8}" type="parTrans" cxnId="{FD9557E7-4F9C-4B3B-A70E-6D29948CA6F6}">
      <dgm:prSet/>
      <dgm:spPr/>
      <dgm:t>
        <a:bodyPr/>
        <a:lstStyle/>
        <a:p>
          <a:endParaRPr lang="uk-UA"/>
        </a:p>
      </dgm:t>
    </dgm:pt>
    <dgm:pt modelId="{2B683E1E-6184-4899-AE1A-50616F6F603A}" type="sibTrans" cxnId="{FD9557E7-4F9C-4B3B-A70E-6D29948CA6F6}">
      <dgm:prSet/>
      <dgm:spPr/>
      <dgm:t>
        <a:bodyPr/>
        <a:lstStyle/>
        <a:p>
          <a:endParaRPr lang="uk-UA"/>
        </a:p>
      </dgm:t>
    </dgm:pt>
    <dgm:pt modelId="{6E00C3F0-5347-4799-A4CA-8548E0516952}">
      <dgm:prSet custT="1"/>
      <dgm:spPr/>
      <dgm:t>
        <a:bodyPr/>
        <a:lstStyle/>
        <a:p>
          <a:r>
            <a:rPr lang="ru-RU" sz="1800" dirty="0" err="1" smtClean="0"/>
            <a:t>Формування</a:t>
          </a:r>
          <a:r>
            <a:rPr lang="ru-RU" sz="1800" dirty="0" smtClean="0"/>
            <a:t> </a:t>
          </a:r>
          <a:r>
            <a:rPr lang="ru-RU" sz="1800" dirty="0" err="1" smtClean="0"/>
            <a:t>статевої</a:t>
          </a:r>
          <a:r>
            <a:rPr lang="ru-RU" sz="1800" dirty="0" smtClean="0"/>
            <a:t> </a:t>
          </a:r>
          <a:r>
            <a:rPr lang="ru-RU" sz="1800" dirty="0" err="1" smtClean="0"/>
            <a:t>ідентифікації</a:t>
          </a:r>
          <a:r>
            <a:rPr lang="ru-RU" sz="1800" dirty="0" smtClean="0"/>
            <a:t> </a:t>
          </a:r>
          <a:r>
            <a:rPr lang="ru-RU" sz="1800" dirty="0" err="1" smtClean="0"/>
            <a:t>дитини</a:t>
          </a:r>
          <a:r>
            <a:rPr lang="ru-RU" sz="1800" dirty="0" smtClean="0"/>
            <a:t>, </a:t>
          </a:r>
          <a:r>
            <a:rPr lang="ru-RU" sz="1800" dirty="0" err="1" smtClean="0"/>
            <a:t>її</a:t>
          </a:r>
          <a:r>
            <a:rPr lang="ru-RU" sz="1800" dirty="0" smtClean="0"/>
            <a:t> </a:t>
          </a:r>
          <a:r>
            <a:rPr lang="ru-RU" sz="1800" dirty="0" err="1" smtClean="0"/>
            <a:t>розумового</a:t>
          </a:r>
          <a:r>
            <a:rPr lang="ru-RU" sz="1800" dirty="0" smtClean="0"/>
            <a:t> </a:t>
          </a:r>
          <a:r>
            <a:rPr lang="ru-RU" sz="1800" dirty="0" err="1" smtClean="0"/>
            <a:t>розвитку</a:t>
          </a:r>
          <a:r>
            <a:rPr lang="ru-RU" sz="1800" dirty="0" smtClean="0"/>
            <a:t>, а </a:t>
          </a:r>
          <a:r>
            <a:rPr lang="ru-RU" sz="1800" dirty="0" err="1" smtClean="0"/>
            <a:t>також</a:t>
          </a:r>
          <a:r>
            <a:rPr lang="ru-RU" sz="1800" dirty="0" smtClean="0"/>
            <a:t> </a:t>
          </a:r>
          <a:r>
            <a:rPr lang="ru-RU" sz="1800" dirty="0" err="1" smtClean="0"/>
            <a:t>розвитку</a:t>
          </a:r>
          <a:r>
            <a:rPr lang="ru-RU" sz="1800" dirty="0" smtClean="0"/>
            <a:t> </a:t>
          </a:r>
          <a:r>
            <a:rPr lang="ru-RU" sz="1800" dirty="0" err="1" smtClean="0"/>
            <a:t>здібностей</a:t>
          </a:r>
          <a:r>
            <a:rPr lang="ru-RU" sz="1800" dirty="0" smtClean="0"/>
            <a:t> і </a:t>
          </a:r>
          <a:r>
            <a:rPr lang="ru-RU" sz="1800" dirty="0" err="1" smtClean="0"/>
            <a:t>потенційних</a:t>
          </a:r>
          <a:r>
            <a:rPr lang="ru-RU" sz="1800" dirty="0" smtClean="0"/>
            <a:t> </a:t>
          </a:r>
          <a:r>
            <a:rPr lang="ru-RU" sz="1800" dirty="0" err="1" smtClean="0"/>
            <a:t>можливостей</a:t>
          </a:r>
          <a:endParaRPr lang="ru-RU" sz="1800" dirty="0"/>
        </a:p>
      </dgm:t>
    </dgm:pt>
    <dgm:pt modelId="{52CBB37C-0710-4F07-A97B-C04B82EC2CFF}" type="parTrans" cxnId="{0DAA854A-8AA6-4D02-8C2A-9DDFB6030DCB}">
      <dgm:prSet/>
      <dgm:spPr/>
      <dgm:t>
        <a:bodyPr/>
        <a:lstStyle/>
        <a:p>
          <a:endParaRPr lang="uk-UA"/>
        </a:p>
      </dgm:t>
    </dgm:pt>
    <dgm:pt modelId="{F44137A9-26FC-4EEC-8D95-8119F1B967D9}" type="sibTrans" cxnId="{0DAA854A-8AA6-4D02-8C2A-9DDFB6030DCB}">
      <dgm:prSet/>
      <dgm:spPr/>
      <dgm:t>
        <a:bodyPr/>
        <a:lstStyle/>
        <a:p>
          <a:endParaRPr lang="uk-UA"/>
        </a:p>
      </dgm:t>
    </dgm:pt>
    <dgm:pt modelId="{F2E299D3-0FFF-46B9-BE36-2F901F43B0FD}">
      <dgm:prSet custT="1"/>
      <dgm:spPr/>
      <dgm:t>
        <a:bodyPr/>
        <a:lstStyle/>
        <a:p>
          <a:r>
            <a:rPr lang="ru-RU" sz="1800" dirty="0" err="1" smtClean="0"/>
            <a:t>Забезпечення</a:t>
          </a:r>
          <a:r>
            <a:rPr lang="ru-RU" sz="1800" dirty="0" smtClean="0"/>
            <a:t> </a:t>
          </a:r>
          <a:r>
            <a:rPr lang="ru-RU" sz="1800" dirty="0" err="1" smtClean="0"/>
            <a:t>дитині</a:t>
          </a:r>
          <a:r>
            <a:rPr lang="ru-RU" sz="1800" dirty="0" smtClean="0"/>
            <a:t> </a:t>
          </a:r>
          <a:r>
            <a:rPr lang="ru-RU" sz="1800" dirty="0" err="1" smtClean="0"/>
            <a:t>почуття</a:t>
          </a:r>
          <a:r>
            <a:rPr lang="ru-RU" sz="1800" dirty="0" smtClean="0"/>
            <a:t> </a:t>
          </a:r>
          <a:r>
            <a:rPr lang="ru-RU" sz="1800" dirty="0" err="1" smtClean="0"/>
            <a:t>захищеності</a:t>
          </a:r>
          <a:r>
            <a:rPr lang="ru-RU" sz="1800" dirty="0" smtClean="0"/>
            <a:t>;</a:t>
          </a:r>
          <a:endParaRPr lang="ru-RU" sz="1800" dirty="0"/>
        </a:p>
      </dgm:t>
    </dgm:pt>
    <dgm:pt modelId="{CC3BDE40-D6FC-40E3-BC5F-06B11301B9B0}" type="parTrans" cxnId="{95E5127B-154A-4C26-946E-39436382ABD7}">
      <dgm:prSet/>
      <dgm:spPr/>
      <dgm:t>
        <a:bodyPr/>
        <a:lstStyle/>
        <a:p>
          <a:endParaRPr lang="uk-UA"/>
        </a:p>
      </dgm:t>
    </dgm:pt>
    <dgm:pt modelId="{4B8BF9F7-0E99-4135-9823-224F3077C4EA}" type="sibTrans" cxnId="{95E5127B-154A-4C26-946E-39436382ABD7}">
      <dgm:prSet/>
      <dgm:spPr/>
      <dgm:t>
        <a:bodyPr/>
        <a:lstStyle/>
        <a:p>
          <a:endParaRPr lang="uk-UA"/>
        </a:p>
      </dgm:t>
    </dgm:pt>
    <dgm:pt modelId="{CAED4606-16F9-4583-8AF9-5EC265F6B937}">
      <dgm:prSet custT="1"/>
      <dgm:spPr/>
      <dgm:t>
        <a:bodyPr/>
        <a:lstStyle/>
        <a:p>
          <a:r>
            <a:rPr lang="ru-RU" sz="1800" dirty="0" err="1" smtClean="0"/>
            <a:t>Формування</a:t>
          </a:r>
          <a:r>
            <a:rPr lang="ru-RU" sz="1800" dirty="0" smtClean="0"/>
            <a:t> </a:t>
          </a:r>
          <a:r>
            <a:rPr lang="ru-RU" sz="1800" dirty="0" err="1" smtClean="0"/>
            <a:t>ціннісних</a:t>
          </a:r>
          <a:r>
            <a:rPr lang="ru-RU" sz="1800" dirty="0" smtClean="0"/>
            <a:t> </a:t>
          </a:r>
          <a:r>
            <a:rPr lang="ru-RU" sz="1800" dirty="0" err="1" smtClean="0"/>
            <a:t>орієнтацій</a:t>
          </a:r>
          <a:r>
            <a:rPr lang="ru-RU" sz="1800" dirty="0" smtClean="0"/>
            <a:t> </a:t>
          </a:r>
          <a:r>
            <a:rPr lang="ru-RU" sz="1800" dirty="0" err="1" smtClean="0"/>
            <a:t>особистості</a:t>
          </a:r>
          <a:r>
            <a:rPr lang="ru-RU" sz="1800" dirty="0" smtClean="0"/>
            <a:t>; </a:t>
          </a:r>
          <a:endParaRPr lang="ru-RU" sz="1800" dirty="0"/>
        </a:p>
      </dgm:t>
    </dgm:pt>
    <dgm:pt modelId="{C5A37255-54C6-40ED-891B-E7EBD13D0671}" type="parTrans" cxnId="{DBA9A60F-D34B-4FC8-95D4-B9F74E8A41A8}">
      <dgm:prSet/>
      <dgm:spPr/>
      <dgm:t>
        <a:bodyPr/>
        <a:lstStyle/>
        <a:p>
          <a:endParaRPr lang="uk-UA"/>
        </a:p>
      </dgm:t>
    </dgm:pt>
    <dgm:pt modelId="{F880B7A8-0FD6-44CF-87DD-2B8FDAB62C7A}" type="sibTrans" cxnId="{DBA9A60F-D34B-4FC8-95D4-B9F74E8A41A8}">
      <dgm:prSet/>
      <dgm:spPr/>
      <dgm:t>
        <a:bodyPr/>
        <a:lstStyle/>
        <a:p>
          <a:endParaRPr lang="uk-UA"/>
        </a:p>
      </dgm:t>
    </dgm:pt>
    <dgm:pt modelId="{2934F07D-14F4-40A2-8B2F-20D9934CDF10}">
      <dgm:prSet custT="1"/>
      <dgm:spPr/>
      <dgm:t>
        <a:bodyPr/>
        <a:lstStyle/>
        <a:p>
          <a:r>
            <a:rPr lang="ru-RU" sz="1800" dirty="0" err="1" smtClean="0"/>
            <a:t>Оволодіння</a:t>
          </a:r>
          <a:r>
            <a:rPr lang="ru-RU" sz="1800" dirty="0" smtClean="0"/>
            <a:t> </a:t>
          </a:r>
          <a:r>
            <a:rPr lang="ru-RU" sz="1800" dirty="0" err="1" smtClean="0"/>
            <a:t>дитиною</a:t>
          </a:r>
          <a:r>
            <a:rPr lang="ru-RU" sz="1800" dirty="0" smtClean="0"/>
            <a:t> </a:t>
          </a:r>
          <a:r>
            <a:rPr lang="ru-RU" sz="1800" dirty="0" err="1" smtClean="0"/>
            <a:t>основними</a:t>
          </a:r>
          <a:r>
            <a:rPr lang="ru-RU" sz="1800" dirty="0" smtClean="0"/>
            <a:t> </a:t>
          </a:r>
          <a:r>
            <a:rPr lang="ru-RU" sz="1800" dirty="0" err="1" smtClean="0"/>
            <a:t>соціальними</a:t>
          </a:r>
          <a:r>
            <a:rPr lang="ru-RU" sz="1800" dirty="0" smtClean="0"/>
            <a:t> нормами.</a:t>
          </a:r>
          <a:endParaRPr lang="ru-RU" sz="1800" dirty="0"/>
        </a:p>
      </dgm:t>
    </dgm:pt>
    <dgm:pt modelId="{67776D4C-CD91-475B-BD3A-C72DA5E80D33}" type="parTrans" cxnId="{193DB26F-0997-4740-A47F-F0033C959F63}">
      <dgm:prSet/>
      <dgm:spPr/>
      <dgm:t>
        <a:bodyPr/>
        <a:lstStyle/>
        <a:p>
          <a:endParaRPr lang="uk-UA"/>
        </a:p>
      </dgm:t>
    </dgm:pt>
    <dgm:pt modelId="{F1191669-7900-4FBE-AD4A-EF15BF8339AE}" type="sibTrans" cxnId="{193DB26F-0997-4740-A47F-F0033C959F63}">
      <dgm:prSet/>
      <dgm:spPr/>
      <dgm:t>
        <a:bodyPr/>
        <a:lstStyle/>
        <a:p>
          <a:endParaRPr lang="uk-UA"/>
        </a:p>
      </dgm:t>
    </dgm:pt>
    <dgm:pt modelId="{8359F945-6457-4293-8CFD-8CA31787B1AB}" type="pres">
      <dgm:prSet presAssocID="{E97797C2-A8B1-4796-AB2A-4A219B06B5B2}" presName="diagram" presStyleCnt="0">
        <dgm:presLayoutVars>
          <dgm:dir/>
          <dgm:resizeHandles val="exact"/>
        </dgm:presLayoutVars>
      </dgm:prSet>
      <dgm:spPr/>
    </dgm:pt>
    <dgm:pt modelId="{09F8988F-FC4F-4578-8A42-2403F1D9BFF1}" type="pres">
      <dgm:prSet presAssocID="{32517A89-6670-4D69-89BB-55C9FCC597D4}" presName="node" presStyleLbl="node1" presStyleIdx="0" presStyleCnt="5" custScaleY="126273">
        <dgm:presLayoutVars>
          <dgm:bulletEnabled val="1"/>
        </dgm:presLayoutVars>
      </dgm:prSet>
      <dgm:spPr/>
    </dgm:pt>
    <dgm:pt modelId="{FD4EA76A-2C9A-40F5-B0C6-EDA0E1779813}" type="pres">
      <dgm:prSet presAssocID="{2B683E1E-6184-4899-AE1A-50616F6F603A}" presName="sibTrans" presStyleCnt="0"/>
      <dgm:spPr/>
    </dgm:pt>
    <dgm:pt modelId="{3675DA6F-4DAA-4B15-979A-A2671983C793}" type="pres">
      <dgm:prSet presAssocID="{6E00C3F0-5347-4799-A4CA-8548E0516952}" presName="node" presStyleLbl="node1" presStyleIdx="1" presStyleCnt="5" custScaleY="126273">
        <dgm:presLayoutVars>
          <dgm:bulletEnabled val="1"/>
        </dgm:presLayoutVars>
      </dgm:prSet>
      <dgm:spPr/>
    </dgm:pt>
    <dgm:pt modelId="{FD693B72-2AC1-4D99-826A-7B2933C472DE}" type="pres">
      <dgm:prSet presAssocID="{F44137A9-26FC-4EEC-8D95-8119F1B967D9}" presName="sibTrans" presStyleCnt="0"/>
      <dgm:spPr/>
    </dgm:pt>
    <dgm:pt modelId="{35D2A3F0-8E50-42D4-BBC7-AB500687525D}" type="pres">
      <dgm:prSet presAssocID="{F2E299D3-0FFF-46B9-BE36-2F901F43B0FD}" presName="node" presStyleLbl="node1" presStyleIdx="2" presStyleCnt="5" custScaleY="126273">
        <dgm:presLayoutVars>
          <dgm:bulletEnabled val="1"/>
        </dgm:presLayoutVars>
      </dgm:prSet>
      <dgm:spPr/>
    </dgm:pt>
    <dgm:pt modelId="{E9AB74A5-BF5E-42CD-B39A-2374DCEA4229}" type="pres">
      <dgm:prSet presAssocID="{4B8BF9F7-0E99-4135-9823-224F3077C4EA}" presName="sibTrans" presStyleCnt="0"/>
      <dgm:spPr/>
    </dgm:pt>
    <dgm:pt modelId="{044D5DC5-7055-4D0C-9958-365925E5ECC4}" type="pres">
      <dgm:prSet presAssocID="{CAED4606-16F9-4583-8AF9-5EC265F6B937}" presName="node" presStyleLbl="node1" presStyleIdx="3" presStyleCnt="5" custScaleY="126273">
        <dgm:presLayoutVars>
          <dgm:bulletEnabled val="1"/>
        </dgm:presLayoutVars>
      </dgm:prSet>
      <dgm:spPr/>
    </dgm:pt>
    <dgm:pt modelId="{19D78C01-1706-4858-8991-E469A3B73990}" type="pres">
      <dgm:prSet presAssocID="{F880B7A8-0FD6-44CF-87DD-2B8FDAB62C7A}" presName="sibTrans" presStyleCnt="0"/>
      <dgm:spPr/>
    </dgm:pt>
    <dgm:pt modelId="{045446D4-06B9-4132-8B5C-80F7053B8819}" type="pres">
      <dgm:prSet presAssocID="{2934F07D-14F4-40A2-8B2F-20D9934CDF10}" presName="node" presStyleLbl="node1" presStyleIdx="4" presStyleCnt="5" custScaleY="126273">
        <dgm:presLayoutVars>
          <dgm:bulletEnabled val="1"/>
        </dgm:presLayoutVars>
      </dgm:prSet>
      <dgm:spPr/>
    </dgm:pt>
  </dgm:ptLst>
  <dgm:cxnLst>
    <dgm:cxn modelId="{193DB26F-0997-4740-A47F-F0033C959F63}" srcId="{E97797C2-A8B1-4796-AB2A-4A219B06B5B2}" destId="{2934F07D-14F4-40A2-8B2F-20D9934CDF10}" srcOrd="4" destOrd="0" parTransId="{67776D4C-CD91-475B-BD3A-C72DA5E80D33}" sibTransId="{F1191669-7900-4FBE-AD4A-EF15BF8339AE}"/>
    <dgm:cxn modelId="{EF74BD7A-9492-47F1-9521-238ECD15D4F9}" type="presOf" srcId="{F2E299D3-0FFF-46B9-BE36-2F901F43B0FD}" destId="{35D2A3F0-8E50-42D4-BBC7-AB500687525D}" srcOrd="0" destOrd="0" presId="urn:microsoft.com/office/officeart/2005/8/layout/default"/>
    <dgm:cxn modelId="{FA8B87F5-B46C-41FC-92AC-61A9384020D5}" type="presOf" srcId="{CAED4606-16F9-4583-8AF9-5EC265F6B937}" destId="{044D5DC5-7055-4D0C-9958-365925E5ECC4}" srcOrd="0" destOrd="0" presId="urn:microsoft.com/office/officeart/2005/8/layout/default"/>
    <dgm:cxn modelId="{FD9557E7-4F9C-4B3B-A70E-6D29948CA6F6}" srcId="{E97797C2-A8B1-4796-AB2A-4A219B06B5B2}" destId="{32517A89-6670-4D69-89BB-55C9FCC597D4}" srcOrd="0" destOrd="0" parTransId="{5853AD5A-14DE-4333-A405-BCD08503A8B8}" sibTransId="{2B683E1E-6184-4899-AE1A-50616F6F603A}"/>
    <dgm:cxn modelId="{DBA9A60F-D34B-4FC8-95D4-B9F74E8A41A8}" srcId="{E97797C2-A8B1-4796-AB2A-4A219B06B5B2}" destId="{CAED4606-16F9-4583-8AF9-5EC265F6B937}" srcOrd="3" destOrd="0" parTransId="{C5A37255-54C6-40ED-891B-E7EBD13D0671}" sibTransId="{F880B7A8-0FD6-44CF-87DD-2B8FDAB62C7A}"/>
    <dgm:cxn modelId="{95E5127B-154A-4C26-946E-39436382ABD7}" srcId="{E97797C2-A8B1-4796-AB2A-4A219B06B5B2}" destId="{F2E299D3-0FFF-46B9-BE36-2F901F43B0FD}" srcOrd="2" destOrd="0" parTransId="{CC3BDE40-D6FC-40E3-BC5F-06B11301B9B0}" sibTransId="{4B8BF9F7-0E99-4135-9823-224F3077C4EA}"/>
    <dgm:cxn modelId="{F91692BC-1F9D-4052-B702-14AC22D7E428}" type="presOf" srcId="{6E00C3F0-5347-4799-A4CA-8548E0516952}" destId="{3675DA6F-4DAA-4B15-979A-A2671983C793}" srcOrd="0" destOrd="0" presId="urn:microsoft.com/office/officeart/2005/8/layout/default"/>
    <dgm:cxn modelId="{90ABDA3B-961C-4701-8075-544993FB5821}" type="presOf" srcId="{2934F07D-14F4-40A2-8B2F-20D9934CDF10}" destId="{045446D4-06B9-4132-8B5C-80F7053B8819}" srcOrd="0" destOrd="0" presId="urn:microsoft.com/office/officeart/2005/8/layout/default"/>
    <dgm:cxn modelId="{2A4BF2D8-FD70-4604-919A-EF86D1B9343C}" type="presOf" srcId="{E97797C2-A8B1-4796-AB2A-4A219B06B5B2}" destId="{8359F945-6457-4293-8CFD-8CA31787B1AB}" srcOrd="0" destOrd="0" presId="urn:microsoft.com/office/officeart/2005/8/layout/default"/>
    <dgm:cxn modelId="{0DAA854A-8AA6-4D02-8C2A-9DDFB6030DCB}" srcId="{E97797C2-A8B1-4796-AB2A-4A219B06B5B2}" destId="{6E00C3F0-5347-4799-A4CA-8548E0516952}" srcOrd="1" destOrd="0" parTransId="{52CBB37C-0710-4F07-A97B-C04B82EC2CFF}" sibTransId="{F44137A9-26FC-4EEC-8D95-8119F1B967D9}"/>
    <dgm:cxn modelId="{D1E8AC0F-BC2B-4996-9447-45B368DAC12A}" type="presOf" srcId="{32517A89-6670-4D69-89BB-55C9FCC597D4}" destId="{09F8988F-FC4F-4578-8A42-2403F1D9BFF1}" srcOrd="0" destOrd="0" presId="urn:microsoft.com/office/officeart/2005/8/layout/default"/>
    <dgm:cxn modelId="{A8D279AB-A3F6-495A-BC5B-6975297C2749}" type="presParOf" srcId="{8359F945-6457-4293-8CFD-8CA31787B1AB}" destId="{09F8988F-FC4F-4578-8A42-2403F1D9BFF1}" srcOrd="0" destOrd="0" presId="urn:microsoft.com/office/officeart/2005/8/layout/default"/>
    <dgm:cxn modelId="{00D6CD71-3B66-4AF8-8484-974F9565C405}" type="presParOf" srcId="{8359F945-6457-4293-8CFD-8CA31787B1AB}" destId="{FD4EA76A-2C9A-40F5-B0C6-EDA0E1779813}" srcOrd="1" destOrd="0" presId="urn:microsoft.com/office/officeart/2005/8/layout/default"/>
    <dgm:cxn modelId="{8003A644-461B-4E92-96A1-922584245B09}" type="presParOf" srcId="{8359F945-6457-4293-8CFD-8CA31787B1AB}" destId="{3675DA6F-4DAA-4B15-979A-A2671983C793}" srcOrd="2" destOrd="0" presId="urn:microsoft.com/office/officeart/2005/8/layout/default"/>
    <dgm:cxn modelId="{8CD97981-D2B8-4BD9-900C-90F446585E1F}" type="presParOf" srcId="{8359F945-6457-4293-8CFD-8CA31787B1AB}" destId="{FD693B72-2AC1-4D99-826A-7B2933C472DE}" srcOrd="3" destOrd="0" presId="urn:microsoft.com/office/officeart/2005/8/layout/default"/>
    <dgm:cxn modelId="{22279421-37CF-4EA4-B25A-D77F8F6C9640}" type="presParOf" srcId="{8359F945-6457-4293-8CFD-8CA31787B1AB}" destId="{35D2A3F0-8E50-42D4-BBC7-AB500687525D}" srcOrd="4" destOrd="0" presId="urn:microsoft.com/office/officeart/2005/8/layout/default"/>
    <dgm:cxn modelId="{29BB6E5C-566A-47CA-80EE-1D896643CE24}" type="presParOf" srcId="{8359F945-6457-4293-8CFD-8CA31787B1AB}" destId="{E9AB74A5-BF5E-42CD-B39A-2374DCEA4229}" srcOrd="5" destOrd="0" presId="urn:microsoft.com/office/officeart/2005/8/layout/default"/>
    <dgm:cxn modelId="{E3260D7E-C1FF-42D4-8EB3-306697890562}" type="presParOf" srcId="{8359F945-6457-4293-8CFD-8CA31787B1AB}" destId="{044D5DC5-7055-4D0C-9958-365925E5ECC4}" srcOrd="6" destOrd="0" presId="urn:microsoft.com/office/officeart/2005/8/layout/default"/>
    <dgm:cxn modelId="{B952A511-E549-43FC-8479-2C18A6A81B30}" type="presParOf" srcId="{8359F945-6457-4293-8CFD-8CA31787B1AB}" destId="{19D78C01-1706-4858-8991-E469A3B73990}" srcOrd="7" destOrd="0" presId="urn:microsoft.com/office/officeart/2005/8/layout/default"/>
    <dgm:cxn modelId="{AC81BB84-EBF0-4C4B-B953-D4BCF6C3EC1A}" type="presParOf" srcId="{8359F945-6457-4293-8CFD-8CA31787B1AB}" destId="{045446D4-06B9-4132-8B5C-80F7053B8819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4CFF212-2C00-4767-95C1-956DDC5E560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3BBF8B1B-5A6B-49A8-8EEA-645B014461CC}">
      <dgm:prSet phldrT="[Текст]"/>
      <dgm:spPr/>
      <dgm:t>
        <a:bodyPr/>
        <a:lstStyle/>
        <a:p>
          <a:r>
            <a:rPr lang="ru-RU" i="1" dirty="0" smtClean="0"/>
            <a:t>Проблема</a:t>
          </a:r>
          <a:endParaRPr lang="uk-UA" dirty="0"/>
        </a:p>
      </dgm:t>
    </dgm:pt>
    <dgm:pt modelId="{CEAAB585-4DCC-47CD-A968-2647FDB7F788}" type="parTrans" cxnId="{D3AE7117-D86E-46F4-8D1F-D8B6528F22FB}">
      <dgm:prSet/>
      <dgm:spPr/>
      <dgm:t>
        <a:bodyPr/>
        <a:lstStyle/>
        <a:p>
          <a:endParaRPr lang="uk-UA"/>
        </a:p>
      </dgm:t>
    </dgm:pt>
    <dgm:pt modelId="{FB8B4AE1-7F3F-45FA-B2B9-FB82F44A3553}" type="sibTrans" cxnId="{D3AE7117-D86E-46F4-8D1F-D8B6528F22FB}">
      <dgm:prSet/>
      <dgm:spPr/>
      <dgm:t>
        <a:bodyPr/>
        <a:lstStyle/>
        <a:p>
          <a:endParaRPr lang="uk-UA"/>
        </a:p>
      </dgm:t>
    </dgm:pt>
    <dgm:pt modelId="{16661046-47F8-4FFC-8A56-5FEF05DA9B59}">
      <dgm:prSet/>
      <dgm:spPr/>
      <dgm:t>
        <a:bodyPr/>
        <a:lstStyle/>
        <a:p>
          <a:r>
            <a:rPr lang="ru-RU" i="1" dirty="0" err="1" smtClean="0"/>
            <a:t>Напрями</a:t>
          </a:r>
          <a:r>
            <a:rPr lang="ru-RU" i="1" dirty="0" smtClean="0"/>
            <a:t> </a:t>
          </a:r>
          <a:r>
            <a:rPr lang="ru-RU" i="1" dirty="0" err="1" smtClean="0"/>
            <a:t>роботи</a:t>
          </a:r>
          <a:r>
            <a:rPr lang="ru-RU" i="1" dirty="0" smtClean="0"/>
            <a:t>:</a:t>
          </a:r>
          <a:endParaRPr lang="uk-UA" dirty="0" smtClean="0"/>
        </a:p>
      </dgm:t>
    </dgm:pt>
    <dgm:pt modelId="{070125BC-E247-41A4-AD87-34853E8B06F1}" type="parTrans" cxnId="{7EC0844A-9A69-4F4C-9643-169EC11046F0}">
      <dgm:prSet/>
      <dgm:spPr/>
      <dgm:t>
        <a:bodyPr/>
        <a:lstStyle/>
        <a:p>
          <a:endParaRPr lang="uk-UA"/>
        </a:p>
      </dgm:t>
    </dgm:pt>
    <dgm:pt modelId="{7F749019-3A5C-41CB-AF64-7A500C319FD9}" type="sibTrans" cxnId="{7EC0844A-9A69-4F4C-9643-169EC11046F0}">
      <dgm:prSet/>
      <dgm:spPr/>
      <dgm:t>
        <a:bodyPr/>
        <a:lstStyle/>
        <a:p>
          <a:endParaRPr lang="uk-UA"/>
        </a:p>
      </dgm:t>
    </dgm:pt>
    <dgm:pt modelId="{AD2FFC2F-81FB-4336-BF73-88DF117F4B6A}">
      <dgm:prSet/>
      <dgm:spPr/>
      <dgm:t>
        <a:bodyPr/>
        <a:lstStyle/>
        <a:p>
          <a:r>
            <a:rPr lang="uk-UA" i="1" dirty="0" smtClean="0"/>
            <a:t>Форми роботи:</a:t>
          </a:r>
          <a:endParaRPr lang="uk-UA" dirty="0"/>
        </a:p>
      </dgm:t>
    </dgm:pt>
    <dgm:pt modelId="{AAB6DDF3-577F-41FF-B32F-8DEC5D06A863}" type="parTrans" cxnId="{DB0476EE-318E-436B-A6E2-18112C3B43C2}">
      <dgm:prSet/>
      <dgm:spPr/>
      <dgm:t>
        <a:bodyPr/>
        <a:lstStyle/>
        <a:p>
          <a:endParaRPr lang="uk-UA"/>
        </a:p>
      </dgm:t>
    </dgm:pt>
    <dgm:pt modelId="{C3A8AE97-9D81-4E47-A4F5-AE4334FD5F4F}" type="sibTrans" cxnId="{DB0476EE-318E-436B-A6E2-18112C3B43C2}">
      <dgm:prSet/>
      <dgm:spPr/>
      <dgm:t>
        <a:bodyPr/>
        <a:lstStyle/>
        <a:p>
          <a:endParaRPr lang="uk-UA"/>
        </a:p>
      </dgm:t>
    </dgm:pt>
    <dgm:pt modelId="{3FC9F729-E262-40B4-ADFA-EBD8FBC3AD4F}">
      <dgm:prSet phldrT="[Текст]"/>
      <dgm:spPr/>
      <dgm:t>
        <a:bodyPr/>
        <a:lstStyle/>
        <a:p>
          <a:r>
            <a:rPr lang="ru-RU" smtClean="0"/>
            <a:t>у </a:t>
          </a:r>
          <a:r>
            <a:rPr lang="ru-RU" dirty="0" err="1" smtClean="0"/>
            <a:t>здатності</a:t>
          </a:r>
          <a:r>
            <a:rPr lang="ru-RU" dirty="0" smtClean="0"/>
            <a:t> </a:t>
          </a:r>
          <a:r>
            <a:rPr lang="ru-RU" dirty="0" err="1" smtClean="0"/>
            <a:t>членів</a:t>
          </a:r>
          <a:r>
            <a:rPr lang="ru-RU" dirty="0" smtClean="0"/>
            <a:t> </a:t>
          </a:r>
          <a:r>
            <a:rPr lang="ru-RU" dirty="0" err="1" smtClean="0"/>
            <a:t>подружжя</a:t>
          </a:r>
          <a:r>
            <a:rPr lang="ru-RU" dirty="0" smtClean="0"/>
            <a:t> </a:t>
          </a:r>
          <a:r>
            <a:rPr lang="ru-RU" dirty="0" err="1" smtClean="0"/>
            <a:t>мати</a:t>
          </a:r>
          <a:r>
            <a:rPr lang="ru-RU" dirty="0" smtClean="0"/>
            <a:t> </a:t>
          </a:r>
          <a:r>
            <a:rPr lang="ru-RU" dirty="0" err="1" smtClean="0"/>
            <a:t>дітей</a:t>
          </a:r>
          <a:r>
            <a:rPr lang="ru-RU" dirty="0" smtClean="0"/>
            <a:t> </a:t>
          </a:r>
          <a:r>
            <a:rPr lang="ru-RU" dirty="0" err="1" smtClean="0"/>
            <a:t>або</a:t>
          </a:r>
          <a:r>
            <a:rPr lang="ru-RU" dirty="0" smtClean="0"/>
            <a:t> </a:t>
          </a:r>
          <a:r>
            <a:rPr lang="ru-RU" dirty="0" err="1" smtClean="0"/>
            <a:t>пошук</a:t>
          </a:r>
          <a:r>
            <a:rPr lang="ru-RU" dirty="0" smtClean="0"/>
            <a:t> </a:t>
          </a:r>
          <a:r>
            <a:rPr lang="ru-RU" dirty="0" err="1" smtClean="0"/>
            <a:t>прийомної</a:t>
          </a:r>
          <a:r>
            <a:rPr lang="ru-RU" dirty="0" smtClean="0"/>
            <a:t> </a:t>
          </a:r>
          <a:r>
            <a:rPr lang="ru-RU" dirty="0" err="1" smtClean="0"/>
            <a:t>дитини</a:t>
          </a:r>
          <a:r>
            <a:rPr lang="ru-RU" dirty="0" smtClean="0"/>
            <a:t>.</a:t>
          </a:r>
          <a:endParaRPr lang="uk-UA" dirty="0"/>
        </a:p>
      </dgm:t>
    </dgm:pt>
    <dgm:pt modelId="{DA9EF9A8-C3AD-435F-BDC2-6CDCBC04A0CE}" type="parTrans" cxnId="{C6A4C27A-D4E0-41C7-B992-5FD13696D546}">
      <dgm:prSet/>
      <dgm:spPr/>
      <dgm:t>
        <a:bodyPr/>
        <a:lstStyle/>
        <a:p>
          <a:endParaRPr lang="uk-UA"/>
        </a:p>
      </dgm:t>
    </dgm:pt>
    <dgm:pt modelId="{BC456B12-2B39-41A6-B793-01A997FFB57A}" type="sibTrans" cxnId="{C6A4C27A-D4E0-41C7-B992-5FD13696D546}">
      <dgm:prSet/>
      <dgm:spPr/>
      <dgm:t>
        <a:bodyPr/>
        <a:lstStyle/>
        <a:p>
          <a:endParaRPr lang="uk-UA"/>
        </a:p>
      </dgm:t>
    </dgm:pt>
    <dgm:pt modelId="{8D31E6B0-35A9-4996-8BBF-0932C2919FFD}">
      <dgm:prSet/>
      <dgm:spPr/>
      <dgm:t>
        <a:bodyPr/>
        <a:lstStyle/>
        <a:p>
          <a:r>
            <a:rPr lang="ru-RU" dirty="0" err="1" smtClean="0"/>
            <a:t>подолання</a:t>
          </a:r>
          <a:r>
            <a:rPr lang="ru-RU" dirty="0" smtClean="0"/>
            <a:t> </a:t>
          </a:r>
          <a:r>
            <a:rPr lang="ru-RU" dirty="0" err="1" smtClean="0"/>
            <a:t>однобічної</a:t>
          </a:r>
          <a:r>
            <a:rPr lang="ru-RU" dirty="0" smtClean="0"/>
            <a:t> </a:t>
          </a:r>
          <a:r>
            <a:rPr lang="ru-RU" dirty="0" err="1" smtClean="0"/>
            <a:t>спрямованості</a:t>
          </a:r>
          <a:r>
            <a:rPr lang="ru-RU" dirty="0" smtClean="0"/>
            <a:t> </a:t>
          </a:r>
          <a:r>
            <a:rPr lang="ru-RU" dirty="0" err="1" smtClean="0"/>
            <a:t>членів</a:t>
          </a:r>
          <a:r>
            <a:rPr lang="ru-RU" dirty="0" smtClean="0"/>
            <a:t> </a:t>
          </a:r>
          <a:r>
            <a:rPr lang="ru-RU" dirty="0" err="1" smtClean="0"/>
            <a:t>сім'ї</a:t>
          </a:r>
          <a:r>
            <a:rPr lang="ru-RU" dirty="0" smtClean="0"/>
            <a:t> </a:t>
          </a:r>
          <a:r>
            <a:rPr lang="ru-RU" dirty="0" err="1" smtClean="0"/>
            <a:t>мати</a:t>
          </a:r>
          <a:r>
            <a:rPr lang="ru-RU" dirty="0" smtClean="0"/>
            <a:t> </a:t>
          </a:r>
          <a:r>
            <a:rPr lang="ru-RU" dirty="0" err="1" smtClean="0"/>
            <a:t>дитину</a:t>
          </a:r>
          <a:r>
            <a:rPr lang="ru-RU" dirty="0" smtClean="0"/>
            <a:t> (</a:t>
          </a:r>
          <a:r>
            <a:rPr lang="ru-RU" dirty="0" err="1" smtClean="0"/>
            <a:t>залучення</a:t>
          </a:r>
          <a:r>
            <a:rPr lang="ru-RU" dirty="0" smtClean="0"/>
            <a:t> </a:t>
          </a:r>
          <a:r>
            <a:rPr lang="ru-RU" dirty="0" err="1" smtClean="0"/>
            <a:t>їх</a:t>
          </a:r>
          <a:r>
            <a:rPr lang="ru-RU" dirty="0" smtClean="0"/>
            <a:t> до </a:t>
          </a:r>
          <a:r>
            <a:rPr lang="ru-RU" dirty="0" err="1" smtClean="0"/>
            <a:t>фасилітаторства</a:t>
          </a:r>
          <a:r>
            <a:rPr lang="ru-RU" dirty="0" smtClean="0"/>
            <a:t>, </a:t>
          </a:r>
          <a:r>
            <a:rPr lang="ru-RU" dirty="0" err="1" smtClean="0"/>
            <a:t>волонтерства</a:t>
          </a:r>
          <a:r>
            <a:rPr lang="ru-RU" dirty="0" smtClean="0"/>
            <a:t>, </a:t>
          </a:r>
          <a:r>
            <a:rPr lang="ru-RU" dirty="0" err="1" smtClean="0"/>
            <a:t>благочинності</a:t>
          </a:r>
          <a:r>
            <a:rPr lang="ru-RU" dirty="0" smtClean="0"/>
            <a:t>, </a:t>
          </a:r>
          <a:r>
            <a:rPr lang="ru-RU" dirty="0" err="1" smtClean="0"/>
            <a:t>просвіти</a:t>
          </a:r>
          <a:r>
            <a:rPr lang="ru-RU" dirty="0" smtClean="0"/>
            <a:t>);</a:t>
          </a:r>
          <a:endParaRPr lang="uk-UA" dirty="0" smtClean="0"/>
        </a:p>
      </dgm:t>
    </dgm:pt>
    <dgm:pt modelId="{6683114E-5D6D-4376-87EE-D35ACC41757F}" type="parTrans" cxnId="{58610DE1-F480-4005-B777-CDECFC620F7C}">
      <dgm:prSet/>
      <dgm:spPr/>
      <dgm:t>
        <a:bodyPr/>
        <a:lstStyle/>
        <a:p>
          <a:endParaRPr lang="uk-UA"/>
        </a:p>
      </dgm:t>
    </dgm:pt>
    <dgm:pt modelId="{872149EB-0A25-4780-A8CD-12BEF07E67CE}" type="sibTrans" cxnId="{58610DE1-F480-4005-B777-CDECFC620F7C}">
      <dgm:prSet/>
      <dgm:spPr/>
      <dgm:t>
        <a:bodyPr/>
        <a:lstStyle/>
        <a:p>
          <a:endParaRPr lang="uk-UA"/>
        </a:p>
      </dgm:t>
    </dgm:pt>
    <dgm:pt modelId="{2C4F55B1-65AF-417C-BD0A-8591984504BC}">
      <dgm:prSet/>
      <dgm:spPr/>
      <dgm:t>
        <a:bodyPr/>
        <a:lstStyle/>
        <a:p>
          <a:r>
            <a:rPr lang="ru-RU" dirty="0" err="1" smtClean="0"/>
            <a:t>профілактика</a:t>
          </a:r>
          <a:r>
            <a:rPr lang="ru-RU" dirty="0" smtClean="0"/>
            <a:t> </a:t>
          </a:r>
          <a:r>
            <a:rPr lang="ru-RU" dirty="0" err="1" smtClean="0"/>
            <a:t>девіантної</a:t>
          </a:r>
          <a:r>
            <a:rPr lang="ru-RU" dirty="0" smtClean="0"/>
            <a:t> </a:t>
          </a:r>
          <a:r>
            <a:rPr lang="ru-RU" dirty="0" err="1" smtClean="0"/>
            <a:t>поведінки</a:t>
          </a:r>
          <a:r>
            <a:rPr lang="ru-RU" dirty="0" smtClean="0"/>
            <a:t> </a:t>
          </a:r>
          <a:r>
            <a:rPr lang="ru-RU" dirty="0" err="1" smtClean="0"/>
            <a:t>членів</a:t>
          </a:r>
          <a:r>
            <a:rPr lang="ru-RU" dirty="0" smtClean="0"/>
            <a:t> </a:t>
          </a:r>
          <a:r>
            <a:rPr lang="ru-RU" dirty="0" err="1" smtClean="0"/>
            <a:t>сім'ї</a:t>
          </a:r>
          <a:r>
            <a:rPr lang="ru-RU" dirty="0" smtClean="0"/>
            <a:t>, </a:t>
          </a:r>
          <a:r>
            <a:rPr lang="ru-RU" dirty="0" err="1" smtClean="0"/>
            <a:t>надання</a:t>
          </a:r>
          <a:r>
            <a:rPr lang="ru-RU" dirty="0" smtClean="0"/>
            <a:t> </a:t>
          </a:r>
          <a:r>
            <a:rPr lang="ru-RU" dirty="0" err="1" smtClean="0"/>
            <a:t>інформаційно-консультативної</a:t>
          </a:r>
          <a:r>
            <a:rPr lang="ru-RU" dirty="0" smtClean="0"/>
            <a:t> </a:t>
          </a:r>
          <a:r>
            <a:rPr lang="ru-RU" dirty="0" err="1" smtClean="0"/>
            <a:t>допомоги</a:t>
          </a:r>
          <a:r>
            <a:rPr lang="ru-RU" dirty="0" smtClean="0"/>
            <a:t>;</a:t>
          </a:r>
          <a:endParaRPr lang="uk-UA" dirty="0" smtClean="0"/>
        </a:p>
      </dgm:t>
    </dgm:pt>
    <dgm:pt modelId="{679424A0-8D11-4D31-8642-82D03FBB4D66}" type="parTrans" cxnId="{29EF6C4E-81F6-440A-A45E-D727044D7B12}">
      <dgm:prSet/>
      <dgm:spPr/>
      <dgm:t>
        <a:bodyPr/>
        <a:lstStyle/>
        <a:p>
          <a:endParaRPr lang="uk-UA"/>
        </a:p>
      </dgm:t>
    </dgm:pt>
    <dgm:pt modelId="{EE9DCDD4-E8FE-4C4C-A914-D81C9C1B45ED}" type="sibTrans" cxnId="{29EF6C4E-81F6-440A-A45E-D727044D7B12}">
      <dgm:prSet/>
      <dgm:spPr/>
      <dgm:t>
        <a:bodyPr/>
        <a:lstStyle/>
        <a:p>
          <a:endParaRPr lang="uk-UA"/>
        </a:p>
      </dgm:t>
    </dgm:pt>
    <dgm:pt modelId="{6B80167F-110D-4EEB-B708-97B0BC24187B}">
      <dgm:prSet/>
      <dgm:spPr/>
      <dgm:t>
        <a:bodyPr/>
        <a:lstStyle/>
        <a:p>
          <a:r>
            <a:rPr lang="ru-RU" dirty="0" err="1" smtClean="0"/>
            <a:t>організація</a:t>
          </a:r>
          <a:r>
            <a:rPr lang="ru-RU" dirty="0" smtClean="0"/>
            <a:t> </a:t>
          </a:r>
          <a:r>
            <a:rPr lang="ru-RU" dirty="0" err="1" smtClean="0"/>
            <a:t>груп</a:t>
          </a:r>
          <a:r>
            <a:rPr lang="ru-RU" dirty="0" smtClean="0"/>
            <a:t> за </a:t>
          </a:r>
          <a:r>
            <a:rPr lang="uk-UA" dirty="0" smtClean="0"/>
            <a:t>інтересами, груп </a:t>
          </a:r>
          <a:r>
            <a:rPr lang="uk-UA" dirty="0" err="1" smtClean="0"/>
            <a:t>взаємопідтримки</a:t>
          </a:r>
          <a:r>
            <a:rPr lang="uk-UA" dirty="0" smtClean="0"/>
            <a:t>,</a:t>
          </a:r>
          <a:endParaRPr lang="uk-UA" dirty="0" smtClean="0"/>
        </a:p>
      </dgm:t>
    </dgm:pt>
    <dgm:pt modelId="{5E7B0E07-3306-4B7A-B069-226DC521CAED}" type="parTrans" cxnId="{B14DF5B5-6D3B-4158-BC91-18AC06ACFD8D}">
      <dgm:prSet/>
      <dgm:spPr/>
      <dgm:t>
        <a:bodyPr/>
        <a:lstStyle/>
        <a:p>
          <a:endParaRPr lang="uk-UA"/>
        </a:p>
      </dgm:t>
    </dgm:pt>
    <dgm:pt modelId="{066145A1-EE94-4BB3-BE8E-CCE6F9742001}" type="sibTrans" cxnId="{B14DF5B5-6D3B-4158-BC91-18AC06ACFD8D}">
      <dgm:prSet/>
      <dgm:spPr/>
      <dgm:t>
        <a:bodyPr/>
        <a:lstStyle/>
        <a:p>
          <a:endParaRPr lang="uk-UA"/>
        </a:p>
      </dgm:t>
    </dgm:pt>
    <dgm:pt modelId="{7962ECF9-850F-405D-860E-8852663F0D86}">
      <dgm:prSet/>
      <dgm:spPr/>
      <dgm:t>
        <a:bodyPr/>
        <a:lstStyle/>
        <a:p>
          <a:r>
            <a:rPr lang="uk-UA" dirty="0" smtClean="0"/>
            <a:t> організація дозвілля й спілкування.</a:t>
          </a:r>
          <a:endParaRPr lang="uk-UA" dirty="0" smtClean="0"/>
        </a:p>
      </dgm:t>
    </dgm:pt>
    <dgm:pt modelId="{23F64583-1650-4568-B0F2-3F8D8754C959}" type="parTrans" cxnId="{286AE412-AD78-4BA8-AF8A-D9AC2067FFC0}">
      <dgm:prSet/>
      <dgm:spPr/>
      <dgm:t>
        <a:bodyPr/>
        <a:lstStyle/>
        <a:p>
          <a:endParaRPr lang="uk-UA"/>
        </a:p>
      </dgm:t>
    </dgm:pt>
    <dgm:pt modelId="{8AA17711-4448-4410-81E6-6685A99C07A5}" type="sibTrans" cxnId="{286AE412-AD78-4BA8-AF8A-D9AC2067FFC0}">
      <dgm:prSet/>
      <dgm:spPr/>
      <dgm:t>
        <a:bodyPr/>
        <a:lstStyle/>
        <a:p>
          <a:endParaRPr lang="uk-UA"/>
        </a:p>
      </dgm:t>
    </dgm:pt>
    <dgm:pt modelId="{48B48083-AB5F-4FA6-949E-E2D243DE68C3}">
      <dgm:prSet/>
      <dgm:spPr/>
      <dgm:t>
        <a:bodyPr/>
        <a:lstStyle/>
        <a:p>
          <a:r>
            <a:rPr lang="uk-UA" dirty="0" smtClean="0"/>
            <a:t>клуби, секції, походи, спільне відзначення свят,</a:t>
          </a:r>
          <a:endParaRPr lang="uk-UA" dirty="0"/>
        </a:p>
      </dgm:t>
    </dgm:pt>
    <dgm:pt modelId="{C0A5AA3B-2B9B-450C-AC71-1C02AD59B25F}" type="parTrans" cxnId="{01B314E7-32F8-40C7-9283-E312086F8B62}">
      <dgm:prSet/>
      <dgm:spPr/>
      <dgm:t>
        <a:bodyPr/>
        <a:lstStyle/>
        <a:p>
          <a:endParaRPr lang="uk-UA"/>
        </a:p>
      </dgm:t>
    </dgm:pt>
    <dgm:pt modelId="{FD78191A-67DE-4C93-87CD-BF5C5D3CA687}" type="sibTrans" cxnId="{01B314E7-32F8-40C7-9283-E312086F8B62}">
      <dgm:prSet/>
      <dgm:spPr/>
      <dgm:t>
        <a:bodyPr/>
        <a:lstStyle/>
        <a:p>
          <a:endParaRPr lang="uk-UA"/>
        </a:p>
      </dgm:t>
    </dgm:pt>
    <dgm:pt modelId="{37D03FB8-A27E-49BB-AA45-40448D1CF487}">
      <dgm:prSet/>
      <dgm:spPr/>
      <dgm:t>
        <a:bodyPr/>
        <a:lstStyle/>
        <a:p>
          <a:r>
            <a:rPr lang="uk-UA" dirty="0" smtClean="0"/>
            <a:t> індивідуальні консультації, </a:t>
          </a:r>
          <a:endParaRPr lang="uk-UA" dirty="0"/>
        </a:p>
      </dgm:t>
    </dgm:pt>
    <dgm:pt modelId="{43BCA5E2-D43F-4211-9712-FD031425769B}" type="parTrans" cxnId="{3E7A205F-12A7-40C7-8032-423E7B965033}">
      <dgm:prSet/>
      <dgm:spPr/>
      <dgm:t>
        <a:bodyPr/>
        <a:lstStyle/>
        <a:p>
          <a:endParaRPr lang="uk-UA"/>
        </a:p>
      </dgm:t>
    </dgm:pt>
    <dgm:pt modelId="{3617EDAD-2ED9-4BB6-B9B1-34C181313793}" type="sibTrans" cxnId="{3E7A205F-12A7-40C7-8032-423E7B965033}">
      <dgm:prSet/>
      <dgm:spPr/>
      <dgm:t>
        <a:bodyPr/>
        <a:lstStyle/>
        <a:p>
          <a:endParaRPr lang="uk-UA"/>
        </a:p>
      </dgm:t>
    </dgm:pt>
    <dgm:pt modelId="{6724BD25-6B2D-45D5-87F7-B380A65A3EC4}">
      <dgm:prSet/>
      <dgm:spPr/>
      <dgm:t>
        <a:bodyPr/>
        <a:lstStyle/>
        <a:p>
          <a:r>
            <a:rPr lang="uk-UA" dirty="0" err="1" smtClean="0"/>
            <a:t>відеолекторії</a:t>
          </a:r>
          <a:r>
            <a:rPr lang="uk-UA" dirty="0" smtClean="0"/>
            <a:t>, телефони Довіри тощо.</a:t>
          </a:r>
          <a:endParaRPr lang="uk-UA" dirty="0"/>
        </a:p>
      </dgm:t>
    </dgm:pt>
    <dgm:pt modelId="{9E7C5DAE-794A-4EE7-BDF4-EB8F7721B0CD}" type="parTrans" cxnId="{5D33BD4B-B3DC-4FB7-9D38-F9F82E27B8A9}">
      <dgm:prSet/>
      <dgm:spPr/>
      <dgm:t>
        <a:bodyPr/>
        <a:lstStyle/>
        <a:p>
          <a:endParaRPr lang="uk-UA"/>
        </a:p>
      </dgm:t>
    </dgm:pt>
    <dgm:pt modelId="{952555A8-C7B7-4A64-8835-33BE1E7C5EF1}" type="sibTrans" cxnId="{5D33BD4B-B3DC-4FB7-9D38-F9F82E27B8A9}">
      <dgm:prSet/>
      <dgm:spPr/>
      <dgm:t>
        <a:bodyPr/>
        <a:lstStyle/>
        <a:p>
          <a:endParaRPr lang="uk-UA"/>
        </a:p>
      </dgm:t>
    </dgm:pt>
    <dgm:pt modelId="{F9E21672-0B23-4732-91AE-1AF371A3BC3C}" type="pres">
      <dgm:prSet presAssocID="{24CFF212-2C00-4767-95C1-956DDC5E560E}" presName="linear" presStyleCnt="0">
        <dgm:presLayoutVars>
          <dgm:animLvl val="lvl"/>
          <dgm:resizeHandles val="exact"/>
        </dgm:presLayoutVars>
      </dgm:prSet>
      <dgm:spPr/>
    </dgm:pt>
    <dgm:pt modelId="{908B297D-DF9A-488C-AA39-D022D591F518}" type="pres">
      <dgm:prSet presAssocID="{3BBF8B1B-5A6B-49A8-8EEA-645B014461CC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123B8A5-E3CA-4DBF-8D55-2A37BBE770B8}" type="pres">
      <dgm:prSet presAssocID="{3BBF8B1B-5A6B-49A8-8EEA-645B014461CC}" presName="childText" presStyleLbl="revTx" presStyleIdx="0" presStyleCnt="3">
        <dgm:presLayoutVars>
          <dgm:bulletEnabled val="1"/>
        </dgm:presLayoutVars>
      </dgm:prSet>
      <dgm:spPr/>
    </dgm:pt>
    <dgm:pt modelId="{2D1AD8AB-BC71-4F44-A01E-B0FE70ED0E05}" type="pres">
      <dgm:prSet presAssocID="{16661046-47F8-4FFC-8A56-5FEF05DA9B59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70FEAFB6-94CF-4394-AE36-AEE863E23312}" type="pres">
      <dgm:prSet presAssocID="{16661046-47F8-4FFC-8A56-5FEF05DA9B59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78D11DB7-E647-4C22-A35F-12DDA00F82BF}" type="pres">
      <dgm:prSet presAssocID="{AD2FFC2F-81FB-4336-BF73-88DF117F4B6A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36014D34-E227-4792-AAD1-CEF8DA3770EA}" type="pres">
      <dgm:prSet presAssocID="{AD2FFC2F-81FB-4336-BF73-88DF117F4B6A}" presName="child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DB0476EE-318E-436B-A6E2-18112C3B43C2}" srcId="{24CFF212-2C00-4767-95C1-956DDC5E560E}" destId="{AD2FFC2F-81FB-4336-BF73-88DF117F4B6A}" srcOrd="2" destOrd="0" parTransId="{AAB6DDF3-577F-41FF-B32F-8DEC5D06A863}" sibTransId="{C3A8AE97-9D81-4E47-A4F5-AE4334FD5F4F}"/>
    <dgm:cxn modelId="{7EC0844A-9A69-4F4C-9643-169EC11046F0}" srcId="{24CFF212-2C00-4767-95C1-956DDC5E560E}" destId="{16661046-47F8-4FFC-8A56-5FEF05DA9B59}" srcOrd="1" destOrd="0" parTransId="{070125BC-E247-41A4-AD87-34853E8B06F1}" sibTransId="{7F749019-3A5C-41CB-AF64-7A500C319FD9}"/>
    <dgm:cxn modelId="{2C4567FA-F6D3-4549-9DFC-769E10F2EFD3}" type="presOf" srcId="{7962ECF9-850F-405D-860E-8852663F0D86}" destId="{70FEAFB6-94CF-4394-AE36-AEE863E23312}" srcOrd="0" destOrd="3" presId="urn:microsoft.com/office/officeart/2005/8/layout/vList2"/>
    <dgm:cxn modelId="{F0FC7F2F-D7E0-4BBA-9517-54B4BC03A639}" type="presOf" srcId="{AD2FFC2F-81FB-4336-BF73-88DF117F4B6A}" destId="{78D11DB7-E647-4C22-A35F-12DDA00F82BF}" srcOrd="0" destOrd="0" presId="urn:microsoft.com/office/officeart/2005/8/layout/vList2"/>
    <dgm:cxn modelId="{91575D33-AE2F-4DEF-9A5C-3C20242AECEC}" type="presOf" srcId="{6B80167F-110D-4EEB-B708-97B0BC24187B}" destId="{70FEAFB6-94CF-4394-AE36-AEE863E23312}" srcOrd="0" destOrd="2" presId="urn:microsoft.com/office/officeart/2005/8/layout/vList2"/>
    <dgm:cxn modelId="{5D33BD4B-B3DC-4FB7-9D38-F9F82E27B8A9}" srcId="{AD2FFC2F-81FB-4336-BF73-88DF117F4B6A}" destId="{6724BD25-6B2D-45D5-87F7-B380A65A3EC4}" srcOrd="2" destOrd="0" parTransId="{9E7C5DAE-794A-4EE7-BDF4-EB8F7721B0CD}" sibTransId="{952555A8-C7B7-4A64-8835-33BE1E7C5EF1}"/>
    <dgm:cxn modelId="{729FCCC8-5E67-4D12-9D6E-470BF0A9EA0B}" type="presOf" srcId="{24CFF212-2C00-4767-95C1-956DDC5E560E}" destId="{F9E21672-0B23-4732-91AE-1AF371A3BC3C}" srcOrd="0" destOrd="0" presId="urn:microsoft.com/office/officeart/2005/8/layout/vList2"/>
    <dgm:cxn modelId="{B3640650-080F-437D-B76C-13576E0B532D}" type="presOf" srcId="{6724BD25-6B2D-45D5-87F7-B380A65A3EC4}" destId="{36014D34-E227-4792-AAD1-CEF8DA3770EA}" srcOrd="0" destOrd="2" presId="urn:microsoft.com/office/officeart/2005/8/layout/vList2"/>
    <dgm:cxn modelId="{58610DE1-F480-4005-B777-CDECFC620F7C}" srcId="{16661046-47F8-4FFC-8A56-5FEF05DA9B59}" destId="{8D31E6B0-35A9-4996-8BBF-0932C2919FFD}" srcOrd="0" destOrd="0" parTransId="{6683114E-5D6D-4376-87EE-D35ACC41757F}" sibTransId="{872149EB-0A25-4780-A8CD-12BEF07E67CE}"/>
    <dgm:cxn modelId="{694FFC9D-DDDC-47B5-91A2-8173BB7CD9A8}" type="presOf" srcId="{3BBF8B1B-5A6B-49A8-8EEA-645B014461CC}" destId="{908B297D-DF9A-488C-AA39-D022D591F518}" srcOrd="0" destOrd="0" presId="urn:microsoft.com/office/officeart/2005/8/layout/vList2"/>
    <dgm:cxn modelId="{3E7A205F-12A7-40C7-8032-423E7B965033}" srcId="{AD2FFC2F-81FB-4336-BF73-88DF117F4B6A}" destId="{37D03FB8-A27E-49BB-AA45-40448D1CF487}" srcOrd="1" destOrd="0" parTransId="{43BCA5E2-D43F-4211-9712-FD031425769B}" sibTransId="{3617EDAD-2ED9-4BB6-B9B1-34C181313793}"/>
    <dgm:cxn modelId="{01B314E7-32F8-40C7-9283-E312086F8B62}" srcId="{AD2FFC2F-81FB-4336-BF73-88DF117F4B6A}" destId="{48B48083-AB5F-4FA6-949E-E2D243DE68C3}" srcOrd="0" destOrd="0" parTransId="{C0A5AA3B-2B9B-450C-AC71-1C02AD59B25F}" sibTransId="{FD78191A-67DE-4C93-87CD-BF5C5D3CA687}"/>
    <dgm:cxn modelId="{29EF6C4E-81F6-440A-A45E-D727044D7B12}" srcId="{16661046-47F8-4FFC-8A56-5FEF05DA9B59}" destId="{2C4F55B1-65AF-417C-BD0A-8591984504BC}" srcOrd="1" destOrd="0" parTransId="{679424A0-8D11-4D31-8642-82D03FBB4D66}" sibTransId="{EE9DCDD4-E8FE-4C4C-A914-D81C9C1B45ED}"/>
    <dgm:cxn modelId="{E896B1D5-69F1-404B-B307-6CBDD02E9124}" type="presOf" srcId="{8D31E6B0-35A9-4996-8BBF-0932C2919FFD}" destId="{70FEAFB6-94CF-4394-AE36-AEE863E23312}" srcOrd="0" destOrd="0" presId="urn:microsoft.com/office/officeart/2005/8/layout/vList2"/>
    <dgm:cxn modelId="{B14DF5B5-6D3B-4158-BC91-18AC06ACFD8D}" srcId="{16661046-47F8-4FFC-8A56-5FEF05DA9B59}" destId="{6B80167F-110D-4EEB-B708-97B0BC24187B}" srcOrd="2" destOrd="0" parTransId="{5E7B0E07-3306-4B7A-B069-226DC521CAED}" sibTransId="{066145A1-EE94-4BB3-BE8E-CCE6F9742001}"/>
    <dgm:cxn modelId="{286AE412-AD78-4BA8-AF8A-D9AC2067FFC0}" srcId="{16661046-47F8-4FFC-8A56-5FEF05DA9B59}" destId="{7962ECF9-850F-405D-860E-8852663F0D86}" srcOrd="3" destOrd="0" parTransId="{23F64583-1650-4568-B0F2-3F8D8754C959}" sibTransId="{8AA17711-4448-4410-81E6-6685A99C07A5}"/>
    <dgm:cxn modelId="{B70B13E0-EA4B-4014-9DDB-94C9832F3EAF}" type="presOf" srcId="{48B48083-AB5F-4FA6-949E-E2D243DE68C3}" destId="{36014D34-E227-4792-AAD1-CEF8DA3770EA}" srcOrd="0" destOrd="0" presId="urn:microsoft.com/office/officeart/2005/8/layout/vList2"/>
    <dgm:cxn modelId="{953D2C75-34CA-40EA-BAED-A13EBEDB7E84}" type="presOf" srcId="{37D03FB8-A27E-49BB-AA45-40448D1CF487}" destId="{36014D34-E227-4792-AAD1-CEF8DA3770EA}" srcOrd="0" destOrd="1" presId="urn:microsoft.com/office/officeart/2005/8/layout/vList2"/>
    <dgm:cxn modelId="{8FD256DC-7251-44FF-BE59-D143B8036238}" type="presOf" srcId="{3FC9F729-E262-40B4-ADFA-EBD8FBC3AD4F}" destId="{9123B8A5-E3CA-4DBF-8D55-2A37BBE770B8}" srcOrd="0" destOrd="0" presId="urn:microsoft.com/office/officeart/2005/8/layout/vList2"/>
    <dgm:cxn modelId="{D3AE7117-D86E-46F4-8D1F-D8B6528F22FB}" srcId="{24CFF212-2C00-4767-95C1-956DDC5E560E}" destId="{3BBF8B1B-5A6B-49A8-8EEA-645B014461CC}" srcOrd="0" destOrd="0" parTransId="{CEAAB585-4DCC-47CD-A968-2647FDB7F788}" sibTransId="{FB8B4AE1-7F3F-45FA-B2B9-FB82F44A3553}"/>
    <dgm:cxn modelId="{09D52051-9167-4F50-BC93-0575548FAC0C}" type="presOf" srcId="{2C4F55B1-65AF-417C-BD0A-8591984504BC}" destId="{70FEAFB6-94CF-4394-AE36-AEE863E23312}" srcOrd="0" destOrd="1" presId="urn:microsoft.com/office/officeart/2005/8/layout/vList2"/>
    <dgm:cxn modelId="{4BEC4D5D-CFC7-4D9F-833E-356C96D8250E}" type="presOf" srcId="{16661046-47F8-4FFC-8A56-5FEF05DA9B59}" destId="{2D1AD8AB-BC71-4F44-A01E-B0FE70ED0E05}" srcOrd="0" destOrd="0" presId="urn:microsoft.com/office/officeart/2005/8/layout/vList2"/>
    <dgm:cxn modelId="{C6A4C27A-D4E0-41C7-B992-5FD13696D546}" srcId="{3BBF8B1B-5A6B-49A8-8EEA-645B014461CC}" destId="{3FC9F729-E262-40B4-ADFA-EBD8FBC3AD4F}" srcOrd="0" destOrd="0" parTransId="{DA9EF9A8-C3AD-435F-BDC2-6CDCBC04A0CE}" sibTransId="{BC456B12-2B39-41A6-B793-01A997FFB57A}"/>
    <dgm:cxn modelId="{80369A60-8DC8-46AD-80E6-773FDAF35D2D}" type="presParOf" srcId="{F9E21672-0B23-4732-91AE-1AF371A3BC3C}" destId="{908B297D-DF9A-488C-AA39-D022D591F518}" srcOrd="0" destOrd="0" presId="urn:microsoft.com/office/officeart/2005/8/layout/vList2"/>
    <dgm:cxn modelId="{5DBC31A2-6E1A-464C-8DE2-BF1A68C1D850}" type="presParOf" srcId="{F9E21672-0B23-4732-91AE-1AF371A3BC3C}" destId="{9123B8A5-E3CA-4DBF-8D55-2A37BBE770B8}" srcOrd="1" destOrd="0" presId="urn:microsoft.com/office/officeart/2005/8/layout/vList2"/>
    <dgm:cxn modelId="{5E7E6F0D-CAD1-49EA-9B30-1778486241B2}" type="presParOf" srcId="{F9E21672-0B23-4732-91AE-1AF371A3BC3C}" destId="{2D1AD8AB-BC71-4F44-A01E-B0FE70ED0E05}" srcOrd="2" destOrd="0" presId="urn:microsoft.com/office/officeart/2005/8/layout/vList2"/>
    <dgm:cxn modelId="{4A71402C-4F6C-4BBC-BB36-73393E831E76}" type="presParOf" srcId="{F9E21672-0B23-4732-91AE-1AF371A3BC3C}" destId="{70FEAFB6-94CF-4394-AE36-AEE863E23312}" srcOrd="3" destOrd="0" presId="urn:microsoft.com/office/officeart/2005/8/layout/vList2"/>
    <dgm:cxn modelId="{07857DD0-9455-4438-9E0C-A165E9EA7997}" type="presParOf" srcId="{F9E21672-0B23-4732-91AE-1AF371A3BC3C}" destId="{78D11DB7-E647-4C22-A35F-12DDA00F82BF}" srcOrd="4" destOrd="0" presId="urn:microsoft.com/office/officeart/2005/8/layout/vList2"/>
    <dgm:cxn modelId="{38AEA232-89C2-4DAE-BFFC-F6A4CF2BB544}" type="presParOf" srcId="{F9E21672-0B23-4732-91AE-1AF371A3BC3C}" destId="{36014D34-E227-4792-AAD1-CEF8DA3770EA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24E95F3-5FF1-45D3-B358-DFC5E59A69E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1DCF5D5E-9A38-4DEE-9212-6CDB3ACF8819}">
      <dgm:prSet phldrT="[Текст]"/>
      <dgm:spPr/>
      <dgm:t>
        <a:bodyPr/>
        <a:lstStyle/>
        <a:p>
          <a:r>
            <a:rPr lang="uk-UA" i="1" dirty="0" smtClean="0"/>
            <a:t>Проблеми </a:t>
          </a:r>
          <a:r>
            <a:rPr lang="uk-UA" dirty="0" smtClean="0"/>
            <a:t>такої сім'ї:</a:t>
          </a:r>
          <a:endParaRPr lang="uk-UA" dirty="0"/>
        </a:p>
      </dgm:t>
    </dgm:pt>
    <dgm:pt modelId="{B94E3A2C-81C6-4C91-8D1F-66AB58F89A23}" type="parTrans" cxnId="{F945DFAF-C005-4077-BF02-4DA63F6BF6C9}">
      <dgm:prSet/>
      <dgm:spPr/>
      <dgm:t>
        <a:bodyPr/>
        <a:lstStyle/>
        <a:p>
          <a:endParaRPr lang="uk-UA"/>
        </a:p>
      </dgm:t>
    </dgm:pt>
    <dgm:pt modelId="{56AA6B8F-85BC-4744-B5C5-25B85E3BBCE8}" type="sibTrans" cxnId="{F945DFAF-C005-4077-BF02-4DA63F6BF6C9}">
      <dgm:prSet/>
      <dgm:spPr/>
      <dgm:t>
        <a:bodyPr/>
        <a:lstStyle/>
        <a:p>
          <a:endParaRPr lang="uk-UA"/>
        </a:p>
      </dgm:t>
    </dgm:pt>
    <dgm:pt modelId="{E41FD294-4F4D-47DA-B8D6-BC850F4A6455}">
      <dgm:prSet/>
      <dgm:spPr/>
      <dgm:t>
        <a:bodyPr/>
        <a:lstStyle/>
        <a:p>
          <a:r>
            <a:rPr lang="ru-RU" i="1" dirty="0" err="1" smtClean="0"/>
            <a:t>Напрями</a:t>
          </a:r>
          <a:r>
            <a:rPr lang="ru-RU" i="1" dirty="0" smtClean="0"/>
            <a:t> </a:t>
          </a:r>
          <a:r>
            <a:rPr lang="ru-RU" i="1" dirty="0" err="1" smtClean="0"/>
            <a:t>роботи</a:t>
          </a:r>
          <a:r>
            <a:rPr lang="ru-RU" i="1" dirty="0" smtClean="0"/>
            <a:t>:</a:t>
          </a:r>
          <a:endParaRPr lang="ru-RU" dirty="0"/>
        </a:p>
      </dgm:t>
    </dgm:pt>
    <dgm:pt modelId="{0D751802-8FE3-43A0-AD48-D313C30E669E}" type="parTrans" cxnId="{1780E32A-5631-45D8-9456-F6FE45193BC9}">
      <dgm:prSet/>
      <dgm:spPr/>
      <dgm:t>
        <a:bodyPr/>
        <a:lstStyle/>
        <a:p>
          <a:endParaRPr lang="uk-UA"/>
        </a:p>
      </dgm:t>
    </dgm:pt>
    <dgm:pt modelId="{48F596ED-70D9-403C-BCF7-E2FF03E2FD36}" type="sibTrans" cxnId="{1780E32A-5631-45D8-9456-F6FE45193BC9}">
      <dgm:prSet/>
      <dgm:spPr/>
      <dgm:t>
        <a:bodyPr/>
        <a:lstStyle/>
        <a:p>
          <a:endParaRPr lang="uk-UA"/>
        </a:p>
      </dgm:t>
    </dgm:pt>
    <dgm:pt modelId="{58EF6EE2-C2A9-4874-B340-45590445112D}">
      <dgm:prSet/>
      <dgm:spPr/>
      <dgm:t>
        <a:bodyPr/>
        <a:lstStyle/>
        <a:p>
          <a:r>
            <a:rPr lang="ru-RU" i="1" dirty="0" err="1" smtClean="0"/>
            <a:t>Форми</a:t>
          </a:r>
          <a:r>
            <a:rPr lang="ru-RU" i="1" dirty="0" smtClean="0"/>
            <a:t> </a:t>
          </a:r>
          <a:r>
            <a:rPr lang="ru-RU" i="1" dirty="0" err="1" smtClean="0"/>
            <a:t>роботи</a:t>
          </a:r>
          <a:r>
            <a:rPr lang="ru-RU" i="1" dirty="0" smtClean="0"/>
            <a:t>:</a:t>
          </a:r>
          <a:endParaRPr lang="uk-UA" dirty="0"/>
        </a:p>
      </dgm:t>
    </dgm:pt>
    <dgm:pt modelId="{589B0727-FD04-4388-A2E7-4C5DED2794FC}" type="parTrans" cxnId="{E81CE637-4374-463B-834E-622DDD33E8F2}">
      <dgm:prSet/>
      <dgm:spPr/>
      <dgm:t>
        <a:bodyPr/>
        <a:lstStyle/>
        <a:p>
          <a:endParaRPr lang="uk-UA"/>
        </a:p>
      </dgm:t>
    </dgm:pt>
    <dgm:pt modelId="{3C4DDA51-BA1B-4183-8E9E-3C9128CF5A2C}" type="sibTrans" cxnId="{E81CE637-4374-463B-834E-622DDD33E8F2}">
      <dgm:prSet/>
      <dgm:spPr/>
      <dgm:t>
        <a:bodyPr/>
        <a:lstStyle/>
        <a:p>
          <a:endParaRPr lang="uk-UA"/>
        </a:p>
      </dgm:t>
    </dgm:pt>
    <dgm:pt modelId="{F8BB895B-0A2E-4629-94C9-E0B0BC9D0BCA}">
      <dgm:prSet phldrT="[Текст]"/>
      <dgm:spPr/>
      <dgm:t>
        <a:bodyPr/>
        <a:lstStyle/>
        <a:p>
          <a:r>
            <a:rPr lang="uk-UA" dirty="0" smtClean="0"/>
            <a:t>матеріальне </a:t>
          </a:r>
          <a:r>
            <a:rPr lang="ru-RU" dirty="0" err="1" smtClean="0"/>
            <a:t>забезпечення</a:t>
          </a:r>
          <a:r>
            <a:rPr lang="ru-RU" dirty="0" smtClean="0"/>
            <a:t> </a:t>
          </a:r>
          <a:r>
            <a:rPr lang="ru-RU" dirty="0" err="1" smtClean="0"/>
            <a:t>дітей</a:t>
          </a:r>
          <a:r>
            <a:rPr lang="ru-RU" dirty="0" smtClean="0"/>
            <a:t>,</a:t>
          </a:r>
          <a:endParaRPr lang="uk-UA" dirty="0"/>
        </a:p>
      </dgm:t>
    </dgm:pt>
    <dgm:pt modelId="{AAC0C013-B78D-445F-A1DD-F4F2F13C3BAF}" type="parTrans" cxnId="{E8D6BEBC-4387-4243-B810-4169D1199C77}">
      <dgm:prSet/>
      <dgm:spPr/>
      <dgm:t>
        <a:bodyPr/>
        <a:lstStyle/>
        <a:p>
          <a:endParaRPr lang="uk-UA"/>
        </a:p>
      </dgm:t>
    </dgm:pt>
    <dgm:pt modelId="{F2AEC0BF-3DF1-4895-9F33-275732762598}" type="sibTrans" cxnId="{E8D6BEBC-4387-4243-B810-4169D1199C77}">
      <dgm:prSet/>
      <dgm:spPr/>
      <dgm:t>
        <a:bodyPr/>
        <a:lstStyle/>
        <a:p>
          <a:endParaRPr lang="uk-UA"/>
        </a:p>
      </dgm:t>
    </dgm:pt>
    <dgm:pt modelId="{417AD0FC-F224-4A2D-9B73-E39130EF9FBD}">
      <dgm:prSet phldrT="[Текст]"/>
      <dgm:spPr/>
      <dgm:t>
        <a:bodyPr/>
        <a:lstStyle/>
        <a:p>
          <a:r>
            <a:rPr lang="ru-RU" dirty="0" err="1" smtClean="0"/>
            <a:t>нестабільність</a:t>
          </a:r>
          <a:r>
            <a:rPr lang="ru-RU" dirty="0" smtClean="0"/>
            <a:t> статусу в </a:t>
          </a:r>
          <a:r>
            <a:rPr lang="ru-RU" dirty="0" err="1" smtClean="0"/>
            <a:t>громадській</a:t>
          </a:r>
          <a:r>
            <a:rPr lang="ru-RU" dirty="0" smtClean="0"/>
            <a:t> </a:t>
          </a:r>
          <a:r>
            <a:rPr lang="ru-RU" dirty="0" err="1" smtClean="0"/>
            <a:t>свідомості</a:t>
          </a:r>
          <a:r>
            <a:rPr lang="ru-RU" dirty="0" smtClean="0"/>
            <a:t>,</a:t>
          </a:r>
          <a:endParaRPr lang="uk-UA" dirty="0"/>
        </a:p>
      </dgm:t>
    </dgm:pt>
    <dgm:pt modelId="{4D775117-5939-44AD-9FAF-EDDE5030D40C}" type="parTrans" cxnId="{FFE69F94-3EEC-4FDF-9E8F-E4E2146DCEF8}">
      <dgm:prSet/>
      <dgm:spPr/>
      <dgm:t>
        <a:bodyPr/>
        <a:lstStyle/>
        <a:p>
          <a:endParaRPr lang="uk-UA"/>
        </a:p>
      </dgm:t>
    </dgm:pt>
    <dgm:pt modelId="{D46375CD-B667-4AE8-8101-A495D75A531C}" type="sibTrans" cxnId="{FFE69F94-3EEC-4FDF-9E8F-E4E2146DCEF8}">
      <dgm:prSet/>
      <dgm:spPr/>
      <dgm:t>
        <a:bodyPr/>
        <a:lstStyle/>
        <a:p>
          <a:endParaRPr lang="uk-UA"/>
        </a:p>
      </dgm:t>
    </dgm:pt>
    <dgm:pt modelId="{17C7087E-4CD6-408F-A025-D233CC671064}">
      <dgm:prSet phldrT="[Текст]"/>
      <dgm:spPr/>
      <dgm:t>
        <a:bodyPr/>
        <a:lstStyle/>
        <a:p>
          <a:r>
            <a:rPr lang="ru-RU" dirty="0" err="1" smtClean="0"/>
            <a:t>соціально-рольова</a:t>
          </a:r>
          <a:r>
            <a:rPr lang="ru-RU" dirty="0" smtClean="0"/>
            <a:t> </a:t>
          </a:r>
          <a:r>
            <a:rPr lang="ru-RU" dirty="0" err="1" smtClean="0"/>
            <a:t>нестабільність</a:t>
          </a:r>
          <a:r>
            <a:rPr lang="ru-RU" dirty="0" smtClean="0"/>
            <a:t> у </a:t>
          </a:r>
          <a:r>
            <a:rPr lang="ru-RU" dirty="0" err="1" smtClean="0"/>
            <a:t>сім'ї</a:t>
          </a:r>
          <a:r>
            <a:rPr lang="ru-RU" dirty="0" smtClean="0"/>
            <a:t>, </a:t>
          </a:r>
          <a:endParaRPr lang="uk-UA" dirty="0"/>
        </a:p>
      </dgm:t>
    </dgm:pt>
    <dgm:pt modelId="{664C2F6D-88FC-4F11-AAE6-BB7EA90248EE}" type="parTrans" cxnId="{CC3A3D66-6F47-42FA-BA93-2BCDF6F7C957}">
      <dgm:prSet/>
      <dgm:spPr/>
      <dgm:t>
        <a:bodyPr/>
        <a:lstStyle/>
        <a:p>
          <a:endParaRPr lang="uk-UA"/>
        </a:p>
      </dgm:t>
    </dgm:pt>
    <dgm:pt modelId="{69E22F44-E050-4EA1-B4EC-3599A432F15D}" type="sibTrans" cxnId="{CC3A3D66-6F47-42FA-BA93-2BCDF6F7C957}">
      <dgm:prSet/>
      <dgm:spPr/>
      <dgm:t>
        <a:bodyPr/>
        <a:lstStyle/>
        <a:p>
          <a:endParaRPr lang="uk-UA"/>
        </a:p>
      </dgm:t>
    </dgm:pt>
    <dgm:pt modelId="{11042A57-229D-4E5F-BA88-968B78159BEA}">
      <dgm:prSet phldrT="[Текст]"/>
      <dgm:spPr/>
      <dgm:t>
        <a:bodyPr/>
        <a:lstStyle/>
        <a:p>
          <a:r>
            <a:rPr lang="ru-RU" smtClean="0"/>
            <a:t>наявність </a:t>
          </a:r>
          <a:r>
            <a:rPr lang="ru-RU" dirty="0" err="1" smtClean="0"/>
            <a:t>споживацьких</a:t>
          </a:r>
          <a:r>
            <a:rPr lang="ru-RU" dirty="0" smtClean="0"/>
            <a:t> </a:t>
          </a:r>
          <a:r>
            <a:rPr lang="ru-RU" dirty="0" err="1" smtClean="0"/>
            <a:t>життєвих</a:t>
          </a:r>
          <a:r>
            <a:rPr lang="ru-RU" dirty="0" smtClean="0"/>
            <a:t> установок. </a:t>
          </a:r>
          <a:endParaRPr lang="uk-UA" dirty="0"/>
        </a:p>
      </dgm:t>
    </dgm:pt>
    <dgm:pt modelId="{327927CA-9FAB-4677-8C35-EAE993515410}" type="parTrans" cxnId="{1A96288E-4A86-4767-BD8F-C2AB13E67879}">
      <dgm:prSet/>
      <dgm:spPr/>
      <dgm:t>
        <a:bodyPr/>
        <a:lstStyle/>
        <a:p>
          <a:endParaRPr lang="uk-UA"/>
        </a:p>
      </dgm:t>
    </dgm:pt>
    <dgm:pt modelId="{91B2E0B3-6A84-4BC0-A79B-C1982CFBA96B}" type="sibTrans" cxnId="{1A96288E-4A86-4767-BD8F-C2AB13E67879}">
      <dgm:prSet/>
      <dgm:spPr/>
      <dgm:t>
        <a:bodyPr/>
        <a:lstStyle/>
        <a:p>
          <a:endParaRPr lang="uk-UA"/>
        </a:p>
      </dgm:t>
    </dgm:pt>
    <dgm:pt modelId="{82E543D8-CA8A-4CB7-A90B-D940135355D4}">
      <dgm:prSet/>
      <dgm:spPr/>
      <dgm:t>
        <a:bodyPr/>
        <a:lstStyle/>
        <a:p>
          <a:r>
            <a:rPr lang="ru-RU" dirty="0" err="1" smtClean="0"/>
            <a:t>навчання</a:t>
          </a:r>
          <a:r>
            <a:rPr lang="ru-RU" dirty="0" smtClean="0"/>
            <a:t> </a:t>
          </a:r>
          <a:r>
            <a:rPr lang="uk-UA" dirty="0" smtClean="0"/>
            <a:t>сімейного бізнесу,</a:t>
          </a:r>
          <a:endParaRPr lang="ru-RU" dirty="0"/>
        </a:p>
      </dgm:t>
    </dgm:pt>
    <dgm:pt modelId="{EB62F439-4FAB-4C86-B106-BC7F29F46299}" type="parTrans" cxnId="{66A115D7-6F9E-41DB-98D9-BCA319F413B9}">
      <dgm:prSet/>
      <dgm:spPr/>
      <dgm:t>
        <a:bodyPr/>
        <a:lstStyle/>
        <a:p>
          <a:endParaRPr lang="uk-UA"/>
        </a:p>
      </dgm:t>
    </dgm:pt>
    <dgm:pt modelId="{545A063A-59AE-483E-8F03-7E0F5D6A0753}" type="sibTrans" cxnId="{66A115D7-6F9E-41DB-98D9-BCA319F413B9}">
      <dgm:prSet/>
      <dgm:spPr/>
      <dgm:t>
        <a:bodyPr/>
        <a:lstStyle/>
        <a:p>
          <a:endParaRPr lang="uk-UA"/>
        </a:p>
      </dgm:t>
    </dgm:pt>
    <dgm:pt modelId="{3D837402-F2B2-4DA1-951A-282B1267BB2F}">
      <dgm:prSet/>
      <dgm:spPr/>
      <dgm:t>
        <a:bodyPr/>
        <a:lstStyle/>
        <a:p>
          <a:r>
            <a:rPr lang="uk-UA" dirty="0" smtClean="0"/>
            <a:t>інформування про права сім'ї та дітей,</a:t>
          </a:r>
          <a:endParaRPr lang="ru-RU" dirty="0"/>
        </a:p>
      </dgm:t>
    </dgm:pt>
    <dgm:pt modelId="{63CDE889-BA9C-4D02-B431-65778A0C9B3E}" type="parTrans" cxnId="{E5F9D0BB-84D0-434E-B900-3F935CA4A510}">
      <dgm:prSet/>
      <dgm:spPr/>
      <dgm:t>
        <a:bodyPr/>
        <a:lstStyle/>
        <a:p>
          <a:endParaRPr lang="uk-UA"/>
        </a:p>
      </dgm:t>
    </dgm:pt>
    <dgm:pt modelId="{F5BC32AB-8F48-427B-8209-978D122E4B26}" type="sibTrans" cxnId="{E5F9D0BB-84D0-434E-B900-3F935CA4A510}">
      <dgm:prSet/>
      <dgm:spPr/>
      <dgm:t>
        <a:bodyPr/>
        <a:lstStyle/>
        <a:p>
          <a:endParaRPr lang="uk-UA"/>
        </a:p>
      </dgm:t>
    </dgm:pt>
    <dgm:pt modelId="{7C8C0616-7007-411A-A251-4B144D4762EC}">
      <dgm:prSet/>
      <dgm:spPr/>
      <dgm:t>
        <a:bodyPr/>
        <a:lstStyle/>
        <a:p>
          <a:r>
            <a:rPr lang="uk-UA" dirty="0" smtClean="0"/>
            <a:t>організація дозвілля, відпочинку й спілкування батьків і дітей,</a:t>
          </a:r>
          <a:endParaRPr lang="ru-RU" dirty="0"/>
        </a:p>
      </dgm:t>
    </dgm:pt>
    <dgm:pt modelId="{5D51E6FF-40F0-4924-B6EC-CF92E355E46F}" type="parTrans" cxnId="{01D47B88-66A8-400D-84D1-FFEFBCDCD64E}">
      <dgm:prSet/>
      <dgm:spPr/>
      <dgm:t>
        <a:bodyPr/>
        <a:lstStyle/>
        <a:p>
          <a:endParaRPr lang="uk-UA"/>
        </a:p>
      </dgm:t>
    </dgm:pt>
    <dgm:pt modelId="{D937804C-1697-457F-97F4-C6639A27B586}" type="sibTrans" cxnId="{01D47B88-66A8-400D-84D1-FFEFBCDCD64E}">
      <dgm:prSet/>
      <dgm:spPr/>
      <dgm:t>
        <a:bodyPr/>
        <a:lstStyle/>
        <a:p>
          <a:endParaRPr lang="uk-UA"/>
        </a:p>
      </dgm:t>
    </dgm:pt>
    <dgm:pt modelId="{737C5FF2-ABB0-45C8-9D8B-18B71662D5E7}">
      <dgm:prSet/>
      <dgm:spPr/>
      <dgm:t>
        <a:bodyPr/>
        <a:lstStyle/>
        <a:p>
          <a:r>
            <a:rPr lang="uk-UA" dirty="0" smtClean="0"/>
            <a:t>представлення інтересів багатодітних сімей, </a:t>
          </a:r>
          <a:endParaRPr lang="ru-RU" dirty="0"/>
        </a:p>
      </dgm:t>
    </dgm:pt>
    <dgm:pt modelId="{DCB0D933-3BA8-4CC4-BC24-C5FB8C82F9F0}" type="parTrans" cxnId="{5684BB91-74C7-4508-997E-6C428B799727}">
      <dgm:prSet/>
      <dgm:spPr/>
      <dgm:t>
        <a:bodyPr/>
        <a:lstStyle/>
        <a:p>
          <a:endParaRPr lang="uk-UA"/>
        </a:p>
      </dgm:t>
    </dgm:pt>
    <dgm:pt modelId="{D5F1EACF-FE1F-4D62-BE9A-4BD06F7926E5}" type="sibTrans" cxnId="{5684BB91-74C7-4508-997E-6C428B799727}">
      <dgm:prSet/>
      <dgm:spPr/>
      <dgm:t>
        <a:bodyPr/>
        <a:lstStyle/>
        <a:p>
          <a:endParaRPr lang="uk-UA"/>
        </a:p>
      </dgm:t>
    </dgm:pt>
    <dgm:pt modelId="{55400502-4BE2-49F0-953E-21A441CA37D2}">
      <dgm:prSet/>
      <dgm:spPr/>
      <dgm:t>
        <a:bodyPr/>
        <a:lstStyle/>
        <a:p>
          <a:r>
            <a:rPr lang="uk-UA" dirty="0" smtClean="0"/>
            <a:t>організація </a:t>
          </a:r>
          <a:r>
            <a:rPr lang="ru-RU" dirty="0" err="1" smtClean="0"/>
            <a:t>підготовки</a:t>
          </a:r>
          <a:r>
            <a:rPr lang="ru-RU" dirty="0" smtClean="0"/>
            <a:t> й </a:t>
          </a:r>
          <a:r>
            <a:rPr lang="ru-RU" dirty="0" err="1" smtClean="0"/>
            <a:t>перепідготовки</a:t>
          </a:r>
          <a:r>
            <a:rPr lang="ru-RU" dirty="0" smtClean="0"/>
            <a:t> </a:t>
          </a:r>
          <a:r>
            <a:rPr lang="ru-RU" dirty="0" err="1" smtClean="0"/>
            <a:t>членів</a:t>
          </a:r>
          <a:r>
            <a:rPr lang="ru-RU" dirty="0" smtClean="0"/>
            <a:t> </a:t>
          </a:r>
          <a:r>
            <a:rPr lang="ru-RU" dirty="0" err="1" smtClean="0"/>
            <a:t>сім'ї</a:t>
          </a:r>
          <a:endParaRPr lang="ru-RU" dirty="0"/>
        </a:p>
      </dgm:t>
    </dgm:pt>
    <dgm:pt modelId="{C6A5EBE8-698B-4305-8B72-AC084D8C8AC6}" type="parTrans" cxnId="{D2FBC90A-01DA-482F-8C7D-9792FE90B534}">
      <dgm:prSet/>
      <dgm:spPr/>
      <dgm:t>
        <a:bodyPr/>
        <a:lstStyle/>
        <a:p>
          <a:endParaRPr lang="uk-UA"/>
        </a:p>
      </dgm:t>
    </dgm:pt>
    <dgm:pt modelId="{5E3868E5-133D-46BD-BDB6-DCFD05B28510}" type="sibTrans" cxnId="{D2FBC90A-01DA-482F-8C7D-9792FE90B534}">
      <dgm:prSet/>
      <dgm:spPr/>
      <dgm:t>
        <a:bodyPr/>
        <a:lstStyle/>
        <a:p>
          <a:endParaRPr lang="uk-UA"/>
        </a:p>
      </dgm:t>
    </dgm:pt>
    <dgm:pt modelId="{98E3995E-DD20-4E2F-A043-2572472E361D}">
      <dgm:prSet/>
      <dgm:spPr/>
      <dgm:t>
        <a:bodyPr/>
        <a:lstStyle/>
        <a:p>
          <a:r>
            <a:rPr lang="ru-RU" dirty="0" err="1" smtClean="0"/>
            <a:t>курси</a:t>
          </a:r>
          <a:r>
            <a:rPr lang="ru-RU" dirty="0" smtClean="0"/>
            <a:t>, </a:t>
          </a:r>
          <a:r>
            <a:rPr lang="ru-RU" dirty="0" err="1" smtClean="0"/>
            <a:t>консультпункти</a:t>
          </a:r>
          <a:r>
            <a:rPr lang="ru-RU" dirty="0" smtClean="0"/>
            <a:t>,</a:t>
          </a:r>
          <a:endParaRPr lang="uk-UA" dirty="0"/>
        </a:p>
      </dgm:t>
    </dgm:pt>
    <dgm:pt modelId="{9795B2E8-BDD4-4F10-9768-D34DA9848E76}" type="parTrans" cxnId="{BD44CD6C-C5D1-4B50-AF36-11069AAD4CCA}">
      <dgm:prSet/>
      <dgm:spPr/>
      <dgm:t>
        <a:bodyPr/>
        <a:lstStyle/>
        <a:p>
          <a:endParaRPr lang="uk-UA"/>
        </a:p>
      </dgm:t>
    </dgm:pt>
    <dgm:pt modelId="{EBC7CBDB-558C-4306-80E4-6BB4B89672F0}" type="sibTrans" cxnId="{BD44CD6C-C5D1-4B50-AF36-11069AAD4CCA}">
      <dgm:prSet/>
      <dgm:spPr/>
      <dgm:t>
        <a:bodyPr/>
        <a:lstStyle/>
        <a:p>
          <a:endParaRPr lang="uk-UA"/>
        </a:p>
      </dgm:t>
    </dgm:pt>
    <dgm:pt modelId="{E40A4CFE-75CB-4124-83BC-CA292D2CB43A}">
      <dgm:prSet/>
      <dgm:spPr/>
      <dgm:t>
        <a:bodyPr/>
        <a:lstStyle/>
        <a:p>
          <a:r>
            <a:rPr lang="ru-RU" dirty="0" smtClean="0"/>
            <a:t>«</a:t>
          </a:r>
          <a:r>
            <a:rPr lang="ru-RU" dirty="0" err="1" smtClean="0"/>
            <a:t>гарячі</a:t>
          </a:r>
          <a:r>
            <a:rPr lang="ru-RU" dirty="0" smtClean="0"/>
            <a:t>» </a:t>
          </a:r>
          <a:r>
            <a:rPr lang="ru-RU" dirty="0" err="1" smtClean="0"/>
            <a:t>телефонні</a:t>
          </a:r>
          <a:r>
            <a:rPr lang="ru-RU" dirty="0" smtClean="0"/>
            <a:t> </a:t>
          </a:r>
          <a:r>
            <a:rPr lang="uk-UA" dirty="0" smtClean="0"/>
            <a:t>лінії, </a:t>
          </a:r>
          <a:endParaRPr lang="uk-UA" dirty="0"/>
        </a:p>
      </dgm:t>
    </dgm:pt>
    <dgm:pt modelId="{E33DC0E2-620E-46D7-B26F-AE29B663361C}" type="parTrans" cxnId="{1B4AA1B0-5F32-4560-BD60-8EE3D0E81E25}">
      <dgm:prSet/>
      <dgm:spPr/>
      <dgm:t>
        <a:bodyPr/>
        <a:lstStyle/>
        <a:p>
          <a:endParaRPr lang="uk-UA"/>
        </a:p>
      </dgm:t>
    </dgm:pt>
    <dgm:pt modelId="{8DC8645D-B0B4-4802-9830-105663E96469}" type="sibTrans" cxnId="{1B4AA1B0-5F32-4560-BD60-8EE3D0E81E25}">
      <dgm:prSet/>
      <dgm:spPr/>
      <dgm:t>
        <a:bodyPr/>
        <a:lstStyle/>
        <a:p>
          <a:endParaRPr lang="uk-UA"/>
        </a:p>
      </dgm:t>
    </dgm:pt>
    <dgm:pt modelId="{CAEA1734-4367-4EDD-B2E5-B1E09F906AC9}">
      <dgm:prSet/>
      <dgm:spPr/>
      <dgm:t>
        <a:bodyPr/>
        <a:lstStyle/>
        <a:p>
          <a:r>
            <a:rPr lang="uk-UA" dirty="0" smtClean="0"/>
            <a:t>лекторії, </a:t>
          </a:r>
          <a:r>
            <a:rPr lang="ru-RU" dirty="0" err="1" smtClean="0"/>
            <a:t>семінари</a:t>
          </a:r>
          <a:r>
            <a:rPr lang="ru-RU" dirty="0" smtClean="0"/>
            <a:t>, </a:t>
          </a:r>
          <a:r>
            <a:rPr lang="ru-RU" dirty="0" err="1" smtClean="0"/>
            <a:t>круглі</a:t>
          </a:r>
          <a:r>
            <a:rPr lang="ru-RU" dirty="0" smtClean="0"/>
            <a:t> </a:t>
          </a:r>
          <a:r>
            <a:rPr lang="ru-RU" dirty="0" err="1" smtClean="0"/>
            <a:t>столи</a:t>
          </a:r>
          <a:r>
            <a:rPr lang="ru-RU" dirty="0" smtClean="0"/>
            <a:t>, </a:t>
          </a:r>
          <a:endParaRPr lang="uk-UA" dirty="0"/>
        </a:p>
      </dgm:t>
    </dgm:pt>
    <dgm:pt modelId="{865FBE33-115F-4440-8171-E355F1AD6E95}" type="parTrans" cxnId="{5CEB588A-3EDE-4A47-8172-0E177C38CBB5}">
      <dgm:prSet/>
      <dgm:spPr/>
      <dgm:t>
        <a:bodyPr/>
        <a:lstStyle/>
        <a:p>
          <a:endParaRPr lang="uk-UA"/>
        </a:p>
      </dgm:t>
    </dgm:pt>
    <dgm:pt modelId="{0AF0DD8D-D4E7-4202-A90A-C7FCFE8B8D9A}" type="sibTrans" cxnId="{5CEB588A-3EDE-4A47-8172-0E177C38CBB5}">
      <dgm:prSet/>
      <dgm:spPr/>
      <dgm:t>
        <a:bodyPr/>
        <a:lstStyle/>
        <a:p>
          <a:endParaRPr lang="uk-UA"/>
        </a:p>
      </dgm:t>
    </dgm:pt>
    <dgm:pt modelId="{C96EB0A0-2E09-4B27-800C-DECFD1A29073}">
      <dgm:prSet/>
      <dgm:spPr/>
      <dgm:t>
        <a:bodyPr/>
        <a:lstStyle/>
        <a:p>
          <a:r>
            <a:rPr lang="ru-RU" smtClean="0"/>
            <a:t>клуби,</a:t>
          </a:r>
          <a:endParaRPr lang="uk-UA" dirty="0"/>
        </a:p>
      </dgm:t>
    </dgm:pt>
    <dgm:pt modelId="{D6F484C5-C895-4D89-9AAD-875492582866}" type="parTrans" cxnId="{23EEB99C-B8CC-4D04-88DD-084F55357C11}">
      <dgm:prSet/>
      <dgm:spPr/>
      <dgm:t>
        <a:bodyPr/>
        <a:lstStyle/>
        <a:p>
          <a:endParaRPr lang="uk-UA"/>
        </a:p>
      </dgm:t>
    </dgm:pt>
    <dgm:pt modelId="{8FC0EA77-CC2D-4EEE-9150-6B1B49688796}" type="sibTrans" cxnId="{23EEB99C-B8CC-4D04-88DD-084F55357C11}">
      <dgm:prSet/>
      <dgm:spPr/>
      <dgm:t>
        <a:bodyPr/>
        <a:lstStyle/>
        <a:p>
          <a:endParaRPr lang="uk-UA"/>
        </a:p>
      </dgm:t>
    </dgm:pt>
    <dgm:pt modelId="{F29AB619-37E6-4074-9F9D-40246A2EA703}" type="pres">
      <dgm:prSet presAssocID="{A24E95F3-5FF1-45D3-B358-DFC5E59A69EF}" presName="linear" presStyleCnt="0">
        <dgm:presLayoutVars>
          <dgm:animLvl val="lvl"/>
          <dgm:resizeHandles val="exact"/>
        </dgm:presLayoutVars>
      </dgm:prSet>
      <dgm:spPr/>
    </dgm:pt>
    <dgm:pt modelId="{6947054E-53C8-41CA-BE52-B8716A1DEBE5}" type="pres">
      <dgm:prSet presAssocID="{1DCF5D5E-9A38-4DEE-9212-6CDB3ACF8819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3C59791C-F38A-4032-83B5-10BDFBA5A400}" type="pres">
      <dgm:prSet presAssocID="{1DCF5D5E-9A38-4DEE-9212-6CDB3ACF8819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217CA00-7B2A-499B-8B41-E912FFE2B1D6}" type="pres">
      <dgm:prSet presAssocID="{E41FD294-4F4D-47DA-B8D6-BC850F4A6455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D2A5DA2A-F4CE-4DB9-A15F-8AC116E59F79}" type="pres">
      <dgm:prSet presAssocID="{E41FD294-4F4D-47DA-B8D6-BC850F4A6455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2A17B7C0-8C29-464E-AEC6-9D1FB0713989}" type="pres">
      <dgm:prSet presAssocID="{58EF6EE2-C2A9-4874-B340-45590445112D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48A8CBC9-782C-4E98-8472-A91B52532207}" type="pres">
      <dgm:prSet presAssocID="{58EF6EE2-C2A9-4874-B340-45590445112D}" presName="child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D2FBC90A-01DA-482F-8C7D-9792FE90B534}" srcId="{E41FD294-4F4D-47DA-B8D6-BC850F4A6455}" destId="{55400502-4BE2-49F0-953E-21A441CA37D2}" srcOrd="4" destOrd="0" parTransId="{C6A5EBE8-698B-4305-8B72-AC084D8C8AC6}" sibTransId="{5E3868E5-133D-46BD-BDB6-DCFD05B28510}"/>
    <dgm:cxn modelId="{0F3EB49B-B725-4A8A-B475-43D66C239860}" type="presOf" srcId="{98E3995E-DD20-4E2F-A043-2572472E361D}" destId="{48A8CBC9-782C-4E98-8472-A91B52532207}" srcOrd="0" destOrd="0" presId="urn:microsoft.com/office/officeart/2005/8/layout/vList2"/>
    <dgm:cxn modelId="{DF43167C-1654-4171-B465-CF7467C79A11}" type="presOf" srcId="{737C5FF2-ABB0-45C8-9D8B-18B71662D5E7}" destId="{D2A5DA2A-F4CE-4DB9-A15F-8AC116E59F79}" srcOrd="0" destOrd="3" presId="urn:microsoft.com/office/officeart/2005/8/layout/vList2"/>
    <dgm:cxn modelId="{7464AD18-E9F0-4EB2-A8A7-2065B25593A9}" type="presOf" srcId="{55400502-4BE2-49F0-953E-21A441CA37D2}" destId="{D2A5DA2A-F4CE-4DB9-A15F-8AC116E59F79}" srcOrd="0" destOrd="4" presId="urn:microsoft.com/office/officeart/2005/8/layout/vList2"/>
    <dgm:cxn modelId="{5684BB91-74C7-4508-997E-6C428B799727}" srcId="{E41FD294-4F4D-47DA-B8D6-BC850F4A6455}" destId="{737C5FF2-ABB0-45C8-9D8B-18B71662D5E7}" srcOrd="3" destOrd="0" parTransId="{DCB0D933-3BA8-4CC4-BC24-C5FB8C82F9F0}" sibTransId="{D5F1EACF-FE1F-4D62-BE9A-4BD06F7926E5}"/>
    <dgm:cxn modelId="{E6ED00A1-F218-4B6E-B6B7-76DA4FEB8DE8}" type="presOf" srcId="{3D837402-F2B2-4DA1-951A-282B1267BB2F}" destId="{D2A5DA2A-F4CE-4DB9-A15F-8AC116E59F79}" srcOrd="0" destOrd="1" presId="urn:microsoft.com/office/officeart/2005/8/layout/vList2"/>
    <dgm:cxn modelId="{1B4AA1B0-5F32-4560-BD60-8EE3D0E81E25}" srcId="{58EF6EE2-C2A9-4874-B340-45590445112D}" destId="{E40A4CFE-75CB-4124-83BC-CA292D2CB43A}" srcOrd="3" destOrd="0" parTransId="{E33DC0E2-620E-46D7-B26F-AE29B663361C}" sibTransId="{8DC8645D-B0B4-4802-9830-105663E96469}"/>
    <dgm:cxn modelId="{DD0412B7-3236-44C6-BACE-9AA363B44AB8}" type="presOf" srcId="{417AD0FC-F224-4A2D-9B73-E39130EF9FBD}" destId="{3C59791C-F38A-4032-83B5-10BDFBA5A400}" srcOrd="0" destOrd="1" presId="urn:microsoft.com/office/officeart/2005/8/layout/vList2"/>
    <dgm:cxn modelId="{01D47B88-66A8-400D-84D1-FFEFBCDCD64E}" srcId="{E41FD294-4F4D-47DA-B8D6-BC850F4A6455}" destId="{7C8C0616-7007-411A-A251-4B144D4762EC}" srcOrd="2" destOrd="0" parTransId="{5D51E6FF-40F0-4924-B6EC-CF92E355E46F}" sibTransId="{D937804C-1697-457F-97F4-C6639A27B586}"/>
    <dgm:cxn modelId="{E5F9D0BB-84D0-434E-B900-3F935CA4A510}" srcId="{E41FD294-4F4D-47DA-B8D6-BC850F4A6455}" destId="{3D837402-F2B2-4DA1-951A-282B1267BB2F}" srcOrd="1" destOrd="0" parTransId="{63CDE889-BA9C-4D02-B431-65778A0C9B3E}" sibTransId="{F5BC32AB-8F48-427B-8209-978D122E4B26}"/>
    <dgm:cxn modelId="{1780E32A-5631-45D8-9456-F6FE45193BC9}" srcId="{A24E95F3-5FF1-45D3-B358-DFC5E59A69EF}" destId="{E41FD294-4F4D-47DA-B8D6-BC850F4A6455}" srcOrd="1" destOrd="0" parTransId="{0D751802-8FE3-43A0-AD48-D313C30E669E}" sibTransId="{48F596ED-70D9-403C-BCF7-E2FF03E2FD36}"/>
    <dgm:cxn modelId="{E8D6BEBC-4387-4243-B810-4169D1199C77}" srcId="{1DCF5D5E-9A38-4DEE-9212-6CDB3ACF8819}" destId="{F8BB895B-0A2E-4629-94C9-E0B0BC9D0BCA}" srcOrd="0" destOrd="0" parTransId="{AAC0C013-B78D-445F-A1DD-F4F2F13C3BAF}" sibTransId="{F2AEC0BF-3DF1-4895-9F33-275732762598}"/>
    <dgm:cxn modelId="{8F6AC26B-F83D-4C86-9ECC-894C0DA3C284}" type="presOf" srcId="{C96EB0A0-2E09-4B27-800C-DECFD1A29073}" destId="{48A8CBC9-782C-4E98-8472-A91B52532207}" srcOrd="0" destOrd="2" presId="urn:microsoft.com/office/officeart/2005/8/layout/vList2"/>
    <dgm:cxn modelId="{5CEB588A-3EDE-4A47-8172-0E177C38CBB5}" srcId="{58EF6EE2-C2A9-4874-B340-45590445112D}" destId="{CAEA1734-4367-4EDD-B2E5-B1E09F906AC9}" srcOrd="1" destOrd="0" parTransId="{865FBE33-115F-4440-8171-E355F1AD6E95}" sibTransId="{0AF0DD8D-D4E7-4202-A90A-C7FCFE8B8D9A}"/>
    <dgm:cxn modelId="{912A4250-CF3B-4883-BE86-A070E435FEAA}" type="presOf" srcId="{58EF6EE2-C2A9-4874-B340-45590445112D}" destId="{2A17B7C0-8C29-464E-AEC6-9D1FB0713989}" srcOrd="0" destOrd="0" presId="urn:microsoft.com/office/officeart/2005/8/layout/vList2"/>
    <dgm:cxn modelId="{85FEE206-E143-40D7-8DF9-8EC5F71E2B69}" type="presOf" srcId="{CAEA1734-4367-4EDD-B2E5-B1E09F906AC9}" destId="{48A8CBC9-782C-4E98-8472-A91B52532207}" srcOrd="0" destOrd="1" presId="urn:microsoft.com/office/officeart/2005/8/layout/vList2"/>
    <dgm:cxn modelId="{FFE69F94-3EEC-4FDF-9E8F-E4E2146DCEF8}" srcId="{1DCF5D5E-9A38-4DEE-9212-6CDB3ACF8819}" destId="{417AD0FC-F224-4A2D-9B73-E39130EF9FBD}" srcOrd="1" destOrd="0" parTransId="{4D775117-5939-44AD-9FAF-EDDE5030D40C}" sibTransId="{D46375CD-B667-4AE8-8101-A495D75A531C}"/>
    <dgm:cxn modelId="{CC3A3D66-6F47-42FA-BA93-2BCDF6F7C957}" srcId="{1DCF5D5E-9A38-4DEE-9212-6CDB3ACF8819}" destId="{17C7087E-4CD6-408F-A025-D233CC671064}" srcOrd="2" destOrd="0" parTransId="{664C2F6D-88FC-4F11-AAE6-BB7EA90248EE}" sibTransId="{69E22F44-E050-4EA1-B4EC-3599A432F15D}"/>
    <dgm:cxn modelId="{D174C452-B785-4FCE-85B0-23DA7ECAC565}" type="presOf" srcId="{A24E95F3-5FF1-45D3-B358-DFC5E59A69EF}" destId="{F29AB619-37E6-4074-9F9D-40246A2EA703}" srcOrd="0" destOrd="0" presId="urn:microsoft.com/office/officeart/2005/8/layout/vList2"/>
    <dgm:cxn modelId="{6F560CD1-D0F7-473D-8E85-6EC23DA9D6BD}" type="presOf" srcId="{11042A57-229D-4E5F-BA88-968B78159BEA}" destId="{3C59791C-F38A-4032-83B5-10BDFBA5A400}" srcOrd="0" destOrd="3" presId="urn:microsoft.com/office/officeart/2005/8/layout/vList2"/>
    <dgm:cxn modelId="{E1379C89-35FA-4560-A0E1-E2EF46181B5F}" type="presOf" srcId="{7C8C0616-7007-411A-A251-4B144D4762EC}" destId="{D2A5DA2A-F4CE-4DB9-A15F-8AC116E59F79}" srcOrd="0" destOrd="2" presId="urn:microsoft.com/office/officeart/2005/8/layout/vList2"/>
    <dgm:cxn modelId="{142E3DEC-62DE-45F5-A02B-36B4EEFE0EAE}" type="presOf" srcId="{1DCF5D5E-9A38-4DEE-9212-6CDB3ACF8819}" destId="{6947054E-53C8-41CA-BE52-B8716A1DEBE5}" srcOrd="0" destOrd="0" presId="urn:microsoft.com/office/officeart/2005/8/layout/vList2"/>
    <dgm:cxn modelId="{690C048A-B116-49AC-9B85-31FBEDC5B2AC}" type="presOf" srcId="{F8BB895B-0A2E-4629-94C9-E0B0BC9D0BCA}" destId="{3C59791C-F38A-4032-83B5-10BDFBA5A400}" srcOrd="0" destOrd="0" presId="urn:microsoft.com/office/officeart/2005/8/layout/vList2"/>
    <dgm:cxn modelId="{7059A026-CCD3-4749-AA8C-B80FA7B7349A}" type="presOf" srcId="{E41FD294-4F4D-47DA-B8D6-BC850F4A6455}" destId="{C217CA00-7B2A-499B-8B41-E912FFE2B1D6}" srcOrd="0" destOrd="0" presId="urn:microsoft.com/office/officeart/2005/8/layout/vList2"/>
    <dgm:cxn modelId="{C64329A4-CD0F-4628-9EEE-22D2176612E3}" type="presOf" srcId="{E40A4CFE-75CB-4124-83BC-CA292D2CB43A}" destId="{48A8CBC9-782C-4E98-8472-A91B52532207}" srcOrd="0" destOrd="3" presId="urn:microsoft.com/office/officeart/2005/8/layout/vList2"/>
    <dgm:cxn modelId="{785093A4-3A23-4D89-AD3B-A76191699FCE}" type="presOf" srcId="{17C7087E-4CD6-408F-A025-D233CC671064}" destId="{3C59791C-F38A-4032-83B5-10BDFBA5A400}" srcOrd="0" destOrd="2" presId="urn:microsoft.com/office/officeart/2005/8/layout/vList2"/>
    <dgm:cxn modelId="{D9E0F574-BF4C-4FA9-8355-2A9BF673EAC7}" type="presOf" srcId="{82E543D8-CA8A-4CB7-A90B-D940135355D4}" destId="{D2A5DA2A-F4CE-4DB9-A15F-8AC116E59F79}" srcOrd="0" destOrd="0" presId="urn:microsoft.com/office/officeart/2005/8/layout/vList2"/>
    <dgm:cxn modelId="{E81CE637-4374-463B-834E-622DDD33E8F2}" srcId="{A24E95F3-5FF1-45D3-B358-DFC5E59A69EF}" destId="{58EF6EE2-C2A9-4874-B340-45590445112D}" srcOrd="2" destOrd="0" parTransId="{589B0727-FD04-4388-A2E7-4C5DED2794FC}" sibTransId="{3C4DDA51-BA1B-4183-8E9E-3C9128CF5A2C}"/>
    <dgm:cxn modelId="{1A96288E-4A86-4767-BD8F-C2AB13E67879}" srcId="{1DCF5D5E-9A38-4DEE-9212-6CDB3ACF8819}" destId="{11042A57-229D-4E5F-BA88-968B78159BEA}" srcOrd="3" destOrd="0" parTransId="{327927CA-9FAB-4677-8C35-EAE993515410}" sibTransId="{91B2E0B3-6A84-4BC0-A79B-C1982CFBA96B}"/>
    <dgm:cxn modelId="{F945DFAF-C005-4077-BF02-4DA63F6BF6C9}" srcId="{A24E95F3-5FF1-45D3-B358-DFC5E59A69EF}" destId="{1DCF5D5E-9A38-4DEE-9212-6CDB3ACF8819}" srcOrd="0" destOrd="0" parTransId="{B94E3A2C-81C6-4C91-8D1F-66AB58F89A23}" sibTransId="{56AA6B8F-85BC-4744-B5C5-25B85E3BBCE8}"/>
    <dgm:cxn modelId="{66A115D7-6F9E-41DB-98D9-BCA319F413B9}" srcId="{E41FD294-4F4D-47DA-B8D6-BC850F4A6455}" destId="{82E543D8-CA8A-4CB7-A90B-D940135355D4}" srcOrd="0" destOrd="0" parTransId="{EB62F439-4FAB-4C86-B106-BC7F29F46299}" sibTransId="{545A063A-59AE-483E-8F03-7E0F5D6A0753}"/>
    <dgm:cxn modelId="{23EEB99C-B8CC-4D04-88DD-084F55357C11}" srcId="{58EF6EE2-C2A9-4874-B340-45590445112D}" destId="{C96EB0A0-2E09-4B27-800C-DECFD1A29073}" srcOrd="2" destOrd="0" parTransId="{D6F484C5-C895-4D89-9AAD-875492582866}" sibTransId="{8FC0EA77-CC2D-4EEE-9150-6B1B49688796}"/>
    <dgm:cxn modelId="{BD44CD6C-C5D1-4B50-AF36-11069AAD4CCA}" srcId="{58EF6EE2-C2A9-4874-B340-45590445112D}" destId="{98E3995E-DD20-4E2F-A043-2572472E361D}" srcOrd="0" destOrd="0" parTransId="{9795B2E8-BDD4-4F10-9768-D34DA9848E76}" sibTransId="{EBC7CBDB-558C-4306-80E4-6BB4B89672F0}"/>
    <dgm:cxn modelId="{86FFEBD9-E4E0-4D12-ACC5-E5AAE3816FA2}" type="presParOf" srcId="{F29AB619-37E6-4074-9F9D-40246A2EA703}" destId="{6947054E-53C8-41CA-BE52-B8716A1DEBE5}" srcOrd="0" destOrd="0" presId="urn:microsoft.com/office/officeart/2005/8/layout/vList2"/>
    <dgm:cxn modelId="{C39B0635-7CA1-4529-8808-7A62EDC523CC}" type="presParOf" srcId="{F29AB619-37E6-4074-9F9D-40246A2EA703}" destId="{3C59791C-F38A-4032-83B5-10BDFBA5A400}" srcOrd="1" destOrd="0" presId="urn:microsoft.com/office/officeart/2005/8/layout/vList2"/>
    <dgm:cxn modelId="{D7BBC4ED-D628-4693-B75F-7380FD6287CF}" type="presParOf" srcId="{F29AB619-37E6-4074-9F9D-40246A2EA703}" destId="{C217CA00-7B2A-499B-8B41-E912FFE2B1D6}" srcOrd="2" destOrd="0" presId="urn:microsoft.com/office/officeart/2005/8/layout/vList2"/>
    <dgm:cxn modelId="{1DF3A384-0909-48A2-80EC-81F9A20F515C}" type="presParOf" srcId="{F29AB619-37E6-4074-9F9D-40246A2EA703}" destId="{D2A5DA2A-F4CE-4DB9-A15F-8AC116E59F79}" srcOrd="3" destOrd="0" presId="urn:microsoft.com/office/officeart/2005/8/layout/vList2"/>
    <dgm:cxn modelId="{197EBE8E-23C8-4C04-9678-F3ABA9D0B6E4}" type="presParOf" srcId="{F29AB619-37E6-4074-9F9D-40246A2EA703}" destId="{2A17B7C0-8C29-464E-AEC6-9D1FB0713989}" srcOrd="4" destOrd="0" presId="urn:microsoft.com/office/officeart/2005/8/layout/vList2"/>
    <dgm:cxn modelId="{3DFEC1B2-C43E-47B4-ABA0-588DB82B2376}" type="presParOf" srcId="{F29AB619-37E6-4074-9F9D-40246A2EA703}" destId="{48A8CBC9-782C-4E98-8472-A91B52532207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7F15A25-98C7-488F-BB16-B20170060A4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78B55717-06D5-4813-AEDD-B636BF9290F8}">
      <dgm:prSet phldrT="[Текст]"/>
      <dgm:spPr/>
      <dgm:t>
        <a:bodyPr/>
        <a:lstStyle/>
        <a:p>
          <a:r>
            <a:rPr lang="uk-UA" dirty="0" smtClean="0"/>
            <a:t>Проблема:</a:t>
          </a:r>
          <a:endParaRPr lang="uk-UA" dirty="0"/>
        </a:p>
      </dgm:t>
    </dgm:pt>
    <dgm:pt modelId="{97959887-E4F2-475F-9C00-6A5B2C528140}" type="parTrans" cxnId="{BAA2EECC-7278-448C-AEC9-5A45F2F1A70C}">
      <dgm:prSet/>
      <dgm:spPr/>
      <dgm:t>
        <a:bodyPr/>
        <a:lstStyle/>
        <a:p>
          <a:endParaRPr lang="uk-UA"/>
        </a:p>
      </dgm:t>
    </dgm:pt>
    <dgm:pt modelId="{8EC34A88-BE49-4A2D-8546-E019DAAD6ECF}" type="sibTrans" cxnId="{BAA2EECC-7278-448C-AEC9-5A45F2F1A70C}">
      <dgm:prSet/>
      <dgm:spPr/>
      <dgm:t>
        <a:bodyPr/>
        <a:lstStyle/>
        <a:p>
          <a:endParaRPr lang="uk-UA"/>
        </a:p>
      </dgm:t>
    </dgm:pt>
    <dgm:pt modelId="{B2A94DAA-BF7B-4828-85C7-C8050410C6A1}">
      <dgm:prSet phldrT="[Текст]"/>
      <dgm:spPr/>
      <dgm:t>
        <a:bodyPr/>
        <a:lstStyle/>
        <a:p>
          <a:r>
            <a:rPr lang="uk-UA" dirty="0" err="1" smtClean="0"/>
            <a:t>внутрішньосімейне</a:t>
          </a:r>
          <a:r>
            <a:rPr lang="uk-UA" dirty="0" smtClean="0"/>
            <a:t> спілкування,</a:t>
          </a:r>
          <a:endParaRPr lang="uk-UA" dirty="0"/>
        </a:p>
      </dgm:t>
    </dgm:pt>
    <dgm:pt modelId="{437898DF-E05F-4074-A897-FA8D6D84A04D}" type="parTrans" cxnId="{D4A66ADD-449D-4DCD-B935-D4DB0FCBEAC3}">
      <dgm:prSet/>
      <dgm:spPr/>
      <dgm:t>
        <a:bodyPr/>
        <a:lstStyle/>
        <a:p>
          <a:endParaRPr lang="uk-UA"/>
        </a:p>
      </dgm:t>
    </dgm:pt>
    <dgm:pt modelId="{499DC947-F59D-4D3E-8F7C-77F4CC9DE3CC}" type="sibTrans" cxnId="{D4A66ADD-449D-4DCD-B935-D4DB0FCBEAC3}">
      <dgm:prSet/>
      <dgm:spPr/>
      <dgm:t>
        <a:bodyPr/>
        <a:lstStyle/>
        <a:p>
          <a:endParaRPr lang="uk-UA"/>
        </a:p>
      </dgm:t>
    </dgm:pt>
    <dgm:pt modelId="{A5B232DA-E787-4A5E-AE7D-352FD3B2F497}">
      <dgm:prSet phldrT="[Текст]"/>
      <dgm:spPr/>
      <dgm:t>
        <a:bodyPr/>
        <a:lstStyle/>
        <a:p>
          <a:r>
            <a:rPr lang="uk-UA" dirty="0" smtClean="0"/>
            <a:t>наявність егоцентричних якостей у дитини,</a:t>
          </a:r>
          <a:endParaRPr lang="uk-UA" dirty="0"/>
        </a:p>
      </dgm:t>
    </dgm:pt>
    <dgm:pt modelId="{D94227FF-2AD1-4585-970F-8EBAE86ECC88}" type="parTrans" cxnId="{4B2CB958-BA9E-406E-B075-56BA8910366A}">
      <dgm:prSet/>
      <dgm:spPr/>
      <dgm:t>
        <a:bodyPr/>
        <a:lstStyle/>
        <a:p>
          <a:endParaRPr lang="uk-UA"/>
        </a:p>
      </dgm:t>
    </dgm:pt>
    <dgm:pt modelId="{D80F074E-672E-470A-AC07-AF5F18103CE0}" type="sibTrans" cxnId="{4B2CB958-BA9E-406E-B075-56BA8910366A}">
      <dgm:prSet/>
      <dgm:spPr/>
      <dgm:t>
        <a:bodyPr/>
        <a:lstStyle/>
        <a:p>
          <a:endParaRPr lang="uk-UA"/>
        </a:p>
      </dgm:t>
    </dgm:pt>
    <dgm:pt modelId="{D9E41FA2-DF0A-4E2F-B0B1-D08CB7AC7F4D}">
      <dgm:prSet phldrT="[Текст]"/>
      <dgm:spPr/>
      <dgm:t>
        <a:bodyPr/>
        <a:lstStyle/>
        <a:p>
          <a:r>
            <a:rPr lang="uk-UA" dirty="0" smtClean="0"/>
            <a:t>проблема авторитету й лідерства членів подружжя.</a:t>
          </a:r>
          <a:endParaRPr lang="uk-UA" dirty="0"/>
        </a:p>
      </dgm:t>
    </dgm:pt>
    <dgm:pt modelId="{B4ABF6AB-D353-45F8-83A1-C86D9EA3B37E}" type="parTrans" cxnId="{C2357DDA-DA74-4894-B3D1-7B39C52820C5}">
      <dgm:prSet/>
      <dgm:spPr/>
      <dgm:t>
        <a:bodyPr/>
        <a:lstStyle/>
        <a:p>
          <a:endParaRPr lang="uk-UA"/>
        </a:p>
      </dgm:t>
    </dgm:pt>
    <dgm:pt modelId="{D0B5135D-6429-4B88-B648-0F8C0F8E5D92}" type="sibTrans" cxnId="{C2357DDA-DA74-4894-B3D1-7B39C52820C5}">
      <dgm:prSet/>
      <dgm:spPr/>
      <dgm:t>
        <a:bodyPr/>
        <a:lstStyle/>
        <a:p>
          <a:endParaRPr lang="uk-UA"/>
        </a:p>
      </dgm:t>
    </dgm:pt>
    <dgm:pt modelId="{E7CCEBCC-1578-4CAC-BD5E-24937B1F8522}">
      <dgm:prSet phldrT="[Текст]"/>
      <dgm:spPr/>
      <dgm:t>
        <a:bodyPr/>
        <a:lstStyle/>
        <a:p>
          <a:r>
            <a:rPr lang="uk-UA" dirty="0" smtClean="0"/>
            <a:t>Напрями роботи:</a:t>
          </a:r>
          <a:endParaRPr lang="uk-UA" dirty="0"/>
        </a:p>
      </dgm:t>
    </dgm:pt>
    <dgm:pt modelId="{7699ABF6-4044-472A-86C7-07122D4C91EF}" type="parTrans" cxnId="{8B6BA495-85D6-4642-998A-5B61B9B92491}">
      <dgm:prSet/>
      <dgm:spPr/>
      <dgm:t>
        <a:bodyPr/>
        <a:lstStyle/>
        <a:p>
          <a:endParaRPr lang="uk-UA"/>
        </a:p>
      </dgm:t>
    </dgm:pt>
    <dgm:pt modelId="{C059868D-A608-4506-B7AB-9AA12D95AAA5}" type="sibTrans" cxnId="{8B6BA495-85D6-4642-998A-5B61B9B92491}">
      <dgm:prSet/>
      <dgm:spPr/>
      <dgm:t>
        <a:bodyPr/>
        <a:lstStyle/>
        <a:p>
          <a:endParaRPr lang="uk-UA"/>
        </a:p>
      </dgm:t>
    </dgm:pt>
    <dgm:pt modelId="{90913E9B-4621-47B9-8983-3B0B1DB495DD}">
      <dgm:prSet phldrT="[Текст]"/>
      <dgm:spPr/>
      <dgm:t>
        <a:bodyPr/>
        <a:lstStyle/>
        <a:p>
          <a:r>
            <a:rPr lang="uk-UA" dirty="0" smtClean="0"/>
            <a:t>формування тендерної рівності, культури спілкування в сім'ї, </a:t>
          </a:r>
          <a:endParaRPr lang="uk-UA" dirty="0"/>
        </a:p>
      </dgm:t>
    </dgm:pt>
    <dgm:pt modelId="{E8E33709-2924-44D3-9A5A-56B62C026590}" type="parTrans" cxnId="{8E73B02D-396C-421A-B3C1-75994A0818A0}">
      <dgm:prSet/>
      <dgm:spPr/>
      <dgm:t>
        <a:bodyPr/>
        <a:lstStyle/>
        <a:p>
          <a:endParaRPr lang="uk-UA"/>
        </a:p>
      </dgm:t>
    </dgm:pt>
    <dgm:pt modelId="{426A7CAF-D5E9-4C64-92E8-F1E078D5ABA3}" type="sibTrans" cxnId="{8E73B02D-396C-421A-B3C1-75994A0818A0}">
      <dgm:prSet/>
      <dgm:spPr/>
      <dgm:t>
        <a:bodyPr/>
        <a:lstStyle/>
        <a:p>
          <a:endParaRPr lang="uk-UA"/>
        </a:p>
      </dgm:t>
    </dgm:pt>
    <dgm:pt modelId="{01743715-C69A-4667-BA1D-435202E85348}">
      <dgm:prSet phldrT="[Текст]"/>
      <dgm:spPr/>
      <dgm:t>
        <a:bodyPr/>
        <a:lstStyle/>
        <a:p>
          <a:r>
            <a:rPr lang="uk-UA" dirty="0" smtClean="0"/>
            <a:t>інформування про права членів сім'ї в самій родині,</a:t>
          </a:r>
          <a:endParaRPr lang="uk-UA" dirty="0"/>
        </a:p>
      </dgm:t>
    </dgm:pt>
    <dgm:pt modelId="{BF8EE10D-F213-4D40-959E-EA94B7934F3D}" type="parTrans" cxnId="{539C047B-DBD5-4E8A-AD84-5C2F31E82C3F}">
      <dgm:prSet/>
      <dgm:spPr/>
      <dgm:t>
        <a:bodyPr/>
        <a:lstStyle/>
        <a:p>
          <a:endParaRPr lang="uk-UA"/>
        </a:p>
      </dgm:t>
    </dgm:pt>
    <dgm:pt modelId="{6AEACBE6-F143-40E7-B2CE-FCB19AE5ADC0}" type="sibTrans" cxnId="{539C047B-DBD5-4E8A-AD84-5C2F31E82C3F}">
      <dgm:prSet/>
      <dgm:spPr/>
      <dgm:t>
        <a:bodyPr/>
        <a:lstStyle/>
        <a:p>
          <a:endParaRPr lang="uk-UA"/>
        </a:p>
      </dgm:t>
    </dgm:pt>
    <dgm:pt modelId="{2DB197C9-9B23-4C27-B436-CA405764590B}">
      <dgm:prSet phldrT="[Текст]"/>
      <dgm:spPr/>
      <dgm:t>
        <a:bodyPr/>
        <a:lstStyle/>
        <a:p>
          <a:r>
            <a:rPr lang="uk-UA" dirty="0" smtClean="0"/>
            <a:t>профілактика сімейних конфліктів,</a:t>
          </a:r>
          <a:endParaRPr lang="uk-UA" dirty="0"/>
        </a:p>
      </dgm:t>
    </dgm:pt>
    <dgm:pt modelId="{CAB71BE1-6157-4D9C-BD6B-3164ADE6E4E2}" type="parTrans" cxnId="{6842EB17-D0E7-48E2-861C-8AC5F5EEBE73}">
      <dgm:prSet/>
      <dgm:spPr/>
      <dgm:t>
        <a:bodyPr/>
        <a:lstStyle/>
        <a:p>
          <a:endParaRPr lang="uk-UA"/>
        </a:p>
      </dgm:t>
    </dgm:pt>
    <dgm:pt modelId="{E2534040-1048-45E0-B069-0F70D973F19C}" type="sibTrans" cxnId="{6842EB17-D0E7-48E2-861C-8AC5F5EEBE73}">
      <dgm:prSet/>
      <dgm:spPr/>
      <dgm:t>
        <a:bodyPr/>
        <a:lstStyle/>
        <a:p>
          <a:endParaRPr lang="uk-UA"/>
        </a:p>
      </dgm:t>
    </dgm:pt>
    <dgm:pt modelId="{B5566D5A-0D03-4F21-9208-62293F8E388D}">
      <dgm:prSet phldrT="[Текст]"/>
      <dgm:spPr/>
      <dgm:t>
        <a:bodyPr/>
        <a:lstStyle/>
        <a:p>
          <a:r>
            <a:rPr lang="uk-UA" dirty="0" smtClean="0"/>
            <a:t>формування власної моделі сімейного виховання й коригування моделі сімейного життя, </a:t>
          </a:r>
          <a:endParaRPr lang="uk-UA" dirty="0"/>
        </a:p>
      </dgm:t>
    </dgm:pt>
    <dgm:pt modelId="{9A4D8958-BC8F-4AE6-9606-9824306CCA96}" type="parTrans" cxnId="{EA6E34F3-2BD7-4998-8424-3013B942F326}">
      <dgm:prSet/>
      <dgm:spPr/>
      <dgm:t>
        <a:bodyPr/>
        <a:lstStyle/>
        <a:p>
          <a:endParaRPr lang="uk-UA"/>
        </a:p>
      </dgm:t>
    </dgm:pt>
    <dgm:pt modelId="{C91D0290-710A-43A2-ADD8-0DD415ADD7BD}" type="sibTrans" cxnId="{EA6E34F3-2BD7-4998-8424-3013B942F326}">
      <dgm:prSet/>
      <dgm:spPr/>
      <dgm:t>
        <a:bodyPr/>
        <a:lstStyle/>
        <a:p>
          <a:endParaRPr lang="uk-UA"/>
        </a:p>
      </dgm:t>
    </dgm:pt>
    <dgm:pt modelId="{118447CD-8821-43E4-A49D-92F66CF07068}">
      <dgm:prSet phldrT="[Текст]"/>
      <dgm:spPr/>
      <dgm:t>
        <a:bodyPr/>
        <a:lstStyle/>
        <a:p>
          <a:r>
            <a:rPr lang="uk-UA" dirty="0" smtClean="0"/>
            <a:t>просвітительство з проблем родинного виховання.</a:t>
          </a:r>
          <a:endParaRPr lang="uk-UA" dirty="0"/>
        </a:p>
      </dgm:t>
    </dgm:pt>
    <dgm:pt modelId="{D4CB4ACF-1B34-431C-A5CA-D1EABF82B0FE}" type="parTrans" cxnId="{F4E41123-DAD3-4B24-8675-3612BE5D278E}">
      <dgm:prSet/>
      <dgm:spPr/>
      <dgm:t>
        <a:bodyPr/>
        <a:lstStyle/>
        <a:p>
          <a:endParaRPr lang="uk-UA"/>
        </a:p>
      </dgm:t>
    </dgm:pt>
    <dgm:pt modelId="{F6302BF6-990B-4857-88E4-A3078F846A0D}" type="sibTrans" cxnId="{F4E41123-DAD3-4B24-8675-3612BE5D278E}">
      <dgm:prSet/>
      <dgm:spPr/>
      <dgm:t>
        <a:bodyPr/>
        <a:lstStyle/>
        <a:p>
          <a:endParaRPr lang="uk-UA"/>
        </a:p>
      </dgm:t>
    </dgm:pt>
    <dgm:pt modelId="{64F04E98-3CA1-4244-A133-1A97602DDE0C}">
      <dgm:prSet phldrT="[Текст]"/>
      <dgm:spPr/>
      <dgm:t>
        <a:bodyPr/>
        <a:lstStyle/>
        <a:p>
          <a:r>
            <a:rPr lang="uk-UA" dirty="0" smtClean="0"/>
            <a:t>Форми роботи:</a:t>
          </a:r>
          <a:endParaRPr lang="uk-UA" dirty="0"/>
        </a:p>
      </dgm:t>
    </dgm:pt>
    <dgm:pt modelId="{0C38A75A-A710-44B8-B153-AEB4AADA417B}" type="parTrans" cxnId="{C5B8C895-5996-45A2-A9BD-314D8E20038F}">
      <dgm:prSet/>
      <dgm:spPr/>
      <dgm:t>
        <a:bodyPr/>
        <a:lstStyle/>
        <a:p>
          <a:endParaRPr lang="uk-UA"/>
        </a:p>
      </dgm:t>
    </dgm:pt>
    <dgm:pt modelId="{9F3D2C5B-EF12-4B10-98BF-3F92DA8BD1A0}" type="sibTrans" cxnId="{C5B8C895-5996-45A2-A9BD-314D8E20038F}">
      <dgm:prSet/>
      <dgm:spPr/>
      <dgm:t>
        <a:bodyPr/>
        <a:lstStyle/>
        <a:p>
          <a:endParaRPr lang="uk-UA"/>
        </a:p>
      </dgm:t>
    </dgm:pt>
    <dgm:pt modelId="{BDF76735-8734-4904-A371-9F352A1D5BB4}">
      <dgm:prSet phldrT="[Текст]"/>
      <dgm:spPr/>
      <dgm:t>
        <a:bodyPr/>
        <a:lstStyle/>
        <a:p>
          <a:r>
            <a:rPr lang="uk-UA" dirty="0" smtClean="0"/>
            <a:t>тренінги,</a:t>
          </a:r>
          <a:endParaRPr lang="uk-UA" dirty="0"/>
        </a:p>
      </dgm:t>
    </dgm:pt>
    <dgm:pt modelId="{F3587F91-9AD7-4D10-B2C7-1B30648B3F2B}" type="parTrans" cxnId="{C5A90486-09CC-4BDB-95F8-F33328E471B8}">
      <dgm:prSet/>
      <dgm:spPr/>
      <dgm:t>
        <a:bodyPr/>
        <a:lstStyle/>
        <a:p>
          <a:endParaRPr lang="uk-UA"/>
        </a:p>
      </dgm:t>
    </dgm:pt>
    <dgm:pt modelId="{FF2F0CC9-195A-43CB-91D7-F76F56FD0784}" type="sibTrans" cxnId="{C5A90486-09CC-4BDB-95F8-F33328E471B8}">
      <dgm:prSet/>
      <dgm:spPr/>
      <dgm:t>
        <a:bodyPr/>
        <a:lstStyle/>
        <a:p>
          <a:endParaRPr lang="uk-UA"/>
        </a:p>
      </dgm:t>
    </dgm:pt>
    <dgm:pt modelId="{F09FA753-DA84-48B3-B28B-410348552068}">
      <dgm:prSet phldrT="[Текст]"/>
      <dgm:spPr/>
      <dgm:t>
        <a:bodyPr/>
        <a:lstStyle/>
        <a:p>
          <a:r>
            <a:rPr lang="uk-UA" dirty="0" err="1" smtClean="0"/>
            <a:t>консультпункти</a:t>
          </a:r>
          <a:r>
            <a:rPr lang="uk-UA" dirty="0" smtClean="0"/>
            <a:t>, вечори запитань і відповідей, </a:t>
          </a:r>
          <a:endParaRPr lang="uk-UA" dirty="0"/>
        </a:p>
      </dgm:t>
    </dgm:pt>
    <dgm:pt modelId="{DA02428C-AE08-4B00-8DDB-7C25B44D68D0}" type="parTrans" cxnId="{45A61D31-C7CC-45F2-A2FE-71AF7FA40196}">
      <dgm:prSet/>
      <dgm:spPr/>
      <dgm:t>
        <a:bodyPr/>
        <a:lstStyle/>
        <a:p>
          <a:endParaRPr lang="uk-UA"/>
        </a:p>
      </dgm:t>
    </dgm:pt>
    <dgm:pt modelId="{073CD39C-C5EE-43CE-A9B0-5DFD23FF8AB8}" type="sibTrans" cxnId="{45A61D31-C7CC-45F2-A2FE-71AF7FA40196}">
      <dgm:prSet/>
      <dgm:spPr/>
      <dgm:t>
        <a:bodyPr/>
        <a:lstStyle/>
        <a:p>
          <a:endParaRPr lang="uk-UA"/>
        </a:p>
      </dgm:t>
    </dgm:pt>
    <dgm:pt modelId="{303135E4-CBDF-4671-B4B4-5BEE96E8F3DE}">
      <dgm:prSet phldrT="[Текст]"/>
      <dgm:spPr/>
      <dgm:t>
        <a:bodyPr/>
        <a:lstStyle/>
        <a:p>
          <a:r>
            <a:rPr lang="uk-UA" dirty="0" smtClean="0"/>
            <a:t>розповсюдження серед батьків і дітей брошур, буклетів;</a:t>
          </a:r>
          <a:endParaRPr lang="uk-UA" dirty="0"/>
        </a:p>
      </dgm:t>
    </dgm:pt>
    <dgm:pt modelId="{19E8B9E6-3761-4453-8B2A-96C90311EDDD}" type="parTrans" cxnId="{AFE4E47B-857F-4F2F-A677-62DC3A8B203A}">
      <dgm:prSet/>
      <dgm:spPr/>
      <dgm:t>
        <a:bodyPr/>
        <a:lstStyle/>
        <a:p>
          <a:endParaRPr lang="uk-UA"/>
        </a:p>
      </dgm:t>
    </dgm:pt>
    <dgm:pt modelId="{4D4CDD4D-C2AE-4A59-AC78-39A946AF8E7A}" type="sibTrans" cxnId="{AFE4E47B-857F-4F2F-A677-62DC3A8B203A}">
      <dgm:prSet/>
      <dgm:spPr/>
      <dgm:t>
        <a:bodyPr/>
        <a:lstStyle/>
        <a:p>
          <a:endParaRPr lang="uk-UA"/>
        </a:p>
      </dgm:t>
    </dgm:pt>
    <dgm:pt modelId="{A7812DBC-E91B-42EE-B704-A47AE6434AD2}">
      <dgm:prSet phldrT="[Текст]"/>
      <dgm:spPr/>
      <dgm:t>
        <a:bodyPr/>
        <a:lstStyle/>
        <a:p>
          <a:r>
            <a:rPr lang="uk-UA" dirty="0" smtClean="0"/>
            <a:t>лекторії, тематичні передачі з проблем родинного виховання й сімейних конфліктів на радіо, ТБ, </a:t>
          </a:r>
          <a:r>
            <a:rPr lang="uk-UA" dirty="0" err="1" smtClean="0"/>
            <a:t>відеоблогах</a:t>
          </a:r>
          <a:r>
            <a:rPr lang="uk-UA" dirty="0" smtClean="0"/>
            <a:t>;</a:t>
          </a:r>
          <a:endParaRPr lang="uk-UA" dirty="0"/>
        </a:p>
      </dgm:t>
    </dgm:pt>
    <dgm:pt modelId="{9FFF27A7-F2D4-4D49-9C17-BE3E18CC1572}" type="parTrans" cxnId="{421FD39D-6300-4527-8D99-FD7CC6500B5C}">
      <dgm:prSet/>
      <dgm:spPr/>
      <dgm:t>
        <a:bodyPr/>
        <a:lstStyle/>
        <a:p>
          <a:endParaRPr lang="uk-UA"/>
        </a:p>
      </dgm:t>
    </dgm:pt>
    <dgm:pt modelId="{34BBC69D-663D-4618-93B7-9B1EC1CD0C08}" type="sibTrans" cxnId="{421FD39D-6300-4527-8D99-FD7CC6500B5C}">
      <dgm:prSet/>
      <dgm:spPr/>
      <dgm:t>
        <a:bodyPr/>
        <a:lstStyle/>
        <a:p>
          <a:endParaRPr lang="uk-UA"/>
        </a:p>
      </dgm:t>
    </dgm:pt>
    <dgm:pt modelId="{82A7F827-2E83-4AFC-88DE-1CF6984B546A}">
      <dgm:prSet phldrT="[Текст]"/>
      <dgm:spPr/>
      <dgm:t>
        <a:bodyPr/>
        <a:lstStyle/>
        <a:p>
          <a:r>
            <a:rPr lang="uk-UA" smtClean="0"/>
            <a:t>виставки </a:t>
          </a:r>
          <a:r>
            <a:rPr lang="uk-UA" dirty="0" smtClean="0"/>
            <a:t>педагогічної літератури.</a:t>
          </a:r>
          <a:endParaRPr lang="uk-UA" dirty="0"/>
        </a:p>
      </dgm:t>
    </dgm:pt>
    <dgm:pt modelId="{4AC8C227-4959-47EE-B0E8-3E934E82B7C1}" type="parTrans" cxnId="{70855258-BC40-4E57-A2BC-6BE832F790EC}">
      <dgm:prSet/>
      <dgm:spPr/>
      <dgm:t>
        <a:bodyPr/>
        <a:lstStyle/>
        <a:p>
          <a:endParaRPr lang="uk-UA"/>
        </a:p>
      </dgm:t>
    </dgm:pt>
    <dgm:pt modelId="{EF141514-B58A-403E-8BE1-371044E17582}" type="sibTrans" cxnId="{70855258-BC40-4E57-A2BC-6BE832F790EC}">
      <dgm:prSet/>
      <dgm:spPr/>
      <dgm:t>
        <a:bodyPr/>
        <a:lstStyle/>
        <a:p>
          <a:endParaRPr lang="uk-UA"/>
        </a:p>
      </dgm:t>
    </dgm:pt>
    <dgm:pt modelId="{DDF174F6-FA56-4948-9E02-ACA54494EF6B}" type="pres">
      <dgm:prSet presAssocID="{67F15A25-98C7-488F-BB16-B20170060A4A}" presName="linear" presStyleCnt="0">
        <dgm:presLayoutVars>
          <dgm:animLvl val="lvl"/>
          <dgm:resizeHandles val="exact"/>
        </dgm:presLayoutVars>
      </dgm:prSet>
      <dgm:spPr/>
    </dgm:pt>
    <dgm:pt modelId="{FF33C777-BE73-47FD-B9EF-388CB165F8F1}" type="pres">
      <dgm:prSet presAssocID="{78B55717-06D5-4813-AEDD-B636BF9290F8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7684463B-E424-4335-A87C-4838335B8C23}" type="pres">
      <dgm:prSet presAssocID="{78B55717-06D5-4813-AEDD-B636BF9290F8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DF5BC2EA-C7A5-4C51-AA40-A38069D05667}" type="pres">
      <dgm:prSet presAssocID="{E7CCEBCC-1578-4CAC-BD5E-24937B1F8522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2369F5BB-5826-4810-8096-BED4442C9F3C}" type="pres">
      <dgm:prSet presAssocID="{E7CCEBCC-1578-4CAC-BD5E-24937B1F8522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4190AEDB-3033-4468-B097-703DA1B9FFAA}" type="pres">
      <dgm:prSet presAssocID="{64F04E98-3CA1-4244-A133-1A97602DDE0C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AE7C6BA0-820A-4462-843B-C90383472942}" type="pres">
      <dgm:prSet presAssocID="{64F04E98-3CA1-4244-A133-1A97602DDE0C}" presName="child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C5A90486-09CC-4BDB-95F8-F33328E471B8}" srcId="{64F04E98-3CA1-4244-A133-1A97602DDE0C}" destId="{BDF76735-8734-4904-A371-9F352A1D5BB4}" srcOrd="0" destOrd="0" parTransId="{F3587F91-9AD7-4D10-B2C7-1B30648B3F2B}" sibTransId="{FF2F0CC9-195A-43CB-91D7-F76F56FD0784}"/>
    <dgm:cxn modelId="{A08AD3EF-0958-4EBA-AB94-571F3742E5AE}" type="presOf" srcId="{A5B232DA-E787-4A5E-AE7D-352FD3B2F497}" destId="{7684463B-E424-4335-A87C-4838335B8C23}" srcOrd="0" destOrd="1" presId="urn:microsoft.com/office/officeart/2005/8/layout/vList2"/>
    <dgm:cxn modelId="{AA70D41E-BAE7-47D2-B605-0602139F0450}" type="presOf" srcId="{78B55717-06D5-4813-AEDD-B636BF9290F8}" destId="{FF33C777-BE73-47FD-B9EF-388CB165F8F1}" srcOrd="0" destOrd="0" presId="urn:microsoft.com/office/officeart/2005/8/layout/vList2"/>
    <dgm:cxn modelId="{7E3BB202-2DB4-40F2-8675-5A7E09D2B5B7}" type="presOf" srcId="{67F15A25-98C7-488F-BB16-B20170060A4A}" destId="{DDF174F6-FA56-4948-9E02-ACA54494EF6B}" srcOrd="0" destOrd="0" presId="urn:microsoft.com/office/officeart/2005/8/layout/vList2"/>
    <dgm:cxn modelId="{BAA2EECC-7278-448C-AEC9-5A45F2F1A70C}" srcId="{67F15A25-98C7-488F-BB16-B20170060A4A}" destId="{78B55717-06D5-4813-AEDD-B636BF9290F8}" srcOrd="0" destOrd="0" parTransId="{97959887-E4F2-475F-9C00-6A5B2C528140}" sibTransId="{8EC34A88-BE49-4A2D-8546-E019DAAD6ECF}"/>
    <dgm:cxn modelId="{F4E41123-DAD3-4B24-8675-3612BE5D278E}" srcId="{E7CCEBCC-1578-4CAC-BD5E-24937B1F8522}" destId="{118447CD-8821-43E4-A49D-92F66CF07068}" srcOrd="4" destOrd="0" parTransId="{D4CB4ACF-1B34-431C-A5CA-D1EABF82B0FE}" sibTransId="{F6302BF6-990B-4857-88E4-A3078F846A0D}"/>
    <dgm:cxn modelId="{8E73B02D-396C-421A-B3C1-75994A0818A0}" srcId="{E7CCEBCC-1578-4CAC-BD5E-24937B1F8522}" destId="{90913E9B-4621-47B9-8983-3B0B1DB495DD}" srcOrd="0" destOrd="0" parTransId="{E8E33709-2924-44D3-9A5A-56B62C026590}" sibTransId="{426A7CAF-D5E9-4C64-92E8-F1E078D5ABA3}"/>
    <dgm:cxn modelId="{6B547A01-A4F9-40C3-9998-2FEE5437B584}" type="presOf" srcId="{A7812DBC-E91B-42EE-B704-A47AE6434AD2}" destId="{AE7C6BA0-820A-4462-843B-C90383472942}" srcOrd="0" destOrd="3" presId="urn:microsoft.com/office/officeart/2005/8/layout/vList2"/>
    <dgm:cxn modelId="{AFE4E47B-857F-4F2F-A677-62DC3A8B203A}" srcId="{64F04E98-3CA1-4244-A133-1A97602DDE0C}" destId="{303135E4-CBDF-4671-B4B4-5BEE96E8F3DE}" srcOrd="2" destOrd="0" parTransId="{19E8B9E6-3761-4453-8B2A-96C90311EDDD}" sibTransId="{4D4CDD4D-C2AE-4A59-AC78-39A946AF8E7A}"/>
    <dgm:cxn modelId="{54B9D3EF-E13A-43C6-8636-8167CD884527}" type="presOf" srcId="{B5566D5A-0D03-4F21-9208-62293F8E388D}" destId="{2369F5BB-5826-4810-8096-BED4442C9F3C}" srcOrd="0" destOrd="3" presId="urn:microsoft.com/office/officeart/2005/8/layout/vList2"/>
    <dgm:cxn modelId="{5468704E-0070-420E-867E-FFEA68C02F8F}" type="presOf" srcId="{D9E41FA2-DF0A-4E2F-B0B1-D08CB7AC7F4D}" destId="{7684463B-E424-4335-A87C-4838335B8C23}" srcOrd="0" destOrd="2" presId="urn:microsoft.com/office/officeart/2005/8/layout/vList2"/>
    <dgm:cxn modelId="{D4A66ADD-449D-4DCD-B935-D4DB0FCBEAC3}" srcId="{78B55717-06D5-4813-AEDD-B636BF9290F8}" destId="{B2A94DAA-BF7B-4828-85C7-C8050410C6A1}" srcOrd="0" destOrd="0" parTransId="{437898DF-E05F-4074-A897-FA8D6D84A04D}" sibTransId="{499DC947-F59D-4D3E-8F7C-77F4CC9DE3CC}"/>
    <dgm:cxn modelId="{2C7D7ACD-2728-4240-A6ED-0FB8FBB5D44E}" type="presOf" srcId="{303135E4-CBDF-4671-B4B4-5BEE96E8F3DE}" destId="{AE7C6BA0-820A-4462-843B-C90383472942}" srcOrd="0" destOrd="2" presId="urn:microsoft.com/office/officeart/2005/8/layout/vList2"/>
    <dgm:cxn modelId="{4B2CB958-BA9E-406E-B075-56BA8910366A}" srcId="{78B55717-06D5-4813-AEDD-B636BF9290F8}" destId="{A5B232DA-E787-4A5E-AE7D-352FD3B2F497}" srcOrd="1" destOrd="0" parTransId="{D94227FF-2AD1-4585-970F-8EBAE86ECC88}" sibTransId="{D80F074E-672E-470A-AC07-AF5F18103CE0}"/>
    <dgm:cxn modelId="{C1D8A409-1370-4E05-AEB5-156D85D591B8}" type="presOf" srcId="{E7CCEBCC-1578-4CAC-BD5E-24937B1F8522}" destId="{DF5BC2EA-C7A5-4C51-AA40-A38069D05667}" srcOrd="0" destOrd="0" presId="urn:microsoft.com/office/officeart/2005/8/layout/vList2"/>
    <dgm:cxn modelId="{0EBB4D45-9D95-44A7-BB1D-E5A73FEADC4D}" type="presOf" srcId="{F09FA753-DA84-48B3-B28B-410348552068}" destId="{AE7C6BA0-820A-4462-843B-C90383472942}" srcOrd="0" destOrd="1" presId="urn:microsoft.com/office/officeart/2005/8/layout/vList2"/>
    <dgm:cxn modelId="{80FAF544-B58C-41FD-891B-23438A21C22B}" type="presOf" srcId="{B2A94DAA-BF7B-4828-85C7-C8050410C6A1}" destId="{7684463B-E424-4335-A87C-4838335B8C23}" srcOrd="0" destOrd="0" presId="urn:microsoft.com/office/officeart/2005/8/layout/vList2"/>
    <dgm:cxn modelId="{B0CBB267-D4A6-462F-B8BF-62C5C9366CA0}" type="presOf" srcId="{2DB197C9-9B23-4C27-B436-CA405764590B}" destId="{2369F5BB-5826-4810-8096-BED4442C9F3C}" srcOrd="0" destOrd="2" presId="urn:microsoft.com/office/officeart/2005/8/layout/vList2"/>
    <dgm:cxn modelId="{081E60DF-0943-4DDD-82BD-2A20FC3656DA}" type="presOf" srcId="{118447CD-8821-43E4-A49D-92F66CF07068}" destId="{2369F5BB-5826-4810-8096-BED4442C9F3C}" srcOrd="0" destOrd="4" presId="urn:microsoft.com/office/officeart/2005/8/layout/vList2"/>
    <dgm:cxn modelId="{C2357DDA-DA74-4894-B3D1-7B39C52820C5}" srcId="{78B55717-06D5-4813-AEDD-B636BF9290F8}" destId="{D9E41FA2-DF0A-4E2F-B0B1-D08CB7AC7F4D}" srcOrd="2" destOrd="0" parTransId="{B4ABF6AB-D353-45F8-83A1-C86D9EA3B37E}" sibTransId="{D0B5135D-6429-4B88-B648-0F8C0F8E5D92}"/>
    <dgm:cxn modelId="{8B6BA495-85D6-4642-998A-5B61B9B92491}" srcId="{67F15A25-98C7-488F-BB16-B20170060A4A}" destId="{E7CCEBCC-1578-4CAC-BD5E-24937B1F8522}" srcOrd="1" destOrd="0" parTransId="{7699ABF6-4044-472A-86C7-07122D4C91EF}" sibTransId="{C059868D-A608-4506-B7AB-9AA12D95AAA5}"/>
    <dgm:cxn modelId="{539C047B-DBD5-4E8A-AD84-5C2F31E82C3F}" srcId="{E7CCEBCC-1578-4CAC-BD5E-24937B1F8522}" destId="{01743715-C69A-4667-BA1D-435202E85348}" srcOrd="1" destOrd="0" parTransId="{BF8EE10D-F213-4D40-959E-EA94B7934F3D}" sibTransId="{6AEACBE6-F143-40E7-B2CE-FCB19AE5ADC0}"/>
    <dgm:cxn modelId="{421FD39D-6300-4527-8D99-FD7CC6500B5C}" srcId="{64F04E98-3CA1-4244-A133-1A97602DDE0C}" destId="{A7812DBC-E91B-42EE-B704-A47AE6434AD2}" srcOrd="3" destOrd="0" parTransId="{9FFF27A7-F2D4-4D49-9C17-BE3E18CC1572}" sibTransId="{34BBC69D-663D-4618-93B7-9B1EC1CD0C08}"/>
    <dgm:cxn modelId="{0BFEBB4F-C945-48EB-971B-68C95B47573C}" type="presOf" srcId="{82A7F827-2E83-4AFC-88DE-1CF6984B546A}" destId="{AE7C6BA0-820A-4462-843B-C90383472942}" srcOrd="0" destOrd="4" presId="urn:microsoft.com/office/officeart/2005/8/layout/vList2"/>
    <dgm:cxn modelId="{70855258-BC40-4E57-A2BC-6BE832F790EC}" srcId="{64F04E98-3CA1-4244-A133-1A97602DDE0C}" destId="{82A7F827-2E83-4AFC-88DE-1CF6984B546A}" srcOrd="4" destOrd="0" parTransId="{4AC8C227-4959-47EE-B0E8-3E934E82B7C1}" sibTransId="{EF141514-B58A-403E-8BE1-371044E17582}"/>
    <dgm:cxn modelId="{EA6E34F3-2BD7-4998-8424-3013B942F326}" srcId="{E7CCEBCC-1578-4CAC-BD5E-24937B1F8522}" destId="{B5566D5A-0D03-4F21-9208-62293F8E388D}" srcOrd="3" destOrd="0" parTransId="{9A4D8958-BC8F-4AE6-9606-9824306CCA96}" sibTransId="{C91D0290-710A-43A2-ADD8-0DD415ADD7BD}"/>
    <dgm:cxn modelId="{13CAF513-602B-441B-BDFC-C052A9CB2B2D}" type="presOf" srcId="{64F04E98-3CA1-4244-A133-1A97602DDE0C}" destId="{4190AEDB-3033-4468-B097-703DA1B9FFAA}" srcOrd="0" destOrd="0" presId="urn:microsoft.com/office/officeart/2005/8/layout/vList2"/>
    <dgm:cxn modelId="{E5B74445-6EE0-4E11-B1ED-01857881FE36}" type="presOf" srcId="{BDF76735-8734-4904-A371-9F352A1D5BB4}" destId="{AE7C6BA0-820A-4462-843B-C90383472942}" srcOrd="0" destOrd="0" presId="urn:microsoft.com/office/officeart/2005/8/layout/vList2"/>
    <dgm:cxn modelId="{C5B8C895-5996-45A2-A9BD-314D8E20038F}" srcId="{67F15A25-98C7-488F-BB16-B20170060A4A}" destId="{64F04E98-3CA1-4244-A133-1A97602DDE0C}" srcOrd="2" destOrd="0" parTransId="{0C38A75A-A710-44B8-B153-AEB4AADA417B}" sibTransId="{9F3D2C5B-EF12-4B10-98BF-3F92DA8BD1A0}"/>
    <dgm:cxn modelId="{26F68089-61C7-4C5E-93B7-102CFA9EF7DC}" type="presOf" srcId="{01743715-C69A-4667-BA1D-435202E85348}" destId="{2369F5BB-5826-4810-8096-BED4442C9F3C}" srcOrd="0" destOrd="1" presId="urn:microsoft.com/office/officeart/2005/8/layout/vList2"/>
    <dgm:cxn modelId="{45A61D31-C7CC-45F2-A2FE-71AF7FA40196}" srcId="{64F04E98-3CA1-4244-A133-1A97602DDE0C}" destId="{F09FA753-DA84-48B3-B28B-410348552068}" srcOrd="1" destOrd="0" parTransId="{DA02428C-AE08-4B00-8DDB-7C25B44D68D0}" sibTransId="{073CD39C-C5EE-43CE-A9B0-5DFD23FF8AB8}"/>
    <dgm:cxn modelId="{094B560C-FCC5-449D-B8A6-D6E40EBBEB4F}" type="presOf" srcId="{90913E9B-4621-47B9-8983-3B0B1DB495DD}" destId="{2369F5BB-5826-4810-8096-BED4442C9F3C}" srcOrd="0" destOrd="0" presId="urn:microsoft.com/office/officeart/2005/8/layout/vList2"/>
    <dgm:cxn modelId="{6842EB17-D0E7-48E2-861C-8AC5F5EEBE73}" srcId="{E7CCEBCC-1578-4CAC-BD5E-24937B1F8522}" destId="{2DB197C9-9B23-4C27-B436-CA405764590B}" srcOrd="2" destOrd="0" parTransId="{CAB71BE1-6157-4D9C-BD6B-3164ADE6E4E2}" sibTransId="{E2534040-1048-45E0-B069-0F70D973F19C}"/>
    <dgm:cxn modelId="{19E2B38E-1A40-4321-B04F-08339BCBF6B3}" type="presParOf" srcId="{DDF174F6-FA56-4948-9E02-ACA54494EF6B}" destId="{FF33C777-BE73-47FD-B9EF-388CB165F8F1}" srcOrd="0" destOrd="0" presId="urn:microsoft.com/office/officeart/2005/8/layout/vList2"/>
    <dgm:cxn modelId="{AC5A2E04-D034-4EED-92B7-930242CE6D41}" type="presParOf" srcId="{DDF174F6-FA56-4948-9E02-ACA54494EF6B}" destId="{7684463B-E424-4335-A87C-4838335B8C23}" srcOrd="1" destOrd="0" presId="urn:microsoft.com/office/officeart/2005/8/layout/vList2"/>
    <dgm:cxn modelId="{F8A0706B-35C3-418C-A902-7F1DDC96604E}" type="presParOf" srcId="{DDF174F6-FA56-4948-9E02-ACA54494EF6B}" destId="{DF5BC2EA-C7A5-4C51-AA40-A38069D05667}" srcOrd="2" destOrd="0" presId="urn:microsoft.com/office/officeart/2005/8/layout/vList2"/>
    <dgm:cxn modelId="{A76F900C-F4AF-48C6-8AA6-9D7AFB76A3F8}" type="presParOf" srcId="{DDF174F6-FA56-4948-9E02-ACA54494EF6B}" destId="{2369F5BB-5826-4810-8096-BED4442C9F3C}" srcOrd="3" destOrd="0" presId="urn:microsoft.com/office/officeart/2005/8/layout/vList2"/>
    <dgm:cxn modelId="{01A18767-D082-442C-8A4B-70844E407040}" type="presParOf" srcId="{DDF174F6-FA56-4948-9E02-ACA54494EF6B}" destId="{4190AEDB-3033-4468-B097-703DA1B9FFAA}" srcOrd="4" destOrd="0" presId="urn:microsoft.com/office/officeart/2005/8/layout/vList2"/>
    <dgm:cxn modelId="{89E3B155-1987-41F7-9387-AA9DA4496A96}" type="presParOf" srcId="{DDF174F6-FA56-4948-9E02-ACA54494EF6B}" destId="{AE7C6BA0-820A-4462-843B-C90383472942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E93F688-B960-4125-B87A-3FBAB4A3B68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EB647518-8931-4A97-9002-E4555DFFB653}">
      <dgm:prSet phldrT="[Текст]"/>
      <dgm:spPr/>
      <dgm:t>
        <a:bodyPr/>
        <a:lstStyle/>
        <a:p>
          <a:r>
            <a:rPr lang="uk-UA" dirty="0" smtClean="0"/>
            <a:t>Проблема</a:t>
          </a:r>
          <a:endParaRPr lang="uk-UA" dirty="0"/>
        </a:p>
      </dgm:t>
    </dgm:pt>
    <dgm:pt modelId="{E99E5EED-60A2-48CE-AD4B-D924E03189BE}" type="parTrans" cxnId="{46D1698F-E3C2-4851-A1E0-5B217DA5916A}">
      <dgm:prSet/>
      <dgm:spPr/>
      <dgm:t>
        <a:bodyPr/>
        <a:lstStyle/>
        <a:p>
          <a:endParaRPr lang="uk-UA"/>
        </a:p>
      </dgm:t>
    </dgm:pt>
    <dgm:pt modelId="{46AF1C14-C12D-4C63-9460-6C5F692FA219}" type="sibTrans" cxnId="{46D1698F-E3C2-4851-A1E0-5B217DA5916A}">
      <dgm:prSet/>
      <dgm:spPr/>
      <dgm:t>
        <a:bodyPr/>
        <a:lstStyle/>
        <a:p>
          <a:endParaRPr lang="uk-UA"/>
        </a:p>
      </dgm:t>
    </dgm:pt>
    <dgm:pt modelId="{B83B1C59-F754-4197-A12E-B71B58E02847}">
      <dgm:prSet phldrT="[Текст]"/>
      <dgm:spPr/>
      <dgm:t>
        <a:bodyPr/>
        <a:lstStyle/>
        <a:p>
          <a:r>
            <a:rPr lang="uk-UA" dirty="0" smtClean="0"/>
            <a:t>в адаптації подружжя до сімейного життя, вироблення спільної моделі сімейного життя, </a:t>
          </a:r>
          <a:endParaRPr lang="uk-UA" dirty="0"/>
        </a:p>
      </dgm:t>
    </dgm:pt>
    <dgm:pt modelId="{A59AE16E-0E3C-4217-8B8C-733499385E78}" type="parTrans" cxnId="{2E2C705B-1E11-480C-9770-DB93AFC53E46}">
      <dgm:prSet/>
      <dgm:spPr/>
      <dgm:t>
        <a:bodyPr/>
        <a:lstStyle/>
        <a:p>
          <a:endParaRPr lang="uk-UA"/>
        </a:p>
      </dgm:t>
    </dgm:pt>
    <dgm:pt modelId="{7A15775D-7A14-48D3-A7C0-AB405DCA0A9F}" type="sibTrans" cxnId="{2E2C705B-1E11-480C-9770-DB93AFC53E46}">
      <dgm:prSet/>
      <dgm:spPr/>
      <dgm:t>
        <a:bodyPr/>
        <a:lstStyle/>
        <a:p>
          <a:endParaRPr lang="uk-UA"/>
        </a:p>
      </dgm:t>
    </dgm:pt>
    <dgm:pt modelId="{DB8340E5-6953-45AB-A43B-7FEA03A651AA}">
      <dgm:prSet phldrT="[Текст]"/>
      <dgm:spPr/>
      <dgm:t>
        <a:bodyPr/>
        <a:lstStyle/>
        <a:p>
          <a:r>
            <a:rPr lang="uk-UA" dirty="0" smtClean="0"/>
            <a:t>відокремлення від батьківських сімей, </a:t>
          </a:r>
          <a:endParaRPr lang="uk-UA" dirty="0"/>
        </a:p>
      </dgm:t>
    </dgm:pt>
    <dgm:pt modelId="{2A297FF5-1340-4848-9666-2145C1D7BB22}" type="parTrans" cxnId="{CE856A1B-31AD-49A6-A6C4-B6CA8D6F3F5C}">
      <dgm:prSet/>
      <dgm:spPr/>
      <dgm:t>
        <a:bodyPr/>
        <a:lstStyle/>
        <a:p>
          <a:endParaRPr lang="uk-UA"/>
        </a:p>
      </dgm:t>
    </dgm:pt>
    <dgm:pt modelId="{882EB9AA-D578-4BA7-8FB1-DA1D3E7D2F3A}" type="sibTrans" cxnId="{CE856A1B-31AD-49A6-A6C4-B6CA8D6F3F5C}">
      <dgm:prSet/>
      <dgm:spPr/>
      <dgm:t>
        <a:bodyPr/>
        <a:lstStyle/>
        <a:p>
          <a:endParaRPr lang="uk-UA"/>
        </a:p>
      </dgm:t>
    </dgm:pt>
    <dgm:pt modelId="{F2A8D965-C238-468C-B9C2-114CE8BB6AF7}">
      <dgm:prSet phldrT="[Текст]"/>
      <dgm:spPr/>
      <dgm:t>
        <a:bodyPr/>
        <a:lstStyle/>
        <a:p>
          <a:r>
            <a:rPr lang="uk-UA" dirty="0" smtClean="0"/>
            <a:t>розподіл соціальних ролей та оволодіння різними функціями сім'ї. </a:t>
          </a:r>
          <a:endParaRPr lang="uk-UA" dirty="0"/>
        </a:p>
      </dgm:t>
    </dgm:pt>
    <dgm:pt modelId="{05450310-A841-488E-A9C4-A98252CF2708}" type="parTrans" cxnId="{46C07257-EF34-4EED-B1ED-725F43766C84}">
      <dgm:prSet/>
      <dgm:spPr/>
      <dgm:t>
        <a:bodyPr/>
        <a:lstStyle/>
        <a:p>
          <a:endParaRPr lang="uk-UA"/>
        </a:p>
      </dgm:t>
    </dgm:pt>
    <dgm:pt modelId="{FB5D22FB-0B31-486F-9542-D6F529067D99}" type="sibTrans" cxnId="{46C07257-EF34-4EED-B1ED-725F43766C84}">
      <dgm:prSet/>
      <dgm:spPr/>
      <dgm:t>
        <a:bodyPr/>
        <a:lstStyle/>
        <a:p>
          <a:endParaRPr lang="uk-UA"/>
        </a:p>
      </dgm:t>
    </dgm:pt>
    <dgm:pt modelId="{2ADD6D93-70E7-4889-BCE5-6CF9E1E113BC}">
      <dgm:prSet phldrT="[Текст]"/>
      <dgm:spPr/>
      <dgm:t>
        <a:bodyPr/>
        <a:lstStyle/>
        <a:p>
          <a:r>
            <a:rPr lang="uk-UA" dirty="0" smtClean="0"/>
            <a:t>Напрями роботи:</a:t>
          </a:r>
          <a:endParaRPr lang="uk-UA" dirty="0"/>
        </a:p>
      </dgm:t>
    </dgm:pt>
    <dgm:pt modelId="{FC87D57C-AADD-4A15-BCFA-D0B248AC2A92}" type="parTrans" cxnId="{D8AC19A7-78D4-4AA5-86F4-61EDCB78C532}">
      <dgm:prSet/>
      <dgm:spPr/>
      <dgm:t>
        <a:bodyPr/>
        <a:lstStyle/>
        <a:p>
          <a:endParaRPr lang="uk-UA"/>
        </a:p>
      </dgm:t>
    </dgm:pt>
    <dgm:pt modelId="{DAEB8A70-C0A2-4ED6-B14C-CD64B27A604C}" type="sibTrans" cxnId="{D8AC19A7-78D4-4AA5-86F4-61EDCB78C532}">
      <dgm:prSet/>
      <dgm:spPr/>
      <dgm:t>
        <a:bodyPr/>
        <a:lstStyle/>
        <a:p>
          <a:endParaRPr lang="uk-UA"/>
        </a:p>
      </dgm:t>
    </dgm:pt>
    <dgm:pt modelId="{08C53BC0-FB84-4B49-A638-26582758E871}">
      <dgm:prSet phldrT="[Текст]"/>
      <dgm:spPr/>
      <dgm:t>
        <a:bodyPr/>
        <a:lstStyle/>
        <a:p>
          <a:r>
            <a:rPr lang="uk-UA" dirty="0" smtClean="0"/>
            <a:t>формування тендерної рівності в сім'ї,</a:t>
          </a:r>
          <a:endParaRPr lang="uk-UA" dirty="0"/>
        </a:p>
      </dgm:t>
    </dgm:pt>
    <dgm:pt modelId="{7464F140-6FE4-412D-9AD5-A9EF9450BA7C}" type="parTrans" cxnId="{6DE19F33-5A16-48C6-A275-B21BE1B35808}">
      <dgm:prSet/>
      <dgm:spPr/>
      <dgm:t>
        <a:bodyPr/>
        <a:lstStyle/>
        <a:p>
          <a:endParaRPr lang="uk-UA"/>
        </a:p>
      </dgm:t>
    </dgm:pt>
    <dgm:pt modelId="{6A0133AB-8CB9-4BD9-B421-93D2C2023CA9}" type="sibTrans" cxnId="{6DE19F33-5A16-48C6-A275-B21BE1B35808}">
      <dgm:prSet/>
      <dgm:spPr/>
      <dgm:t>
        <a:bodyPr/>
        <a:lstStyle/>
        <a:p>
          <a:endParaRPr lang="uk-UA"/>
        </a:p>
      </dgm:t>
    </dgm:pt>
    <dgm:pt modelId="{3E76779E-C21D-4717-8C7C-D3012AFF87D6}">
      <dgm:prSet phldrT="[Текст]"/>
      <dgm:spPr/>
      <dgm:t>
        <a:bodyPr/>
        <a:lstStyle/>
        <a:p>
          <a:r>
            <a:rPr lang="uk-UA" dirty="0" smtClean="0"/>
            <a:t>запобігання насильству в сім'ї,</a:t>
          </a:r>
          <a:endParaRPr lang="uk-UA" dirty="0"/>
        </a:p>
      </dgm:t>
    </dgm:pt>
    <dgm:pt modelId="{7FF37FA2-4110-4EFC-BB12-CB03C64A3C22}" type="parTrans" cxnId="{21A2E827-C2E1-49AE-AC30-09FAA329ED7E}">
      <dgm:prSet/>
      <dgm:spPr/>
      <dgm:t>
        <a:bodyPr/>
        <a:lstStyle/>
        <a:p>
          <a:endParaRPr lang="uk-UA"/>
        </a:p>
      </dgm:t>
    </dgm:pt>
    <dgm:pt modelId="{BA533B69-9F37-4133-BC13-7E22AF7C46D7}" type="sibTrans" cxnId="{21A2E827-C2E1-49AE-AC30-09FAA329ED7E}">
      <dgm:prSet/>
      <dgm:spPr/>
      <dgm:t>
        <a:bodyPr/>
        <a:lstStyle/>
        <a:p>
          <a:endParaRPr lang="uk-UA"/>
        </a:p>
      </dgm:t>
    </dgm:pt>
    <dgm:pt modelId="{3E961948-EC9D-41DA-8945-4B66EA699574}">
      <dgm:prSet phldrT="[Текст]"/>
      <dgm:spPr/>
      <dgm:t>
        <a:bodyPr/>
        <a:lstStyle/>
        <a:p>
          <a:r>
            <a:rPr lang="uk-UA" dirty="0" smtClean="0"/>
            <a:t>просвітительство з прав та обов'язків членів сім'ї й молодої сім'ї в суспільстві;</a:t>
          </a:r>
          <a:endParaRPr lang="uk-UA" dirty="0"/>
        </a:p>
      </dgm:t>
    </dgm:pt>
    <dgm:pt modelId="{1B319CA4-A2A6-4EF6-8BBD-7B1A04636848}" type="parTrans" cxnId="{4AAE74F9-2532-4D90-9D8A-0F98BBE87626}">
      <dgm:prSet/>
      <dgm:spPr/>
      <dgm:t>
        <a:bodyPr/>
        <a:lstStyle/>
        <a:p>
          <a:endParaRPr lang="uk-UA"/>
        </a:p>
      </dgm:t>
    </dgm:pt>
    <dgm:pt modelId="{65B8E373-7ED7-4C46-BDB2-AABDEDFC26B2}" type="sibTrans" cxnId="{4AAE74F9-2532-4D90-9D8A-0F98BBE87626}">
      <dgm:prSet/>
      <dgm:spPr/>
      <dgm:t>
        <a:bodyPr/>
        <a:lstStyle/>
        <a:p>
          <a:endParaRPr lang="uk-UA"/>
        </a:p>
      </dgm:t>
    </dgm:pt>
    <dgm:pt modelId="{8AAEC924-EFCB-43CD-8844-F335E6D13198}">
      <dgm:prSet phldrT="[Текст]"/>
      <dgm:spPr/>
      <dgm:t>
        <a:bodyPr/>
        <a:lstStyle/>
        <a:p>
          <a:r>
            <a:rPr lang="uk-UA" dirty="0" smtClean="0"/>
            <a:t> запобігання сімейним конфліктам, планування сім'ї, </a:t>
          </a:r>
          <a:endParaRPr lang="uk-UA" dirty="0"/>
        </a:p>
      </dgm:t>
    </dgm:pt>
    <dgm:pt modelId="{B1C1D7B7-2565-4642-90B8-E13135243F9E}" type="parTrans" cxnId="{E5597DFC-52B1-4905-9D6A-061DBD765EE5}">
      <dgm:prSet/>
      <dgm:spPr/>
      <dgm:t>
        <a:bodyPr/>
        <a:lstStyle/>
        <a:p>
          <a:endParaRPr lang="uk-UA"/>
        </a:p>
      </dgm:t>
    </dgm:pt>
    <dgm:pt modelId="{424EA9EA-7E26-4EC5-A99E-CCE58317D0BF}" type="sibTrans" cxnId="{E5597DFC-52B1-4905-9D6A-061DBD765EE5}">
      <dgm:prSet/>
      <dgm:spPr/>
      <dgm:t>
        <a:bodyPr/>
        <a:lstStyle/>
        <a:p>
          <a:endParaRPr lang="uk-UA"/>
        </a:p>
      </dgm:t>
    </dgm:pt>
    <dgm:pt modelId="{600507C6-BDA3-409D-86A1-1EDEF560B6EA}">
      <dgm:prSet phldrT="[Текст]"/>
      <dgm:spPr/>
      <dgm:t>
        <a:bodyPr/>
        <a:lstStyle/>
        <a:p>
          <a:r>
            <a:rPr lang="uk-UA" dirty="0" smtClean="0"/>
            <a:t>допомога в працевлаштуванні. </a:t>
          </a:r>
          <a:endParaRPr lang="uk-UA" dirty="0"/>
        </a:p>
      </dgm:t>
    </dgm:pt>
    <dgm:pt modelId="{2FCD9CEF-32F8-4A70-A40D-0D749C0F99FD}" type="parTrans" cxnId="{D9B6B40D-17B5-407C-9AC1-F6A197945B21}">
      <dgm:prSet/>
      <dgm:spPr/>
      <dgm:t>
        <a:bodyPr/>
        <a:lstStyle/>
        <a:p>
          <a:endParaRPr lang="uk-UA"/>
        </a:p>
      </dgm:t>
    </dgm:pt>
    <dgm:pt modelId="{7A400873-D0BB-4571-A153-7D297A675F05}" type="sibTrans" cxnId="{D9B6B40D-17B5-407C-9AC1-F6A197945B21}">
      <dgm:prSet/>
      <dgm:spPr/>
      <dgm:t>
        <a:bodyPr/>
        <a:lstStyle/>
        <a:p>
          <a:endParaRPr lang="uk-UA"/>
        </a:p>
      </dgm:t>
    </dgm:pt>
    <dgm:pt modelId="{0F1F17D9-C069-4BA1-83D2-FB5A6F16470E}">
      <dgm:prSet phldrT="[Текст]"/>
      <dgm:spPr/>
      <dgm:t>
        <a:bodyPr/>
        <a:lstStyle/>
        <a:p>
          <a:r>
            <a:rPr lang="uk-UA" dirty="0" smtClean="0"/>
            <a:t>Форми роботи:</a:t>
          </a:r>
          <a:endParaRPr lang="uk-UA" dirty="0"/>
        </a:p>
      </dgm:t>
    </dgm:pt>
    <dgm:pt modelId="{EF2F78A4-73CC-4557-ADC9-89A0DB1933D7}" type="parTrans" cxnId="{02CA9626-5AD5-4AD1-A9C4-650D7995A36D}">
      <dgm:prSet/>
      <dgm:spPr/>
      <dgm:t>
        <a:bodyPr/>
        <a:lstStyle/>
        <a:p>
          <a:endParaRPr lang="uk-UA"/>
        </a:p>
      </dgm:t>
    </dgm:pt>
    <dgm:pt modelId="{380A4649-1218-49E8-8BD1-9947F7E9C779}" type="sibTrans" cxnId="{02CA9626-5AD5-4AD1-A9C4-650D7995A36D}">
      <dgm:prSet/>
      <dgm:spPr/>
      <dgm:t>
        <a:bodyPr/>
        <a:lstStyle/>
        <a:p>
          <a:endParaRPr lang="uk-UA"/>
        </a:p>
      </dgm:t>
    </dgm:pt>
    <dgm:pt modelId="{A36C58FB-1465-4272-9CA4-68327D606F35}">
      <dgm:prSet phldrT="[Текст]"/>
      <dgm:spPr/>
      <dgm:t>
        <a:bodyPr/>
        <a:lstStyle/>
        <a:p>
          <a:r>
            <a:rPr lang="uk-UA" dirty="0" smtClean="0"/>
            <a:t>ярмарки професій, </a:t>
          </a:r>
          <a:endParaRPr lang="uk-UA" dirty="0"/>
        </a:p>
      </dgm:t>
    </dgm:pt>
    <dgm:pt modelId="{F1D19611-68DE-45AB-8C52-90036AB3C5F6}" type="parTrans" cxnId="{FD322CA9-E2E0-440A-ACA1-B22B24B17E4D}">
      <dgm:prSet/>
      <dgm:spPr/>
      <dgm:t>
        <a:bodyPr/>
        <a:lstStyle/>
        <a:p>
          <a:endParaRPr lang="uk-UA"/>
        </a:p>
      </dgm:t>
    </dgm:pt>
    <dgm:pt modelId="{68FBAECB-775E-429D-B080-CA3379C881A3}" type="sibTrans" cxnId="{FD322CA9-E2E0-440A-ACA1-B22B24B17E4D}">
      <dgm:prSet/>
      <dgm:spPr/>
      <dgm:t>
        <a:bodyPr/>
        <a:lstStyle/>
        <a:p>
          <a:endParaRPr lang="uk-UA"/>
        </a:p>
      </dgm:t>
    </dgm:pt>
    <dgm:pt modelId="{C8F60F27-4C73-4817-9AC5-3B2B0ECC4254}">
      <dgm:prSet phldrT="[Текст]"/>
      <dgm:spPr/>
      <dgm:t>
        <a:bodyPr/>
        <a:lstStyle/>
        <a:p>
          <a:r>
            <a:rPr lang="uk-UA" dirty="0" smtClean="0"/>
            <a:t>курси, тренінги, семінари, лекторії, </a:t>
          </a:r>
          <a:endParaRPr lang="uk-UA" dirty="0"/>
        </a:p>
      </dgm:t>
    </dgm:pt>
    <dgm:pt modelId="{6B2357FA-F91B-4F7E-BD10-EE87D9D15CF4}" type="parTrans" cxnId="{81C5960D-A335-4416-B132-3250E9982C0F}">
      <dgm:prSet/>
      <dgm:spPr/>
      <dgm:t>
        <a:bodyPr/>
        <a:lstStyle/>
        <a:p>
          <a:endParaRPr lang="uk-UA"/>
        </a:p>
      </dgm:t>
    </dgm:pt>
    <dgm:pt modelId="{003CC687-6E6C-4121-8EBC-9115F5C0C5E8}" type="sibTrans" cxnId="{81C5960D-A335-4416-B132-3250E9982C0F}">
      <dgm:prSet/>
      <dgm:spPr/>
      <dgm:t>
        <a:bodyPr/>
        <a:lstStyle/>
        <a:p>
          <a:endParaRPr lang="uk-UA"/>
        </a:p>
      </dgm:t>
    </dgm:pt>
    <dgm:pt modelId="{81319E9E-44E4-46DE-8C7E-933D904460F4}">
      <dgm:prSet phldrT="[Текст]"/>
      <dgm:spPr/>
      <dgm:t>
        <a:bodyPr/>
        <a:lstStyle/>
        <a:p>
          <a:r>
            <a:rPr lang="uk-UA" dirty="0" smtClean="0"/>
            <a:t>передачі з проблем молодої сім'ї на телебаченні, радіо, </a:t>
          </a:r>
          <a:endParaRPr lang="uk-UA" dirty="0"/>
        </a:p>
      </dgm:t>
    </dgm:pt>
    <dgm:pt modelId="{26841F62-44E7-4723-A156-B4806A40453C}" type="parTrans" cxnId="{A2F9B8A5-60AA-48D3-8015-6A2A7195EF59}">
      <dgm:prSet/>
      <dgm:spPr/>
      <dgm:t>
        <a:bodyPr/>
        <a:lstStyle/>
        <a:p>
          <a:endParaRPr lang="uk-UA"/>
        </a:p>
      </dgm:t>
    </dgm:pt>
    <dgm:pt modelId="{5B1C5C0D-E6FF-4839-8C31-22F895DDFA07}" type="sibTrans" cxnId="{A2F9B8A5-60AA-48D3-8015-6A2A7195EF59}">
      <dgm:prSet/>
      <dgm:spPr/>
      <dgm:t>
        <a:bodyPr/>
        <a:lstStyle/>
        <a:p>
          <a:endParaRPr lang="uk-UA"/>
        </a:p>
      </dgm:t>
    </dgm:pt>
    <dgm:pt modelId="{33554033-610E-47DC-B79A-87A741718FC4}">
      <dgm:prSet phldrT="[Текст]"/>
      <dgm:spPr/>
      <dgm:t>
        <a:bodyPr/>
        <a:lstStyle/>
        <a:p>
          <a:r>
            <a:rPr lang="uk-UA" dirty="0" err="1" smtClean="0"/>
            <a:t>консультпункти</a:t>
          </a:r>
          <a:r>
            <a:rPr lang="uk-UA" dirty="0" smtClean="0"/>
            <a:t>, виїзні консультації, </a:t>
          </a:r>
          <a:endParaRPr lang="uk-UA" dirty="0"/>
        </a:p>
      </dgm:t>
    </dgm:pt>
    <dgm:pt modelId="{AD5EE49F-54B4-4D6A-97B8-75470F57F20B}" type="parTrans" cxnId="{FEFE01F0-9A8E-4FFF-84EB-85892A90411C}">
      <dgm:prSet/>
      <dgm:spPr/>
      <dgm:t>
        <a:bodyPr/>
        <a:lstStyle/>
        <a:p>
          <a:endParaRPr lang="uk-UA"/>
        </a:p>
      </dgm:t>
    </dgm:pt>
    <dgm:pt modelId="{37898782-B99F-448C-84A6-2B4254995D64}" type="sibTrans" cxnId="{FEFE01F0-9A8E-4FFF-84EB-85892A90411C}">
      <dgm:prSet/>
      <dgm:spPr/>
      <dgm:t>
        <a:bodyPr/>
        <a:lstStyle/>
        <a:p>
          <a:endParaRPr lang="uk-UA"/>
        </a:p>
      </dgm:t>
    </dgm:pt>
    <dgm:pt modelId="{FF73996E-2028-4E2E-914E-A1599383C37F}">
      <dgm:prSet phldrT="[Текст]"/>
      <dgm:spPr/>
      <dgm:t>
        <a:bodyPr/>
        <a:lstStyle/>
        <a:p>
          <a:r>
            <a:rPr lang="uk-UA" dirty="0" smtClean="0"/>
            <a:t>вечори запитань і відповідей, громадські приймальні, спеціальні телефонні лінії, </a:t>
          </a:r>
          <a:endParaRPr lang="uk-UA" dirty="0"/>
        </a:p>
      </dgm:t>
    </dgm:pt>
    <dgm:pt modelId="{A7D67EEC-7674-428A-A2A6-4996885B49C1}" type="parTrans" cxnId="{A2D930F8-66A0-44AC-9BE8-F9573FB7BF40}">
      <dgm:prSet/>
      <dgm:spPr/>
      <dgm:t>
        <a:bodyPr/>
        <a:lstStyle/>
        <a:p>
          <a:endParaRPr lang="uk-UA"/>
        </a:p>
      </dgm:t>
    </dgm:pt>
    <dgm:pt modelId="{3E49024E-6D27-414A-B50E-2B25ACD2CFF3}" type="sibTrans" cxnId="{A2D930F8-66A0-44AC-9BE8-F9573FB7BF40}">
      <dgm:prSet/>
      <dgm:spPr/>
      <dgm:t>
        <a:bodyPr/>
        <a:lstStyle/>
        <a:p>
          <a:endParaRPr lang="uk-UA"/>
        </a:p>
      </dgm:t>
    </dgm:pt>
    <dgm:pt modelId="{2FE6EA01-B604-4181-87C6-96D7006E7118}">
      <dgm:prSet phldrT="[Текст]"/>
      <dgm:spPr/>
      <dgm:t>
        <a:bodyPr/>
        <a:lstStyle/>
        <a:p>
          <a:r>
            <a:rPr lang="uk-UA" dirty="0" smtClean="0"/>
            <a:t>розповсюдження буклетів, брошур, </a:t>
          </a:r>
          <a:endParaRPr lang="uk-UA" dirty="0"/>
        </a:p>
      </dgm:t>
    </dgm:pt>
    <dgm:pt modelId="{F08501C7-66D1-4798-8A32-57268BB9A8CD}" type="parTrans" cxnId="{A70F5E8E-0E28-4E25-9DAC-0F15B27B55F2}">
      <dgm:prSet/>
      <dgm:spPr/>
      <dgm:t>
        <a:bodyPr/>
        <a:lstStyle/>
        <a:p>
          <a:endParaRPr lang="uk-UA"/>
        </a:p>
      </dgm:t>
    </dgm:pt>
    <dgm:pt modelId="{B64816BD-F873-432F-813C-266C85E48079}" type="sibTrans" cxnId="{A70F5E8E-0E28-4E25-9DAC-0F15B27B55F2}">
      <dgm:prSet/>
      <dgm:spPr/>
      <dgm:t>
        <a:bodyPr/>
        <a:lstStyle/>
        <a:p>
          <a:endParaRPr lang="uk-UA"/>
        </a:p>
      </dgm:t>
    </dgm:pt>
    <dgm:pt modelId="{C9443970-80A9-4836-92E4-FC16B3B45CC2}">
      <dgm:prSet phldrT="[Текст]"/>
      <dgm:spPr/>
      <dgm:t>
        <a:bodyPr/>
        <a:lstStyle/>
        <a:p>
          <a:r>
            <a:rPr lang="uk-UA" smtClean="0"/>
            <a:t>презентації </a:t>
          </a:r>
          <a:r>
            <a:rPr lang="uk-UA" dirty="0" smtClean="0"/>
            <a:t>соціальних програм для молоді й молодої сім'ї, школи і клуби молодої сім'ї тощо.</a:t>
          </a:r>
          <a:endParaRPr lang="uk-UA" dirty="0"/>
        </a:p>
      </dgm:t>
    </dgm:pt>
    <dgm:pt modelId="{E53D9C4A-9244-4C72-8883-28F73752AE65}" type="parTrans" cxnId="{BC495453-E4F5-4D3F-BCCD-8B3BDCD92F52}">
      <dgm:prSet/>
      <dgm:spPr/>
      <dgm:t>
        <a:bodyPr/>
        <a:lstStyle/>
        <a:p>
          <a:endParaRPr lang="uk-UA"/>
        </a:p>
      </dgm:t>
    </dgm:pt>
    <dgm:pt modelId="{E6E8444E-C47D-476C-A0C8-C7BC1C84E096}" type="sibTrans" cxnId="{BC495453-E4F5-4D3F-BCCD-8B3BDCD92F52}">
      <dgm:prSet/>
      <dgm:spPr/>
      <dgm:t>
        <a:bodyPr/>
        <a:lstStyle/>
        <a:p>
          <a:endParaRPr lang="uk-UA"/>
        </a:p>
      </dgm:t>
    </dgm:pt>
    <dgm:pt modelId="{700AC34A-21D3-43FA-A880-BEC9A15F9B99}" type="pres">
      <dgm:prSet presAssocID="{FE93F688-B960-4125-B87A-3FBAB4A3B68D}" presName="linear" presStyleCnt="0">
        <dgm:presLayoutVars>
          <dgm:animLvl val="lvl"/>
          <dgm:resizeHandles val="exact"/>
        </dgm:presLayoutVars>
      </dgm:prSet>
      <dgm:spPr/>
    </dgm:pt>
    <dgm:pt modelId="{7B23C875-ABDC-4A59-9B55-B766A54F27EA}" type="pres">
      <dgm:prSet presAssocID="{EB647518-8931-4A97-9002-E4555DFFB653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D25EE78F-7609-4D2A-BEF8-01E9AF8CFB40}" type="pres">
      <dgm:prSet presAssocID="{EB647518-8931-4A97-9002-E4555DFFB653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0BE55309-7784-452C-A8B9-DB9B0F3531EC}" type="pres">
      <dgm:prSet presAssocID="{2ADD6D93-70E7-4889-BCE5-6CF9E1E113BC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3E6B9C10-275E-4216-8610-802103B75854}" type="pres">
      <dgm:prSet presAssocID="{2ADD6D93-70E7-4889-BCE5-6CF9E1E113BC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6D6548AA-711D-4F71-9A17-13235C389998}" type="pres">
      <dgm:prSet presAssocID="{0F1F17D9-C069-4BA1-83D2-FB5A6F16470E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2F687B7C-701E-42A9-962B-9F0E0433C400}" type="pres">
      <dgm:prSet presAssocID="{0F1F17D9-C069-4BA1-83D2-FB5A6F16470E}" presName="childText" presStyleLbl="revTx" presStyleIdx="2" presStyleCnt="3">
        <dgm:presLayoutVars>
          <dgm:bulletEnabled val="1"/>
        </dgm:presLayoutVars>
      </dgm:prSet>
      <dgm:spPr/>
    </dgm:pt>
  </dgm:ptLst>
  <dgm:cxnLst>
    <dgm:cxn modelId="{E281C3BB-D272-4CA6-A673-559E4619C204}" type="presOf" srcId="{F2A8D965-C238-468C-B9C2-114CE8BB6AF7}" destId="{D25EE78F-7609-4D2A-BEF8-01E9AF8CFB40}" srcOrd="0" destOrd="2" presId="urn:microsoft.com/office/officeart/2005/8/layout/vList2"/>
    <dgm:cxn modelId="{16514764-0D3A-47A6-BD2A-4E527EFD505D}" type="presOf" srcId="{3E76779E-C21D-4717-8C7C-D3012AFF87D6}" destId="{3E6B9C10-275E-4216-8610-802103B75854}" srcOrd="0" destOrd="1" presId="urn:microsoft.com/office/officeart/2005/8/layout/vList2"/>
    <dgm:cxn modelId="{21A2E827-C2E1-49AE-AC30-09FAA329ED7E}" srcId="{2ADD6D93-70E7-4889-BCE5-6CF9E1E113BC}" destId="{3E76779E-C21D-4717-8C7C-D3012AFF87D6}" srcOrd="1" destOrd="0" parTransId="{7FF37FA2-4110-4EFC-BB12-CB03C64A3C22}" sibTransId="{BA533B69-9F37-4133-BC13-7E22AF7C46D7}"/>
    <dgm:cxn modelId="{D9B6B40D-17B5-407C-9AC1-F6A197945B21}" srcId="{2ADD6D93-70E7-4889-BCE5-6CF9E1E113BC}" destId="{600507C6-BDA3-409D-86A1-1EDEF560B6EA}" srcOrd="4" destOrd="0" parTransId="{2FCD9CEF-32F8-4A70-A40D-0D749C0F99FD}" sibTransId="{7A400873-D0BB-4571-A153-7D297A675F05}"/>
    <dgm:cxn modelId="{99FB4272-2C33-4067-8706-1DAE9470A980}" type="presOf" srcId="{2ADD6D93-70E7-4889-BCE5-6CF9E1E113BC}" destId="{0BE55309-7784-452C-A8B9-DB9B0F3531EC}" srcOrd="0" destOrd="0" presId="urn:microsoft.com/office/officeart/2005/8/layout/vList2"/>
    <dgm:cxn modelId="{4AAE74F9-2532-4D90-9D8A-0F98BBE87626}" srcId="{2ADD6D93-70E7-4889-BCE5-6CF9E1E113BC}" destId="{3E961948-EC9D-41DA-8945-4B66EA699574}" srcOrd="2" destOrd="0" parTransId="{1B319CA4-A2A6-4EF6-8BBD-7B1A04636848}" sibTransId="{65B8E373-7ED7-4C46-BDB2-AABDEDFC26B2}"/>
    <dgm:cxn modelId="{A8E875AA-CF40-4F41-A35B-C88184799AFE}" type="presOf" srcId="{8AAEC924-EFCB-43CD-8844-F335E6D13198}" destId="{3E6B9C10-275E-4216-8610-802103B75854}" srcOrd="0" destOrd="3" presId="urn:microsoft.com/office/officeart/2005/8/layout/vList2"/>
    <dgm:cxn modelId="{A2F9B8A5-60AA-48D3-8015-6A2A7195EF59}" srcId="{0F1F17D9-C069-4BA1-83D2-FB5A6F16470E}" destId="{81319E9E-44E4-46DE-8C7E-933D904460F4}" srcOrd="2" destOrd="0" parTransId="{26841F62-44E7-4723-A156-B4806A40453C}" sibTransId="{5B1C5C0D-E6FF-4839-8C31-22F895DDFA07}"/>
    <dgm:cxn modelId="{FD322CA9-E2E0-440A-ACA1-B22B24B17E4D}" srcId="{0F1F17D9-C069-4BA1-83D2-FB5A6F16470E}" destId="{A36C58FB-1465-4272-9CA4-68327D606F35}" srcOrd="0" destOrd="0" parTransId="{F1D19611-68DE-45AB-8C52-90036AB3C5F6}" sibTransId="{68FBAECB-775E-429D-B080-CA3379C881A3}"/>
    <dgm:cxn modelId="{2E2C705B-1E11-480C-9770-DB93AFC53E46}" srcId="{EB647518-8931-4A97-9002-E4555DFFB653}" destId="{B83B1C59-F754-4197-A12E-B71B58E02847}" srcOrd="0" destOrd="0" parTransId="{A59AE16E-0E3C-4217-8B8C-733499385E78}" sibTransId="{7A15775D-7A14-48D3-A7C0-AB405DCA0A9F}"/>
    <dgm:cxn modelId="{F53C8538-CC07-4270-9AF8-7ED4AC6C9B0B}" type="presOf" srcId="{FF73996E-2028-4E2E-914E-A1599383C37F}" destId="{2F687B7C-701E-42A9-962B-9F0E0433C400}" srcOrd="0" destOrd="4" presId="urn:microsoft.com/office/officeart/2005/8/layout/vList2"/>
    <dgm:cxn modelId="{D92FF108-D876-4B75-BE77-A977C64D87E0}" type="presOf" srcId="{33554033-610E-47DC-B79A-87A741718FC4}" destId="{2F687B7C-701E-42A9-962B-9F0E0433C400}" srcOrd="0" destOrd="3" presId="urn:microsoft.com/office/officeart/2005/8/layout/vList2"/>
    <dgm:cxn modelId="{CE856A1B-31AD-49A6-A6C4-B6CA8D6F3F5C}" srcId="{EB647518-8931-4A97-9002-E4555DFFB653}" destId="{DB8340E5-6953-45AB-A43B-7FEA03A651AA}" srcOrd="1" destOrd="0" parTransId="{2A297FF5-1340-4848-9666-2145C1D7BB22}" sibTransId="{882EB9AA-D578-4BA7-8FB1-DA1D3E7D2F3A}"/>
    <dgm:cxn modelId="{0A195716-B6DC-48B7-B05A-A49466034979}" type="presOf" srcId="{2FE6EA01-B604-4181-87C6-96D7006E7118}" destId="{2F687B7C-701E-42A9-962B-9F0E0433C400}" srcOrd="0" destOrd="5" presId="urn:microsoft.com/office/officeart/2005/8/layout/vList2"/>
    <dgm:cxn modelId="{FC17693E-19F7-4B92-B48A-8880AA256D17}" type="presOf" srcId="{A36C58FB-1465-4272-9CA4-68327D606F35}" destId="{2F687B7C-701E-42A9-962B-9F0E0433C400}" srcOrd="0" destOrd="0" presId="urn:microsoft.com/office/officeart/2005/8/layout/vList2"/>
    <dgm:cxn modelId="{2719C5A5-ED2E-4D9E-B3B3-9184035C3D8A}" type="presOf" srcId="{81319E9E-44E4-46DE-8C7E-933D904460F4}" destId="{2F687B7C-701E-42A9-962B-9F0E0433C400}" srcOrd="0" destOrd="2" presId="urn:microsoft.com/office/officeart/2005/8/layout/vList2"/>
    <dgm:cxn modelId="{97CD71E4-E341-4AE1-B1C9-5E9DB714D342}" type="presOf" srcId="{600507C6-BDA3-409D-86A1-1EDEF560B6EA}" destId="{3E6B9C10-275E-4216-8610-802103B75854}" srcOrd="0" destOrd="4" presId="urn:microsoft.com/office/officeart/2005/8/layout/vList2"/>
    <dgm:cxn modelId="{02CA9626-5AD5-4AD1-A9C4-650D7995A36D}" srcId="{FE93F688-B960-4125-B87A-3FBAB4A3B68D}" destId="{0F1F17D9-C069-4BA1-83D2-FB5A6F16470E}" srcOrd="2" destOrd="0" parTransId="{EF2F78A4-73CC-4557-ADC9-89A0DB1933D7}" sibTransId="{380A4649-1218-49E8-8BD1-9947F7E9C779}"/>
    <dgm:cxn modelId="{46D1698F-E3C2-4851-A1E0-5B217DA5916A}" srcId="{FE93F688-B960-4125-B87A-3FBAB4A3B68D}" destId="{EB647518-8931-4A97-9002-E4555DFFB653}" srcOrd="0" destOrd="0" parTransId="{E99E5EED-60A2-48CE-AD4B-D924E03189BE}" sibTransId="{46AF1C14-C12D-4C63-9460-6C5F692FA219}"/>
    <dgm:cxn modelId="{81C5960D-A335-4416-B132-3250E9982C0F}" srcId="{0F1F17D9-C069-4BA1-83D2-FB5A6F16470E}" destId="{C8F60F27-4C73-4817-9AC5-3B2B0ECC4254}" srcOrd="1" destOrd="0" parTransId="{6B2357FA-F91B-4F7E-BD10-EE87D9D15CF4}" sibTransId="{003CC687-6E6C-4121-8EBC-9115F5C0C5E8}"/>
    <dgm:cxn modelId="{8B2C406D-0F31-403D-BAAA-49B4B8FB613C}" type="presOf" srcId="{0F1F17D9-C069-4BA1-83D2-FB5A6F16470E}" destId="{6D6548AA-711D-4F71-9A17-13235C389998}" srcOrd="0" destOrd="0" presId="urn:microsoft.com/office/officeart/2005/8/layout/vList2"/>
    <dgm:cxn modelId="{C62A532F-A852-492C-80B4-E1B72DB213C8}" type="presOf" srcId="{EB647518-8931-4A97-9002-E4555DFFB653}" destId="{7B23C875-ABDC-4A59-9B55-B766A54F27EA}" srcOrd="0" destOrd="0" presId="urn:microsoft.com/office/officeart/2005/8/layout/vList2"/>
    <dgm:cxn modelId="{BA1C7BA0-5782-4279-91EA-25857DF9428D}" type="presOf" srcId="{C9443970-80A9-4836-92E4-FC16B3B45CC2}" destId="{2F687B7C-701E-42A9-962B-9F0E0433C400}" srcOrd="0" destOrd="6" presId="urn:microsoft.com/office/officeart/2005/8/layout/vList2"/>
    <dgm:cxn modelId="{6DE19F33-5A16-48C6-A275-B21BE1B35808}" srcId="{2ADD6D93-70E7-4889-BCE5-6CF9E1E113BC}" destId="{08C53BC0-FB84-4B49-A638-26582758E871}" srcOrd="0" destOrd="0" parTransId="{7464F140-6FE4-412D-9AD5-A9EF9450BA7C}" sibTransId="{6A0133AB-8CB9-4BD9-B421-93D2C2023CA9}"/>
    <dgm:cxn modelId="{A70F5E8E-0E28-4E25-9DAC-0F15B27B55F2}" srcId="{0F1F17D9-C069-4BA1-83D2-FB5A6F16470E}" destId="{2FE6EA01-B604-4181-87C6-96D7006E7118}" srcOrd="5" destOrd="0" parTransId="{F08501C7-66D1-4798-8A32-57268BB9A8CD}" sibTransId="{B64816BD-F873-432F-813C-266C85E48079}"/>
    <dgm:cxn modelId="{2C156921-140E-4A61-B5D0-63F12E473859}" type="presOf" srcId="{FE93F688-B960-4125-B87A-3FBAB4A3B68D}" destId="{700AC34A-21D3-43FA-A880-BEC9A15F9B99}" srcOrd="0" destOrd="0" presId="urn:microsoft.com/office/officeart/2005/8/layout/vList2"/>
    <dgm:cxn modelId="{9F106A42-F48B-43A0-819E-CF26ADC2E2C9}" type="presOf" srcId="{08C53BC0-FB84-4B49-A638-26582758E871}" destId="{3E6B9C10-275E-4216-8610-802103B75854}" srcOrd="0" destOrd="0" presId="urn:microsoft.com/office/officeart/2005/8/layout/vList2"/>
    <dgm:cxn modelId="{E5597DFC-52B1-4905-9D6A-061DBD765EE5}" srcId="{2ADD6D93-70E7-4889-BCE5-6CF9E1E113BC}" destId="{8AAEC924-EFCB-43CD-8844-F335E6D13198}" srcOrd="3" destOrd="0" parTransId="{B1C1D7B7-2565-4642-90B8-E13135243F9E}" sibTransId="{424EA9EA-7E26-4EC5-A99E-CCE58317D0BF}"/>
    <dgm:cxn modelId="{D8AC19A7-78D4-4AA5-86F4-61EDCB78C532}" srcId="{FE93F688-B960-4125-B87A-3FBAB4A3B68D}" destId="{2ADD6D93-70E7-4889-BCE5-6CF9E1E113BC}" srcOrd="1" destOrd="0" parTransId="{FC87D57C-AADD-4A15-BCFA-D0B248AC2A92}" sibTransId="{DAEB8A70-C0A2-4ED6-B14C-CD64B27A604C}"/>
    <dgm:cxn modelId="{15E66229-463D-4554-BCFF-E50CC06E7241}" type="presOf" srcId="{C8F60F27-4C73-4817-9AC5-3B2B0ECC4254}" destId="{2F687B7C-701E-42A9-962B-9F0E0433C400}" srcOrd="0" destOrd="1" presId="urn:microsoft.com/office/officeart/2005/8/layout/vList2"/>
    <dgm:cxn modelId="{CE5AEA4E-1EBD-42A1-A1BA-E79E4985AA43}" type="presOf" srcId="{3E961948-EC9D-41DA-8945-4B66EA699574}" destId="{3E6B9C10-275E-4216-8610-802103B75854}" srcOrd="0" destOrd="2" presId="urn:microsoft.com/office/officeart/2005/8/layout/vList2"/>
    <dgm:cxn modelId="{80FCA2FF-3E83-4BF5-BB08-E9888F079E2D}" type="presOf" srcId="{DB8340E5-6953-45AB-A43B-7FEA03A651AA}" destId="{D25EE78F-7609-4D2A-BEF8-01E9AF8CFB40}" srcOrd="0" destOrd="1" presId="urn:microsoft.com/office/officeart/2005/8/layout/vList2"/>
    <dgm:cxn modelId="{6AEF8823-2ED5-4464-A67A-0D373CFE2FA0}" type="presOf" srcId="{B83B1C59-F754-4197-A12E-B71B58E02847}" destId="{D25EE78F-7609-4D2A-BEF8-01E9AF8CFB40}" srcOrd="0" destOrd="0" presId="urn:microsoft.com/office/officeart/2005/8/layout/vList2"/>
    <dgm:cxn modelId="{FEFE01F0-9A8E-4FFF-84EB-85892A90411C}" srcId="{0F1F17D9-C069-4BA1-83D2-FB5A6F16470E}" destId="{33554033-610E-47DC-B79A-87A741718FC4}" srcOrd="3" destOrd="0" parTransId="{AD5EE49F-54B4-4D6A-97B8-75470F57F20B}" sibTransId="{37898782-B99F-448C-84A6-2B4254995D64}"/>
    <dgm:cxn modelId="{46C07257-EF34-4EED-B1ED-725F43766C84}" srcId="{EB647518-8931-4A97-9002-E4555DFFB653}" destId="{F2A8D965-C238-468C-B9C2-114CE8BB6AF7}" srcOrd="2" destOrd="0" parTransId="{05450310-A841-488E-A9C4-A98252CF2708}" sibTransId="{FB5D22FB-0B31-486F-9542-D6F529067D99}"/>
    <dgm:cxn modelId="{A2D930F8-66A0-44AC-9BE8-F9573FB7BF40}" srcId="{0F1F17D9-C069-4BA1-83D2-FB5A6F16470E}" destId="{FF73996E-2028-4E2E-914E-A1599383C37F}" srcOrd="4" destOrd="0" parTransId="{A7D67EEC-7674-428A-A2A6-4996885B49C1}" sibTransId="{3E49024E-6D27-414A-B50E-2B25ACD2CFF3}"/>
    <dgm:cxn modelId="{BC495453-E4F5-4D3F-BCCD-8B3BDCD92F52}" srcId="{0F1F17D9-C069-4BA1-83D2-FB5A6F16470E}" destId="{C9443970-80A9-4836-92E4-FC16B3B45CC2}" srcOrd="6" destOrd="0" parTransId="{E53D9C4A-9244-4C72-8883-28F73752AE65}" sibTransId="{E6E8444E-C47D-476C-A0C8-C7BC1C84E096}"/>
    <dgm:cxn modelId="{3717B786-2945-4066-8730-271831E4A013}" type="presParOf" srcId="{700AC34A-21D3-43FA-A880-BEC9A15F9B99}" destId="{7B23C875-ABDC-4A59-9B55-B766A54F27EA}" srcOrd="0" destOrd="0" presId="urn:microsoft.com/office/officeart/2005/8/layout/vList2"/>
    <dgm:cxn modelId="{7260C1A4-1C04-4E14-A804-E3DC4BEE9B51}" type="presParOf" srcId="{700AC34A-21D3-43FA-A880-BEC9A15F9B99}" destId="{D25EE78F-7609-4D2A-BEF8-01E9AF8CFB40}" srcOrd="1" destOrd="0" presId="urn:microsoft.com/office/officeart/2005/8/layout/vList2"/>
    <dgm:cxn modelId="{523CA693-2965-412D-9ED7-214CFC5F6971}" type="presParOf" srcId="{700AC34A-21D3-43FA-A880-BEC9A15F9B99}" destId="{0BE55309-7784-452C-A8B9-DB9B0F3531EC}" srcOrd="2" destOrd="0" presId="urn:microsoft.com/office/officeart/2005/8/layout/vList2"/>
    <dgm:cxn modelId="{2ED7BDF0-1C63-4AAC-BCE5-01A2EA40D513}" type="presParOf" srcId="{700AC34A-21D3-43FA-A880-BEC9A15F9B99}" destId="{3E6B9C10-275E-4216-8610-802103B75854}" srcOrd="3" destOrd="0" presId="urn:microsoft.com/office/officeart/2005/8/layout/vList2"/>
    <dgm:cxn modelId="{6813C216-4F35-43AD-BCF6-977A11CEDDF1}" type="presParOf" srcId="{700AC34A-21D3-43FA-A880-BEC9A15F9B99}" destId="{6D6548AA-711D-4F71-9A17-13235C389998}" srcOrd="4" destOrd="0" presId="urn:microsoft.com/office/officeart/2005/8/layout/vList2"/>
    <dgm:cxn modelId="{C0FC9F67-5B19-4C14-98B7-F9145A28C0C2}" type="presParOf" srcId="{700AC34A-21D3-43FA-A880-BEC9A15F9B99}" destId="{2F687B7C-701E-42A9-962B-9F0E0433C400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75C57398-E066-4C48-AD10-779A4B8C322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6167ACE0-2353-470C-A4E0-830D37CCF589}">
      <dgm:prSet phldrT="[Текст]"/>
      <dgm:spPr/>
      <dgm:t>
        <a:bodyPr/>
        <a:lstStyle/>
        <a:p>
          <a:r>
            <a:rPr lang="uk-UA" dirty="0" smtClean="0"/>
            <a:t>Проблема</a:t>
          </a:r>
          <a:endParaRPr lang="uk-UA" dirty="0"/>
        </a:p>
      </dgm:t>
    </dgm:pt>
    <dgm:pt modelId="{36F4C454-CB67-421B-AB40-03AA35DF6A16}" type="parTrans" cxnId="{73284BE8-518E-4028-9D8F-ABC5EF540369}">
      <dgm:prSet/>
      <dgm:spPr/>
      <dgm:t>
        <a:bodyPr/>
        <a:lstStyle/>
        <a:p>
          <a:endParaRPr lang="uk-UA"/>
        </a:p>
      </dgm:t>
    </dgm:pt>
    <dgm:pt modelId="{9053D890-CCAB-4DE7-AF05-E192036080E6}" type="sibTrans" cxnId="{73284BE8-518E-4028-9D8F-ABC5EF540369}">
      <dgm:prSet/>
      <dgm:spPr/>
      <dgm:t>
        <a:bodyPr/>
        <a:lstStyle/>
        <a:p>
          <a:endParaRPr lang="uk-UA"/>
        </a:p>
      </dgm:t>
    </dgm:pt>
    <dgm:pt modelId="{4BF308CC-B8F5-4BFB-BED5-978B455C254D}">
      <dgm:prSet/>
      <dgm:spPr/>
      <dgm:t>
        <a:bodyPr/>
        <a:lstStyle/>
        <a:p>
          <a:r>
            <a:rPr lang="uk-UA" dirty="0" smtClean="0"/>
            <a:t>в адаптації до нового статусу в соціумі,</a:t>
          </a:r>
          <a:endParaRPr lang="uk-UA" dirty="0"/>
        </a:p>
      </dgm:t>
    </dgm:pt>
    <dgm:pt modelId="{BD953B36-0796-4216-B11F-CC0ED4107A79}" type="parTrans" cxnId="{40FABE49-3CA1-4845-8E40-F5F510CE8158}">
      <dgm:prSet/>
      <dgm:spPr/>
      <dgm:t>
        <a:bodyPr/>
        <a:lstStyle/>
        <a:p>
          <a:endParaRPr lang="uk-UA"/>
        </a:p>
      </dgm:t>
    </dgm:pt>
    <dgm:pt modelId="{5CFC722F-3756-4F93-AE89-0F6B3D520E50}" type="sibTrans" cxnId="{40FABE49-3CA1-4845-8E40-F5F510CE8158}">
      <dgm:prSet/>
      <dgm:spPr/>
      <dgm:t>
        <a:bodyPr/>
        <a:lstStyle/>
        <a:p>
          <a:endParaRPr lang="uk-UA"/>
        </a:p>
      </dgm:t>
    </dgm:pt>
    <dgm:pt modelId="{DF7BCD0A-BEFD-4103-936A-248C1D631D88}">
      <dgm:prSet/>
      <dgm:spPr/>
      <dgm:t>
        <a:bodyPr/>
        <a:lstStyle/>
        <a:p>
          <a:r>
            <a:rPr lang="uk-UA" dirty="0" smtClean="0"/>
            <a:t>проблема виховання дітей за відсутності когось із батьків; </a:t>
          </a:r>
          <a:endParaRPr lang="uk-UA" dirty="0"/>
        </a:p>
      </dgm:t>
    </dgm:pt>
    <dgm:pt modelId="{9E998756-A1A3-4AF9-A965-C5E741CD9311}" type="parTrans" cxnId="{59AA22CB-0C52-41C3-9456-AED1EDEF512E}">
      <dgm:prSet/>
      <dgm:spPr/>
      <dgm:t>
        <a:bodyPr/>
        <a:lstStyle/>
        <a:p>
          <a:endParaRPr lang="uk-UA"/>
        </a:p>
      </dgm:t>
    </dgm:pt>
    <dgm:pt modelId="{6CBD74D8-D869-48A7-87F3-6EC6845C9B28}" type="sibTrans" cxnId="{59AA22CB-0C52-41C3-9456-AED1EDEF512E}">
      <dgm:prSet/>
      <dgm:spPr/>
      <dgm:t>
        <a:bodyPr/>
        <a:lstStyle/>
        <a:p>
          <a:endParaRPr lang="uk-UA"/>
        </a:p>
      </dgm:t>
    </dgm:pt>
    <dgm:pt modelId="{31E01E2B-AD1F-4464-B0D7-E4E04DA8F00C}">
      <dgm:prSet/>
      <dgm:spPr/>
      <dgm:t>
        <a:bodyPr/>
        <a:lstStyle/>
        <a:p>
          <a:r>
            <a:rPr lang="uk-UA" dirty="0" smtClean="0"/>
            <a:t>матеріальні умови життя таких сімей,</a:t>
          </a:r>
          <a:endParaRPr lang="uk-UA" dirty="0"/>
        </a:p>
      </dgm:t>
    </dgm:pt>
    <dgm:pt modelId="{B3EBF6E3-DA24-48AC-86B5-9DC0DD026D12}" type="parTrans" cxnId="{AB1D0D8F-9DA4-48A5-8C7A-A07D59554741}">
      <dgm:prSet/>
      <dgm:spPr/>
      <dgm:t>
        <a:bodyPr/>
        <a:lstStyle/>
        <a:p>
          <a:endParaRPr lang="uk-UA"/>
        </a:p>
      </dgm:t>
    </dgm:pt>
    <dgm:pt modelId="{1E979C4E-BF01-45B8-A5BD-B1784DBC2855}" type="sibTrans" cxnId="{AB1D0D8F-9DA4-48A5-8C7A-A07D59554741}">
      <dgm:prSet/>
      <dgm:spPr/>
      <dgm:t>
        <a:bodyPr/>
        <a:lstStyle/>
        <a:p>
          <a:endParaRPr lang="uk-UA"/>
        </a:p>
      </dgm:t>
    </dgm:pt>
    <dgm:pt modelId="{3CE62AC5-F078-48CA-A6EE-8DA0CE2B059C}">
      <dgm:prSet/>
      <dgm:spPr/>
      <dgm:t>
        <a:bodyPr/>
        <a:lstStyle/>
        <a:p>
          <a:r>
            <a:rPr lang="uk-UA" dirty="0" smtClean="0"/>
            <a:t>можливість розвитку в батьків і дітей </a:t>
          </a:r>
          <a:r>
            <a:rPr lang="uk-UA" dirty="0" err="1" smtClean="0"/>
            <a:t>девіантностей</a:t>
          </a:r>
          <a:r>
            <a:rPr lang="uk-UA" dirty="0" smtClean="0"/>
            <a:t> типу: "нерозвиненість батьківських почуттів", "емоційне відторгнення", комплексу неповноцінності в дітей чи батьків.</a:t>
          </a:r>
          <a:endParaRPr lang="uk-UA" dirty="0"/>
        </a:p>
      </dgm:t>
    </dgm:pt>
    <dgm:pt modelId="{8279F951-E0AF-4FA6-83E4-850A1546BAF4}" type="parTrans" cxnId="{1702F25E-262B-42E3-8419-90A2EB34F60A}">
      <dgm:prSet/>
      <dgm:spPr/>
      <dgm:t>
        <a:bodyPr/>
        <a:lstStyle/>
        <a:p>
          <a:endParaRPr lang="uk-UA"/>
        </a:p>
      </dgm:t>
    </dgm:pt>
    <dgm:pt modelId="{03DA18C6-F454-416E-9E1F-D51096F71719}" type="sibTrans" cxnId="{1702F25E-262B-42E3-8419-90A2EB34F60A}">
      <dgm:prSet/>
      <dgm:spPr/>
      <dgm:t>
        <a:bodyPr/>
        <a:lstStyle/>
        <a:p>
          <a:endParaRPr lang="uk-UA"/>
        </a:p>
      </dgm:t>
    </dgm:pt>
    <dgm:pt modelId="{658B83E9-3E6E-42A6-A319-CACEABF4AA6E}">
      <dgm:prSet/>
      <dgm:spPr/>
      <dgm:t>
        <a:bodyPr/>
        <a:lstStyle/>
        <a:p>
          <a:r>
            <a:rPr lang="uk-UA" dirty="0" smtClean="0"/>
            <a:t>Напрями роботи:</a:t>
          </a:r>
          <a:endParaRPr lang="uk-UA" dirty="0"/>
        </a:p>
      </dgm:t>
    </dgm:pt>
    <dgm:pt modelId="{4F77B76B-C751-49B4-81C2-380D2B73D3F5}" type="parTrans" cxnId="{6E37CD1A-32E5-40FD-A19F-2E8D07AA175D}">
      <dgm:prSet/>
      <dgm:spPr/>
      <dgm:t>
        <a:bodyPr/>
        <a:lstStyle/>
        <a:p>
          <a:endParaRPr lang="uk-UA"/>
        </a:p>
      </dgm:t>
    </dgm:pt>
    <dgm:pt modelId="{BE21A045-9BDB-4047-9267-FAA2946DC250}" type="sibTrans" cxnId="{6E37CD1A-32E5-40FD-A19F-2E8D07AA175D}">
      <dgm:prSet/>
      <dgm:spPr/>
      <dgm:t>
        <a:bodyPr/>
        <a:lstStyle/>
        <a:p>
          <a:endParaRPr lang="uk-UA"/>
        </a:p>
      </dgm:t>
    </dgm:pt>
    <dgm:pt modelId="{8AD852FF-13D6-42FA-B698-FF009E79B6BE}">
      <dgm:prSet/>
      <dgm:spPr/>
      <dgm:t>
        <a:bodyPr/>
        <a:lstStyle/>
        <a:p>
          <a:r>
            <a:rPr lang="uk-UA" dirty="0" smtClean="0"/>
            <a:t>формування позитивного мислення, </a:t>
          </a:r>
          <a:endParaRPr lang="uk-UA" dirty="0"/>
        </a:p>
      </dgm:t>
    </dgm:pt>
    <dgm:pt modelId="{511F9163-7728-46BD-B479-9871E4662F7E}" type="parTrans" cxnId="{847ED31A-C22E-48AC-BBF7-2900A64CF038}">
      <dgm:prSet/>
      <dgm:spPr/>
      <dgm:t>
        <a:bodyPr/>
        <a:lstStyle/>
        <a:p>
          <a:endParaRPr lang="uk-UA"/>
        </a:p>
      </dgm:t>
    </dgm:pt>
    <dgm:pt modelId="{316DF02F-1265-4F97-9B17-AD4EC252527E}" type="sibTrans" cxnId="{847ED31A-C22E-48AC-BBF7-2900A64CF038}">
      <dgm:prSet/>
      <dgm:spPr/>
      <dgm:t>
        <a:bodyPr/>
        <a:lstStyle/>
        <a:p>
          <a:endParaRPr lang="uk-UA"/>
        </a:p>
      </dgm:t>
    </dgm:pt>
    <dgm:pt modelId="{C18C18D3-A004-4850-8B40-F7418978105F}">
      <dgm:prSet/>
      <dgm:spPr/>
      <dgm:t>
        <a:bodyPr/>
        <a:lstStyle/>
        <a:p>
          <a:r>
            <a:rPr lang="uk-UA" dirty="0" smtClean="0"/>
            <a:t>профілактика помилок у родинному вихованні, </a:t>
          </a:r>
          <a:endParaRPr lang="uk-UA" dirty="0"/>
        </a:p>
      </dgm:t>
    </dgm:pt>
    <dgm:pt modelId="{CC8BC440-AE66-40B5-B58A-DBB94B27E114}" type="parTrans" cxnId="{0F155C4A-25A4-41DB-B0C2-F4170F3F4B0A}">
      <dgm:prSet/>
      <dgm:spPr/>
      <dgm:t>
        <a:bodyPr/>
        <a:lstStyle/>
        <a:p>
          <a:endParaRPr lang="uk-UA"/>
        </a:p>
      </dgm:t>
    </dgm:pt>
    <dgm:pt modelId="{8E88D740-1920-4627-A960-7D7E8D3D6BB1}" type="sibTrans" cxnId="{0F155C4A-25A4-41DB-B0C2-F4170F3F4B0A}">
      <dgm:prSet/>
      <dgm:spPr/>
      <dgm:t>
        <a:bodyPr/>
        <a:lstStyle/>
        <a:p>
          <a:endParaRPr lang="uk-UA"/>
        </a:p>
      </dgm:t>
    </dgm:pt>
    <dgm:pt modelId="{4D9179B3-F409-4F40-9805-42A8E37DC8C1}">
      <dgm:prSet/>
      <dgm:spPr/>
      <dgm:t>
        <a:bodyPr/>
        <a:lstStyle/>
        <a:p>
          <a:r>
            <a:rPr lang="uk-UA" dirty="0" smtClean="0"/>
            <a:t>просвітительство з прав сім'ї та дітей,</a:t>
          </a:r>
          <a:endParaRPr lang="uk-UA" dirty="0"/>
        </a:p>
      </dgm:t>
    </dgm:pt>
    <dgm:pt modelId="{88B1CFDB-9F16-4B0D-8937-8F49B016068B}" type="parTrans" cxnId="{10556742-0E3D-4B25-B1E8-5ED5713BAB94}">
      <dgm:prSet/>
      <dgm:spPr/>
      <dgm:t>
        <a:bodyPr/>
        <a:lstStyle/>
        <a:p>
          <a:endParaRPr lang="uk-UA"/>
        </a:p>
      </dgm:t>
    </dgm:pt>
    <dgm:pt modelId="{12FD7EE5-2365-47CB-AA02-17CD70C72D59}" type="sibTrans" cxnId="{10556742-0E3D-4B25-B1E8-5ED5713BAB94}">
      <dgm:prSet/>
      <dgm:spPr/>
      <dgm:t>
        <a:bodyPr/>
        <a:lstStyle/>
        <a:p>
          <a:endParaRPr lang="uk-UA"/>
        </a:p>
      </dgm:t>
    </dgm:pt>
    <dgm:pt modelId="{BBE43E6D-F80E-4D33-AF87-8D1B428B0BE7}">
      <dgm:prSet/>
      <dgm:spPr/>
      <dgm:t>
        <a:bodyPr/>
        <a:lstStyle/>
        <a:p>
          <a:r>
            <a:rPr lang="uk-UA" dirty="0" smtClean="0"/>
            <a:t>корекція стосунків сім'ї та її членів з мікросередовищем, </a:t>
          </a:r>
          <a:endParaRPr lang="uk-UA" dirty="0"/>
        </a:p>
      </dgm:t>
    </dgm:pt>
    <dgm:pt modelId="{64E8E142-5F39-4561-9074-BACC84C5A816}" type="parTrans" cxnId="{F918FC67-9ACD-4478-BBB9-9759B767125E}">
      <dgm:prSet/>
      <dgm:spPr/>
      <dgm:t>
        <a:bodyPr/>
        <a:lstStyle/>
        <a:p>
          <a:endParaRPr lang="uk-UA"/>
        </a:p>
      </dgm:t>
    </dgm:pt>
    <dgm:pt modelId="{F2C7177F-3203-42D4-A149-7E9A0A6E3748}" type="sibTrans" cxnId="{F918FC67-9ACD-4478-BBB9-9759B767125E}">
      <dgm:prSet/>
      <dgm:spPr/>
      <dgm:t>
        <a:bodyPr/>
        <a:lstStyle/>
        <a:p>
          <a:endParaRPr lang="uk-UA"/>
        </a:p>
      </dgm:t>
    </dgm:pt>
    <dgm:pt modelId="{F79135D5-28C5-463A-8633-81C077DCD093}">
      <dgm:prSet/>
      <dgm:spPr/>
      <dgm:t>
        <a:bodyPr/>
        <a:lstStyle/>
        <a:p>
          <a:r>
            <a:rPr lang="uk-UA" dirty="0" smtClean="0"/>
            <a:t>допомога в навчанні та працевлаштуванні дітей і батьків з неповної сім'ї. </a:t>
          </a:r>
          <a:endParaRPr lang="uk-UA" dirty="0"/>
        </a:p>
      </dgm:t>
    </dgm:pt>
    <dgm:pt modelId="{CB51930D-0469-4DB8-ADAA-B7BC03B44B59}" type="parTrans" cxnId="{D2D61DCC-03B4-4B88-A703-2247E6D4C9E4}">
      <dgm:prSet/>
      <dgm:spPr/>
      <dgm:t>
        <a:bodyPr/>
        <a:lstStyle/>
        <a:p>
          <a:endParaRPr lang="uk-UA"/>
        </a:p>
      </dgm:t>
    </dgm:pt>
    <dgm:pt modelId="{51E0BDF5-B6BC-4BCA-9D81-64B315B767F7}" type="sibTrans" cxnId="{D2D61DCC-03B4-4B88-A703-2247E6D4C9E4}">
      <dgm:prSet/>
      <dgm:spPr/>
      <dgm:t>
        <a:bodyPr/>
        <a:lstStyle/>
        <a:p>
          <a:endParaRPr lang="uk-UA"/>
        </a:p>
      </dgm:t>
    </dgm:pt>
    <dgm:pt modelId="{87B7D080-FD1C-45EE-BB1C-771F7020F1C2}">
      <dgm:prSet/>
      <dgm:spPr/>
      <dgm:t>
        <a:bodyPr/>
        <a:lstStyle/>
        <a:p>
          <a:r>
            <a:rPr lang="uk-UA" dirty="0" smtClean="0"/>
            <a:t>Форми роботи:</a:t>
          </a:r>
          <a:endParaRPr lang="uk-UA" dirty="0"/>
        </a:p>
      </dgm:t>
    </dgm:pt>
    <dgm:pt modelId="{290944C7-C9A5-40AF-8286-4A1A5FB14962}" type="parTrans" cxnId="{2B2CC11E-6026-4423-AF39-B9D3A4BB9BA0}">
      <dgm:prSet/>
      <dgm:spPr/>
      <dgm:t>
        <a:bodyPr/>
        <a:lstStyle/>
        <a:p>
          <a:endParaRPr lang="uk-UA"/>
        </a:p>
      </dgm:t>
    </dgm:pt>
    <dgm:pt modelId="{AEE6069F-BF15-496A-95F2-85A652557639}" type="sibTrans" cxnId="{2B2CC11E-6026-4423-AF39-B9D3A4BB9BA0}">
      <dgm:prSet/>
      <dgm:spPr/>
      <dgm:t>
        <a:bodyPr/>
        <a:lstStyle/>
        <a:p>
          <a:endParaRPr lang="uk-UA"/>
        </a:p>
      </dgm:t>
    </dgm:pt>
    <dgm:pt modelId="{ED3A7C12-1B86-4FC6-8C0C-9D69BC1B99F1}">
      <dgm:prSet/>
      <dgm:spPr/>
      <dgm:t>
        <a:bodyPr/>
        <a:lstStyle/>
        <a:p>
          <a:r>
            <a:rPr lang="uk-UA" dirty="0" smtClean="0"/>
            <a:t>групи підтримки чи самодопомоги,</a:t>
          </a:r>
          <a:endParaRPr lang="uk-UA" dirty="0"/>
        </a:p>
      </dgm:t>
    </dgm:pt>
    <dgm:pt modelId="{D852E5BE-EF0B-4D28-B808-655F1D2FE9B0}" type="parTrans" cxnId="{025C947B-EF0E-409A-8CE5-64D1CAABB48C}">
      <dgm:prSet/>
      <dgm:spPr/>
      <dgm:t>
        <a:bodyPr/>
        <a:lstStyle/>
        <a:p>
          <a:endParaRPr lang="uk-UA"/>
        </a:p>
      </dgm:t>
    </dgm:pt>
    <dgm:pt modelId="{AE8A6639-FD85-4931-922B-5D7688CD6CC5}" type="sibTrans" cxnId="{025C947B-EF0E-409A-8CE5-64D1CAABB48C}">
      <dgm:prSet/>
      <dgm:spPr/>
      <dgm:t>
        <a:bodyPr/>
        <a:lstStyle/>
        <a:p>
          <a:endParaRPr lang="uk-UA"/>
        </a:p>
      </dgm:t>
    </dgm:pt>
    <dgm:pt modelId="{75C44BDC-2FC2-496A-BE6C-57C8C621A9BA}">
      <dgm:prSet/>
      <dgm:spPr/>
      <dgm:t>
        <a:bodyPr/>
        <a:lstStyle/>
        <a:p>
          <a:r>
            <a:rPr lang="uk-UA" dirty="0" smtClean="0"/>
            <a:t>лекторії, </a:t>
          </a:r>
          <a:endParaRPr lang="uk-UA" dirty="0"/>
        </a:p>
      </dgm:t>
    </dgm:pt>
    <dgm:pt modelId="{28EF22D8-B2A1-47A2-9C56-A67B0520B55C}" type="parTrans" cxnId="{E5F21984-3030-4A14-8103-484296E6560C}">
      <dgm:prSet/>
      <dgm:spPr/>
      <dgm:t>
        <a:bodyPr/>
        <a:lstStyle/>
        <a:p>
          <a:endParaRPr lang="uk-UA"/>
        </a:p>
      </dgm:t>
    </dgm:pt>
    <dgm:pt modelId="{3EE42C53-B8B8-416A-8981-450278E5DA92}" type="sibTrans" cxnId="{E5F21984-3030-4A14-8103-484296E6560C}">
      <dgm:prSet/>
      <dgm:spPr/>
      <dgm:t>
        <a:bodyPr/>
        <a:lstStyle/>
        <a:p>
          <a:endParaRPr lang="uk-UA"/>
        </a:p>
      </dgm:t>
    </dgm:pt>
    <dgm:pt modelId="{410A9FF8-B386-4F4F-AB23-9A9D9991E06E}">
      <dgm:prSet/>
      <dgm:spPr/>
      <dgm:t>
        <a:bodyPr/>
        <a:lstStyle/>
        <a:p>
          <a:r>
            <a:rPr lang="uk-UA" dirty="0" err="1" smtClean="0"/>
            <a:t>консультпункти</a:t>
          </a:r>
          <a:r>
            <a:rPr lang="uk-UA" dirty="0" smtClean="0"/>
            <a:t>, </a:t>
          </a:r>
          <a:endParaRPr lang="uk-UA" dirty="0"/>
        </a:p>
      </dgm:t>
    </dgm:pt>
    <dgm:pt modelId="{40CAC455-2F0B-4031-825F-847FF8CB49E1}" type="parTrans" cxnId="{B90AF018-55A9-4220-BCD0-EB1E96793287}">
      <dgm:prSet/>
      <dgm:spPr/>
      <dgm:t>
        <a:bodyPr/>
        <a:lstStyle/>
        <a:p>
          <a:endParaRPr lang="uk-UA"/>
        </a:p>
      </dgm:t>
    </dgm:pt>
    <dgm:pt modelId="{D9A10F08-5E4A-4590-97F0-BD175E1538A3}" type="sibTrans" cxnId="{B90AF018-55A9-4220-BCD0-EB1E96793287}">
      <dgm:prSet/>
      <dgm:spPr/>
      <dgm:t>
        <a:bodyPr/>
        <a:lstStyle/>
        <a:p>
          <a:endParaRPr lang="uk-UA"/>
        </a:p>
      </dgm:t>
    </dgm:pt>
    <dgm:pt modelId="{ABAE0EE4-31B3-4618-B2E3-BD940BC7747B}">
      <dgm:prSet/>
      <dgm:spPr/>
      <dgm:t>
        <a:bodyPr/>
        <a:lstStyle/>
        <a:p>
          <a:r>
            <a:rPr lang="uk-UA" dirty="0" smtClean="0"/>
            <a:t>тренінги, семінари, курси, ярмарки професій,</a:t>
          </a:r>
          <a:endParaRPr lang="uk-UA" dirty="0"/>
        </a:p>
      </dgm:t>
    </dgm:pt>
    <dgm:pt modelId="{EC7F54A8-98FA-4AE2-A9B1-201EF33E13EC}" type="parTrans" cxnId="{FA265F5D-FC13-431D-B1E2-D96C2BDC6D89}">
      <dgm:prSet/>
      <dgm:spPr/>
      <dgm:t>
        <a:bodyPr/>
        <a:lstStyle/>
        <a:p>
          <a:endParaRPr lang="uk-UA"/>
        </a:p>
      </dgm:t>
    </dgm:pt>
    <dgm:pt modelId="{90BDED51-6D5B-4F8C-94FA-A45C78F6C65A}" type="sibTrans" cxnId="{FA265F5D-FC13-431D-B1E2-D96C2BDC6D89}">
      <dgm:prSet/>
      <dgm:spPr/>
      <dgm:t>
        <a:bodyPr/>
        <a:lstStyle/>
        <a:p>
          <a:endParaRPr lang="uk-UA"/>
        </a:p>
      </dgm:t>
    </dgm:pt>
    <dgm:pt modelId="{201EF38E-1DB5-4951-81D2-7584FCDEF3E0}">
      <dgm:prSet/>
      <dgm:spPr/>
      <dgm:t>
        <a:bodyPr/>
        <a:lstStyle/>
        <a:p>
          <a:r>
            <a:rPr lang="uk-UA" dirty="0" smtClean="0"/>
            <a:t>громадські оплачувані роботи для дітей, </a:t>
          </a:r>
          <a:endParaRPr lang="uk-UA" dirty="0"/>
        </a:p>
      </dgm:t>
    </dgm:pt>
    <dgm:pt modelId="{7D19A0E8-11C0-4ECF-A00B-5422C20DC924}" type="parTrans" cxnId="{B76BD386-EEF1-4DAB-B92E-7F310BC143EB}">
      <dgm:prSet/>
      <dgm:spPr/>
      <dgm:t>
        <a:bodyPr/>
        <a:lstStyle/>
        <a:p>
          <a:endParaRPr lang="uk-UA"/>
        </a:p>
      </dgm:t>
    </dgm:pt>
    <dgm:pt modelId="{67ECDB75-82F1-42F8-A68E-6C5426753C83}" type="sibTrans" cxnId="{B76BD386-EEF1-4DAB-B92E-7F310BC143EB}">
      <dgm:prSet/>
      <dgm:spPr/>
      <dgm:t>
        <a:bodyPr/>
        <a:lstStyle/>
        <a:p>
          <a:endParaRPr lang="uk-UA"/>
        </a:p>
      </dgm:t>
    </dgm:pt>
    <dgm:pt modelId="{8AB8AB70-E3AA-4F24-8B09-97A4983797A4}">
      <dgm:prSet/>
      <dgm:spPr/>
      <dgm:t>
        <a:bodyPr/>
        <a:lstStyle/>
        <a:p>
          <a:r>
            <a:rPr lang="uk-UA" dirty="0" smtClean="0"/>
            <a:t>організація предметного дозвілля та спілкування, а також відпочинку дітей і батьків.</a:t>
          </a:r>
          <a:endParaRPr lang="uk-UA" dirty="0"/>
        </a:p>
      </dgm:t>
    </dgm:pt>
    <dgm:pt modelId="{97058A95-5FF2-45F0-A5C7-097E3049A8E7}" type="parTrans" cxnId="{3DDFB90A-05A6-4513-996D-05FE0D5ACD24}">
      <dgm:prSet/>
      <dgm:spPr/>
      <dgm:t>
        <a:bodyPr/>
        <a:lstStyle/>
        <a:p>
          <a:endParaRPr lang="uk-UA"/>
        </a:p>
      </dgm:t>
    </dgm:pt>
    <dgm:pt modelId="{680A1F6C-F3E1-4C84-9ED3-05413A226A09}" type="sibTrans" cxnId="{3DDFB90A-05A6-4513-996D-05FE0D5ACD24}">
      <dgm:prSet/>
      <dgm:spPr/>
      <dgm:t>
        <a:bodyPr/>
        <a:lstStyle/>
        <a:p>
          <a:endParaRPr lang="uk-UA"/>
        </a:p>
      </dgm:t>
    </dgm:pt>
    <dgm:pt modelId="{AF27289A-AC34-487B-95B3-38F7E797BE56}" type="pres">
      <dgm:prSet presAssocID="{75C57398-E066-4C48-AD10-779A4B8C3220}" presName="linear" presStyleCnt="0">
        <dgm:presLayoutVars>
          <dgm:animLvl val="lvl"/>
          <dgm:resizeHandles val="exact"/>
        </dgm:presLayoutVars>
      </dgm:prSet>
      <dgm:spPr/>
    </dgm:pt>
    <dgm:pt modelId="{EEADBB28-DAA4-4CC7-99C3-4201F312FFBF}" type="pres">
      <dgm:prSet presAssocID="{6167ACE0-2353-470C-A4E0-830D37CCF589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79AD01B-1D80-40F6-A12A-775EE13A2E0B}" type="pres">
      <dgm:prSet presAssocID="{6167ACE0-2353-470C-A4E0-830D37CCF589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B710419-2DEA-4B7B-8980-79378B921CC1}" type="pres">
      <dgm:prSet presAssocID="{658B83E9-3E6E-42A6-A319-CACEABF4AA6E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8F29FF7-D5DC-4B37-8B41-B61523256185}" type="pres">
      <dgm:prSet presAssocID="{658B83E9-3E6E-42A6-A319-CACEABF4AA6E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213D2064-0362-4B50-8955-569CFA1497A3}" type="pres">
      <dgm:prSet presAssocID="{87B7D080-FD1C-45EE-BB1C-771F7020F1C2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A8354CED-882C-40D0-9A1A-8BF0C3C3C367}" type="pres">
      <dgm:prSet presAssocID="{87B7D080-FD1C-45EE-BB1C-771F7020F1C2}" presName="child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D2D61DCC-03B4-4B88-A703-2247E6D4C9E4}" srcId="{658B83E9-3E6E-42A6-A319-CACEABF4AA6E}" destId="{F79135D5-28C5-463A-8633-81C077DCD093}" srcOrd="4" destOrd="0" parTransId="{CB51930D-0469-4DB8-ADAA-B7BC03B44B59}" sibTransId="{51E0BDF5-B6BC-4BCA-9D81-64B315B767F7}"/>
    <dgm:cxn modelId="{A8F9B341-98D5-405E-8DCE-8DA8183C619D}" type="presOf" srcId="{6167ACE0-2353-470C-A4E0-830D37CCF589}" destId="{EEADBB28-DAA4-4CC7-99C3-4201F312FFBF}" srcOrd="0" destOrd="0" presId="urn:microsoft.com/office/officeart/2005/8/layout/vList2"/>
    <dgm:cxn modelId="{C2241F5D-6FF0-4562-933C-73D7FC431BDD}" type="presOf" srcId="{4BF308CC-B8F5-4BFB-BED5-978B455C254D}" destId="{B79AD01B-1D80-40F6-A12A-775EE13A2E0B}" srcOrd="0" destOrd="0" presId="urn:microsoft.com/office/officeart/2005/8/layout/vList2"/>
    <dgm:cxn modelId="{AE010ACA-5AF9-4140-9AAE-4228DA71961A}" type="presOf" srcId="{658B83E9-3E6E-42A6-A319-CACEABF4AA6E}" destId="{1B710419-2DEA-4B7B-8980-79378B921CC1}" srcOrd="0" destOrd="0" presId="urn:microsoft.com/office/officeart/2005/8/layout/vList2"/>
    <dgm:cxn modelId="{C73B8B85-DDF9-49C3-9A2C-D08F96ECEA1D}" type="presOf" srcId="{31E01E2B-AD1F-4464-B0D7-E4E04DA8F00C}" destId="{B79AD01B-1D80-40F6-A12A-775EE13A2E0B}" srcOrd="0" destOrd="2" presId="urn:microsoft.com/office/officeart/2005/8/layout/vList2"/>
    <dgm:cxn modelId="{B90AF018-55A9-4220-BCD0-EB1E96793287}" srcId="{87B7D080-FD1C-45EE-BB1C-771F7020F1C2}" destId="{410A9FF8-B386-4F4F-AB23-9A9D9991E06E}" srcOrd="2" destOrd="0" parTransId="{40CAC455-2F0B-4031-825F-847FF8CB49E1}" sibTransId="{D9A10F08-5E4A-4590-97F0-BD175E1538A3}"/>
    <dgm:cxn modelId="{EF6F199D-C2A6-4BE1-8BAA-92FED4ECD372}" type="presOf" srcId="{BBE43E6D-F80E-4D33-AF87-8D1B428B0BE7}" destId="{98F29FF7-D5DC-4B37-8B41-B61523256185}" srcOrd="0" destOrd="3" presId="urn:microsoft.com/office/officeart/2005/8/layout/vList2"/>
    <dgm:cxn modelId="{2B2CC11E-6026-4423-AF39-B9D3A4BB9BA0}" srcId="{75C57398-E066-4C48-AD10-779A4B8C3220}" destId="{87B7D080-FD1C-45EE-BB1C-771F7020F1C2}" srcOrd="2" destOrd="0" parTransId="{290944C7-C9A5-40AF-8286-4A1A5FB14962}" sibTransId="{AEE6069F-BF15-496A-95F2-85A652557639}"/>
    <dgm:cxn modelId="{E5F21984-3030-4A14-8103-484296E6560C}" srcId="{87B7D080-FD1C-45EE-BB1C-771F7020F1C2}" destId="{75C44BDC-2FC2-496A-BE6C-57C8C621A9BA}" srcOrd="1" destOrd="0" parTransId="{28EF22D8-B2A1-47A2-9C56-A67B0520B55C}" sibTransId="{3EE42C53-B8B8-416A-8981-450278E5DA92}"/>
    <dgm:cxn modelId="{847ED31A-C22E-48AC-BBF7-2900A64CF038}" srcId="{658B83E9-3E6E-42A6-A319-CACEABF4AA6E}" destId="{8AD852FF-13D6-42FA-B698-FF009E79B6BE}" srcOrd="0" destOrd="0" parTransId="{511F9163-7728-46BD-B479-9871E4662F7E}" sibTransId="{316DF02F-1265-4F97-9B17-AD4EC252527E}"/>
    <dgm:cxn modelId="{73284BE8-518E-4028-9D8F-ABC5EF540369}" srcId="{75C57398-E066-4C48-AD10-779A4B8C3220}" destId="{6167ACE0-2353-470C-A4E0-830D37CCF589}" srcOrd="0" destOrd="0" parTransId="{36F4C454-CB67-421B-AB40-03AA35DF6A16}" sibTransId="{9053D890-CCAB-4DE7-AF05-E192036080E6}"/>
    <dgm:cxn modelId="{59AA22CB-0C52-41C3-9456-AED1EDEF512E}" srcId="{6167ACE0-2353-470C-A4E0-830D37CCF589}" destId="{DF7BCD0A-BEFD-4103-936A-248C1D631D88}" srcOrd="1" destOrd="0" parTransId="{9E998756-A1A3-4AF9-A965-C5E741CD9311}" sibTransId="{6CBD74D8-D869-48A7-87F3-6EC6845C9B28}"/>
    <dgm:cxn modelId="{92C7C3FE-E37A-4B07-82FF-200DA1CBFA07}" type="presOf" srcId="{3CE62AC5-F078-48CA-A6EE-8DA0CE2B059C}" destId="{B79AD01B-1D80-40F6-A12A-775EE13A2E0B}" srcOrd="0" destOrd="3" presId="urn:microsoft.com/office/officeart/2005/8/layout/vList2"/>
    <dgm:cxn modelId="{15F17556-0F54-4A68-B29A-208CC7CA3B7A}" type="presOf" srcId="{4D9179B3-F409-4F40-9805-42A8E37DC8C1}" destId="{98F29FF7-D5DC-4B37-8B41-B61523256185}" srcOrd="0" destOrd="2" presId="urn:microsoft.com/office/officeart/2005/8/layout/vList2"/>
    <dgm:cxn modelId="{73288748-B39B-450F-910A-44DECE83D7A0}" type="presOf" srcId="{F79135D5-28C5-463A-8633-81C077DCD093}" destId="{98F29FF7-D5DC-4B37-8B41-B61523256185}" srcOrd="0" destOrd="4" presId="urn:microsoft.com/office/officeart/2005/8/layout/vList2"/>
    <dgm:cxn modelId="{3DDFB90A-05A6-4513-996D-05FE0D5ACD24}" srcId="{87B7D080-FD1C-45EE-BB1C-771F7020F1C2}" destId="{8AB8AB70-E3AA-4F24-8B09-97A4983797A4}" srcOrd="5" destOrd="0" parTransId="{97058A95-5FF2-45F0-A5C7-097E3049A8E7}" sibTransId="{680A1F6C-F3E1-4C84-9ED3-05413A226A09}"/>
    <dgm:cxn modelId="{505ECBE3-2E5B-4B4C-AB87-55955FD3634A}" type="presOf" srcId="{DF7BCD0A-BEFD-4103-936A-248C1D631D88}" destId="{B79AD01B-1D80-40F6-A12A-775EE13A2E0B}" srcOrd="0" destOrd="1" presId="urn:microsoft.com/office/officeart/2005/8/layout/vList2"/>
    <dgm:cxn modelId="{F918FC67-9ACD-4478-BBB9-9759B767125E}" srcId="{658B83E9-3E6E-42A6-A319-CACEABF4AA6E}" destId="{BBE43E6D-F80E-4D33-AF87-8D1B428B0BE7}" srcOrd="3" destOrd="0" parTransId="{64E8E142-5F39-4561-9074-BACC84C5A816}" sibTransId="{F2C7177F-3203-42D4-A149-7E9A0A6E3748}"/>
    <dgm:cxn modelId="{A01299F2-0907-4F65-B2B2-3A1D97441607}" type="presOf" srcId="{ED3A7C12-1B86-4FC6-8C0C-9D69BC1B99F1}" destId="{A8354CED-882C-40D0-9A1A-8BF0C3C3C367}" srcOrd="0" destOrd="0" presId="urn:microsoft.com/office/officeart/2005/8/layout/vList2"/>
    <dgm:cxn modelId="{CA623A15-28D8-4641-8221-3F9C36F417E0}" type="presOf" srcId="{75C44BDC-2FC2-496A-BE6C-57C8C621A9BA}" destId="{A8354CED-882C-40D0-9A1A-8BF0C3C3C367}" srcOrd="0" destOrd="1" presId="urn:microsoft.com/office/officeart/2005/8/layout/vList2"/>
    <dgm:cxn modelId="{48884059-8234-483A-BD7C-972533EC1344}" type="presOf" srcId="{201EF38E-1DB5-4951-81D2-7584FCDEF3E0}" destId="{A8354CED-882C-40D0-9A1A-8BF0C3C3C367}" srcOrd="0" destOrd="4" presId="urn:microsoft.com/office/officeart/2005/8/layout/vList2"/>
    <dgm:cxn modelId="{51468BA2-EB6E-4833-BB28-5CC2C22C9DB9}" type="presOf" srcId="{C18C18D3-A004-4850-8B40-F7418978105F}" destId="{98F29FF7-D5DC-4B37-8B41-B61523256185}" srcOrd="0" destOrd="1" presId="urn:microsoft.com/office/officeart/2005/8/layout/vList2"/>
    <dgm:cxn modelId="{19DE07B5-70D4-46FB-BF03-6F8D159F1C32}" type="presOf" srcId="{8AB8AB70-E3AA-4F24-8B09-97A4983797A4}" destId="{A8354CED-882C-40D0-9A1A-8BF0C3C3C367}" srcOrd="0" destOrd="5" presId="urn:microsoft.com/office/officeart/2005/8/layout/vList2"/>
    <dgm:cxn modelId="{6B17CB5D-1C22-4D26-B5D2-BBCBC7ED9AAF}" type="presOf" srcId="{410A9FF8-B386-4F4F-AB23-9A9D9991E06E}" destId="{A8354CED-882C-40D0-9A1A-8BF0C3C3C367}" srcOrd="0" destOrd="2" presId="urn:microsoft.com/office/officeart/2005/8/layout/vList2"/>
    <dgm:cxn modelId="{4E34EA02-1048-496D-BD17-A276D011AD61}" type="presOf" srcId="{ABAE0EE4-31B3-4618-B2E3-BD940BC7747B}" destId="{A8354CED-882C-40D0-9A1A-8BF0C3C3C367}" srcOrd="0" destOrd="3" presId="urn:microsoft.com/office/officeart/2005/8/layout/vList2"/>
    <dgm:cxn modelId="{9B978098-AA16-4F78-BE03-0C37CE7E2346}" type="presOf" srcId="{87B7D080-FD1C-45EE-BB1C-771F7020F1C2}" destId="{213D2064-0362-4B50-8955-569CFA1497A3}" srcOrd="0" destOrd="0" presId="urn:microsoft.com/office/officeart/2005/8/layout/vList2"/>
    <dgm:cxn modelId="{FA265F5D-FC13-431D-B1E2-D96C2BDC6D89}" srcId="{87B7D080-FD1C-45EE-BB1C-771F7020F1C2}" destId="{ABAE0EE4-31B3-4618-B2E3-BD940BC7747B}" srcOrd="3" destOrd="0" parTransId="{EC7F54A8-98FA-4AE2-A9B1-201EF33E13EC}" sibTransId="{90BDED51-6D5B-4F8C-94FA-A45C78F6C65A}"/>
    <dgm:cxn modelId="{B618700C-0219-4889-9D45-25AEB9068F99}" type="presOf" srcId="{75C57398-E066-4C48-AD10-779A4B8C3220}" destId="{AF27289A-AC34-487B-95B3-38F7E797BE56}" srcOrd="0" destOrd="0" presId="urn:microsoft.com/office/officeart/2005/8/layout/vList2"/>
    <dgm:cxn modelId="{B76BD386-EEF1-4DAB-B92E-7F310BC143EB}" srcId="{87B7D080-FD1C-45EE-BB1C-771F7020F1C2}" destId="{201EF38E-1DB5-4951-81D2-7584FCDEF3E0}" srcOrd="4" destOrd="0" parTransId="{7D19A0E8-11C0-4ECF-A00B-5422C20DC924}" sibTransId="{67ECDB75-82F1-42F8-A68E-6C5426753C83}"/>
    <dgm:cxn modelId="{6E37CD1A-32E5-40FD-A19F-2E8D07AA175D}" srcId="{75C57398-E066-4C48-AD10-779A4B8C3220}" destId="{658B83E9-3E6E-42A6-A319-CACEABF4AA6E}" srcOrd="1" destOrd="0" parTransId="{4F77B76B-C751-49B4-81C2-380D2B73D3F5}" sibTransId="{BE21A045-9BDB-4047-9267-FAA2946DC250}"/>
    <dgm:cxn modelId="{1702F25E-262B-42E3-8419-90A2EB34F60A}" srcId="{6167ACE0-2353-470C-A4E0-830D37CCF589}" destId="{3CE62AC5-F078-48CA-A6EE-8DA0CE2B059C}" srcOrd="3" destOrd="0" parTransId="{8279F951-E0AF-4FA6-83E4-850A1546BAF4}" sibTransId="{03DA18C6-F454-416E-9E1F-D51096F71719}"/>
    <dgm:cxn modelId="{AB1D0D8F-9DA4-48A5-8C7A-A07D59554741}" srcId="{6167ACE0-2353-470C-A4E0-830D37CCF589}" destId="{31E01E2B-AD1F-4464-B0D7-E4E04DA8F00C}" srcOrd="2" destOrd="0" parTransId="{B3EBF6E3-DA24-48AC-86B5-9DC0DD026D12}" sibTransId="{1E979C4E-BF01-45B8-A5BD-B1784DBC2855}"/>
    <dgm:cxn modelId="{025C947B-EF0E-409A-8CE5-64D1CAABB48C}" srcId="{87B7D080-FD1C-45EE-BB1C-771F7020F1C2}" destId="{ED3A7C12-1B86-4FC6-8C0C-9D69BC1B99F1}" srcOrd="0" destOrd="0" parTransId="{D852E5BE-EF0B-4D28-B808-655F1D2FE9B0}" sibTransId="{AE8A6639-FD85-4931-922B-5D7688CD6CC5}"/>
    <dgm:cxn modelId="{0F155C4A-25A4-41DB-B0C2-F4170F3F4B0A}" srcId="{658B83E9-3E6E-42A6-A319-CACEABF4AA6E}" destId="{C18C18D3-A004-4850-8B40-F7418978105F}" srcOrd="1" destOrd="0" parTransId="{CC8BC440-AE66-40B5-B58A-DBB94B27E114}" sibTransId="{8E88D740-1920-4627-A960-7D7E8D3D6BB1}"/>
    <dgm:cxn modelId="{297EE1C9-96E9-4923-8434-19876D5A3A17}" type="presOf" srcId="{8AD852FF-13D6-42FA-B698-FF009E79B6BE}" destId="{98F29FF7-D5DC-4B37-8B41-B61523256185}" srcOrd="0" destOrd="0" presId="urn:microsoft.com/office/officeart/2005/8/layout/vList2"/>
    <dgm:cxn modelId="{40FABE49-3CA1-4845-8E40-F5F510CE8158}" srcId="{6167ACE0-2353-470C-A4E0-830D37CCF589}" destId="{4BF308CC-B8F5-4BFB-BED5-978B455C254D}" srcOrd="0" destOrd="0" parTransId="{BD953B36-0796-4216-B11F-CC0ED4107A79}" sibTransId="{5CFC722F-3756-4F93-AE89-0F6B3D520E50}"/>
    <dgm:cxn modelId="{10556742-0E3D-4B25-B1E8-5ED5713BAB94}" srcId="{658B83E9-3E6E-42A6-A319-CACEABF4AA6E}" destId="{4D9179B3-F409-4F40-9805-42A8E37DC8C1}" srcOrd="2" destOrd="0" parTransId="{88B1CFDB-9F16-4B0D-8937-8F49B016068B}" sibTransId="{12FD7EE5-2365-47CB-AA02-17CD70C72D59}"/>
    <dgm:cxn modelId="{7709B65E-05C9-4806-B123-AA990D194FE2}" type="presParOf" srcId="{AF27289A-AC34-487B-95B3-38F7E797BE56}" destId="{EEADBB28-DAA4-4CC7-99C3-4201F312FFBF}" srcOrd="0" destOrd="0" presId="urn:microsoft.com/office/officeart/2005/8/layout/vList2"/>
    <dgm:cxn modelId="{4DBD0C6A-D85E-4C22-92B8-B4BC65C034C4}" type="presParOf" srcId="{AF27289A-AC34-487B-95B3-38F7E797BE56}" destId="{B79AD01B-1D80-40F6-A12A-775EE13A2E0B}" srcOrd="1" destOrd="0" presId="urn:microsoft.com/office/officeart/2005/8/layout/vList2"/>
    <dgm:cxn modelId="{34C5EF94-3749-46C3-8DE4-2CA4D1193B0E}" type="presParOf" srcId="{AF27289A-AC34-487B-95B3-38F7E797BE56}" destId="{1B710419-2DEA-4B7B-8980-79378B921CC1}" srcOrd="2" destOrd="0" presId="urn:microsoft.com/office/officeart/2005/8/layout/vList2"/>
    <dgm:cxn modelId="{F8AF828B-7B6F-4F4B-8C8F-539D18CEBE75}" type="presParOf" srcId="{AF27289A-AC34-487B-95B3-38F7E797BE56}" destId="{98F29FF7-D5DC-4B37-8B41-B61523256185}" srcOrd="3" destOrd="0" presId="urn:microsoft.com/office/officeart/2005/8/layout/vList2"/>
    <dgm:cxn modelId="{330A4292-35FC-4957-9C46-C6B925C72BE1}" type="presParOf" srcId="{AF27289A-AC34-487B-95B3-38F7E797BE56}" destId="{213D2064-0362-4B50-8955-569CFA1497A3}" srcOrd="4" destOrd="0" presId="urn:microsoft.com/office/officeart/2005/8/layout/vList2"/>
    <dgm:cxn modelId="{C2F9B4D1-0804-4092-BE14-BA2FE622545A}" type="presParOf" srcId="{AF27289A-AC34-487B-95B3-38F7E797BE56}" destId="{A8354CED-882C-40D0-9A1A-8BF0C3C3C367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76363D09-B387-4D10-810A-BBE045A639A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EBD9F125-AD43-4935-99AE-32007CD264CF}">
      <dgm:prSet phldrT="[Текст]"/>
      <dgm:spPr/>
      <dgm:t>
        <a:bodyPr/>
        <a:lstStyle/>
        <a:p>
          <a:r>
            <a:rPr lang="uk-UA" dirty="0" smtClean="0"/>
            <a:t>Проблема:</a:t>
          </a:r>
          <a:endParaRPr lang="uk-UA" dirty="0"/>
        </a:p>
      </dgm:t>
    </dgm:pt>
    <dgm:pt modelId="{70520F62-ADF4-48D0-B572-CC577D5ECBAD}" type="parTrans" cxnId="{358C2F25-F2BA-4C36-9350-C3F68752B41D}">
      <dgm:prSet/>
      <dgm:spPr/>
      <dgm:t>
        <a:bodyPr/>
        <a:lstStyle/>
        <a:p>
          <a:endParaRPr lang="uk-UA"/>
        </a:p>
      </dgm:t>
    </dgm:pt>
    <dgm:pt modelId="{9BFFA7A0-F8B8-43C4-A833-F23B48E7B231}" type="sibTrans" cxnId="{358C2F25-F2BA-4C36-9350-C3F68752B41D}">
      <dgm:prSet/>
      <dgm:spPr/>
      <dgm:t>
        <a:bodyPr/>
        <a:lstStyle/>
        <a:p>
          <a:endParaRPr lang="uk-UA"/>
        </a:p>
      </dgm:t>
    </dgm:pt>
    <dgm:pt modelId="{7B50ED78-F496-4924-83CB-CBF3CBDD9198}">
      <dgm:prSet phldrT="[Текст]"/>
      <dgm:spPr/>
      <dgm:t>
        <a:bodyPr/>
        <a:lstStyle/>
        <a:p>
          <a:r>
            <a:rPr lang="uk-UA" dirty="0" smtClean="0"/>
            <a:t>вироблення власної моделі родинного виховання, яка відрізняється від батьківської,</a:t>
          </a:r>
          <a:endParaRPr lang="uk-UA" dirty="0"/>
        </a:p>
      </dgm:t>
    </dgm:pt>
    <dgm:pt modelId="{68C0B316-F01B-4525-96D3-6E39A87DD161}" type="parTrans" cxnId="{303D024D-6734-4A48-A82C-A83C64A9B92A}">
      <dgm:prSet/>
      <dgm:spPr/>
      <dgm:t>
        <a:bodyPr/>
        <a:lstStyle/>
        <a:p>
          <a:endParaRPr lang="uk-UA"/>
        </a:p>
      </dgm:t>
    </dgm:pt>
    <dgm:pt modelId="{83FB4AF8-FADF-40BD-89C6-CD1A1B580627}" type="sibTrans" cxnId="{303D024D-6734-4A48-A82C-A83C64A9B92A}">
      <dgm:prSet/>
      <dgm:spPr/>
      <dgm:t>
        <a:bodyPr/>
        <a:lstStyle/>
        <a:p>
          <a:endParaRPr lang="uk-UA"/>
        </a:p>
      </dgm:t>
    </dgm:pt>
    <dgm:pt modelId="{D277F3F3-5A52-4438-B062-1DB590712700}">
      <dgm:prSet phldrT="[Текст]"/>
      <dgm:spPr/>
      <dgm:t>
        <a:bodyPr/>
        <a:lstStyle/>
        <a:p>
          <a:r>
            <a:rPr lang="uk-UA" dirty="0" smtClean="0"/>
            <a:t>перерозподіл ролей та обов'язків у сім'ї у зв'язку з появою дитини.</a:t>
          </a:r>
          <a:endParaRPr lang="uk-UA" dirty="0"/>
        </a:p>
      </dgm:t>
    </dgm:pt>
    <dgm:pt modelId="{44D0A12A-6ADC-4CF6-A6A9-1DB6AF544968}" type="parTrans" cxnId="{A814ACD5-BB85-48D7-8720-78348C25B250}">
      <dgm:prSet/>
      <dgm:spPr/>
      <dgm:t>
        <a:bodyPr/>
        <a:lstStyle/>
        <a:p>
          <a:endParaRPr lang="uk-UA"/>
        </a:p>
      </dgm:t>
    </dgm:pt>
    <dgm:pt modelId="{2EB97877-0648-4E90-B1BA-EDE628E26B50}" type="sibTrans" cxnId="{A814ACD5-BB85-48D7-8720-78348C25B250}">
      <dgm:prSet/>
      <dgm:spPr/>
      <dgm:t>
        <a:bodyPr/>
        <a:lstStyle/>
        <a:p>
          <a:endParaRPr lang="uk-UA"/>
        </a:p>
      </dgm:t>
    </dgm:pt>
    <dgm:pt modelId="{56B029F9-9DB0-4C5F-8520-DD69261E6E95}">
      <dgm:prSet phldrT="[Текст]"/>
      <dgm:spPr/>
      <dgm:t>
        <a:bodyPr/>
        <a:lstStyle/>
        <a:p>
          <a:r>
            <a:rPr lang="uk-UA" dirty="0" smtClean="0"/>
            <a:t>Напрями роботи:</a:t>
          </a:r>
          <a:endParaRPr lang="uk-UA" dirty="0"/>
        </a:p>
      </dgm:t>
    </dgm:pt>
    <dgm:pt modelId="{81DFCBD4-D1D1-463D-925A-5C49B4AFCF67}" type="parTrans" cxnId="{6EA487B6-E946-445C-90B8-E2671E080A6A}">
      <dgm:prSet/>
      <dgm:spPr/>
      <dgm:t>
        <a:bodyPr/>
        <a:lstStyle/>
        <a:p>
          <a:endParaRPr lang="uk-UA"/>
        </a:p>
      </dgm:t>
    </dgm:pt>
    <dgm:pt modelId="{6298C079-18D6-4D7A-9509-2F19AB383B85}" type="sibTrans" cxnId="{6EA487B6-E946-445C-90B8-E2671E080A6A}">
      <dgm:prSet/>
      <dgm:spPr/>
      <dgm:t>
        <a:bodyPr/>
        <a:lstStyle/>
        <a:p>
          <a:endParaRPr lang="uk-UA"/>
        </a:p>
      </dgm:t>
    </dgm:pt>
    <dgm:pt modelId="{2039D47A-904B-4D50-94AA-C77664806B47}">
      <dgm:prSet phldrT="[Текст]"/>
      <dgm:spPr/>
      <dgm:t>
        <a:bodyPr/>
        <a:lstStyle/>
        <a:p>
          <a:r>
            <a:rPr lang="uk-UA" dirty="0" smtClean="0"/>
            <a:t>батьківське просвітительство, </a:t>
          </a:r>
          <a:endParaRPr lang="uk-UA" dirty="0"/>
        </a:p>
      </dgm:t>
    </dgm:pt>
    <dgm:pt modelId="{DC480B58-B1B9-47C3-B9F6-239BFA581D07}" type="parTrans" cxnId="{8211E22D-DC19-49F9-A928-01BD6502057F}">
      <dgm:prSet/>
      <dgm:spPr/>
      <dgm:t>
        <a:bodyPr/>
        <a:lstStyle/>
        <a:p>
          <a:endParaRPr lang="uk-UA"/>
        </a:p>
      </dgm:t>
    </dgm:pt>
    <dgm:pt modelId="{DA3E1286-09A8-4398-90D2-68726D40E0F5}" type="sibTrans" cxnId="{8211E22D-DC19-49F9-A928-01BD6502057F}">
      <dgm:prSet/>
      <dgm:spPr/>
      <dgm:t>
        <a:bodyPr/>
        <a:lstStyle/>
        <a:p>
          <a:endParaRPr lang="uk-UA"/>
        </a:p>
      </dgm:t>
    </dgm:pt>
    <dgm:pt modelId="{D4B48F32-518B-4B2A-B804-3A8A7C24B7B2}">
      <dgm:prSet phldrT="[Текст]"/>
      <dgm:spPr/>
      <dgm:t>
        <a:bodyPr/>
        <a:lstStyle/>
        <a:p>
          <a:r>
            <a:rPr lang="uk-UA" dirty="0" smtClean="0"/>
            <a:t>робота з укріплення подружніх стосунків, </a:t>
          </a:r>
          <a:endParaRPr lang="uk-UA" dirty="0"/>
        </a:p>
      </dgm:t>
    </dgm:pt>
    <dgm:pt modelId="{6F5287A4-EE68-4F49-B38D-0C9E92787678}" type="parTrans" cxnId="{9F97D2EF-4FD9-418D-9D51-23243B3C307C}">
      <dgm:prSet/>
      <dgm:spPr/>
      <dgm:t>
        <a:bodyPr/>
        <a:lstStyle/>
        <a:p>
          <a:endParaRPr lang="uk-UA"/>
        </a:p>
      </dgm:t>
    </dgm:pt>
    <dgm:pt modelId="{AFC9EDC1-20F5-4B06-ABEB-002083BEDB42}" type="sibTrans" cxnId="{9F97D2EF-4FD9-418D-9D51-23243B3C307C}">
      <dgm:prSet/>
      <dgm:spPr/>
      <dgm:t>
        <a:bodyPr/>
        <a:lstStyle/>
        <a:p>
          <a:endParaRPr lang="uk-UA"/>
        </a:p>
      </dgm:t>
    </dgm:pt>
    <dgm:pt modelId="{78795C16-D76D-4D21-927F-A17EEF577554}">
      <dgm:prSet phldrT="[Текст]"/>
      <dgm:spPr/>
      <dgm:t>
        <a:bodyPr/>
        <a:lstStyle/>
        <a:p>
          <a:r>
            <a:rPr lang="uk-UA" dirty="0" smtClean="0"/>
            <a:t>формування тендерної рівності, запобігання насильству в сім'ї, </a:t>
          </a:r>
          <a:endParaRPr lang="uk-UA" dirty="0"/>
        </a:p>
      </dgm:t>
    </dgm:pt>
    <dgm:pt modelId="{3E6AAC32-AB88-4662-B889-426584BA042C}" type="parTrans" cxnId="{756CBF29-9CD2-4D9D-921B-7572C52D15B5}">
      <dgm:prSet/>
      <dgm:spPr/>
      <dgm:t>
        <a:bodyPr/>
        <a:lstStyle/>
        <a:p>
          <a:endParaRPr lang="uk-UA"/>
        </a:p>
      </dgm:t>
    </dgm:pt>
    <dgm:pt modelId="{32227C2C-AD45-4E09-BD5A-5B426633D06E}" type="sibTrans" cxnId="{756CBF29-9CD2-4D9D-921B-7572C52D15B5}">
      <dgm:prSet/>
      <dgm:spPr/>
      <dgm:t>
        <a:bodyPr/>
        <a:lstStyle/>
        <a:p>
          <a:endParaRPr lang="uk-UA"/>
        </a:p>
      </dgm:t>
    </dgm:pt>
    <dgm:pt modelId="{C6ACDB83-B6C0-43BE-B635-626A7099B670}">
      <dgm:prSet phldrT="[Текст]"/>
      <dgm:spPr/>
      <dgm:t>
        <a:bodyPr/>
        <a:lstStyle/>
        <a:p>
          <a:r>
            <a:rPr lang="uk-UA" dirty="0" smtClean="0"/>
            <a:t>допомога в працевлаштуванні сім'ї, </a:t>
          </a:r>
          <a:endParaRPr lang="uk-UA" dirty="0"/>
        </a:p>
      </dgm:t>
    </dgm:pt>
    <dgm:pt modelId="{5114AC97-584E-4585-95A9-3AFEA7317A7D}" type="parTrans" cxnId="{6ED75DB0-6C8B-486A-B99A-E11C178D2999}">
      <dgm:prSet/>
      <dgm:spPr/>
      <dgm:t>
        <a:bodyPr/>
        <a:lstStyle/>
        <a:p>
          <a:endParaRPr lang="uk-UA"/>
        </a:p>
      </dgm:t>
    </dgm:pt>
    <dgm:pt modelId="{69B70C3E-35CB-4300-918D-16027D347523}" type="sibTrans" cxnId="{6ED75DB0-6C8B-486A-B99A-E11C178D2999}">
      <dgm:prSet/>
      <dgm:spPr/>
      <dgm:t>
        <a:bodyPr/>
        <a:lstStyle/>
        <a:p>
          <a:endParaRPr lang="uk-UA"/>
        </a:p>
      </dgm:t>
    </dgm:pt>
    <dgm:pt modelId="{4F4F9C8C-9728-4B12-AA87-7F5B64CFA518}">
      <dgm:prSet phldrT="[Текст]"/>
      <dgm:spPr/>
      <dgm:t>
        <a:bodyPr/>
        <a:lstStyle/>
        <a:p>
          <a:r>
            <a:rPr lang="uk-UA" dirty="0" smtClean="0"/>
            <a:t>організація дозвілля й відпочинку сім'ї.</a:t>
          </a:r>
          <a:endParaRPr lang="uk-UA" dirty="0"/>
        </a:p>
      </dgm:t>
    </dgm:pt>
    <dgm:pt modelId="{EBF9E7D4-AA31-4149-B8F7-2D51374BA168}" type="parTrans" cxnId="{34D8866D-AD1C-4F23-874E-E8C1329F0B56}">
      <dgm:prSet/>
      <dgm:spPr/>
      <dgm:t>
        <a:bodyPr/>
        <a:lstStyle/>
        <a:p>
          <a:endParaRPr lang="uk-UA"/>
        </a:p>
      </dgm:t>
    </dgm:pt>
    <dgm:pt modelId="{96DFC0C7-9F17-4FE7-ADB1-5B6D593A0DF1}" type="sibTrans" cxnId="{34D8866D-AD1C-4F23-874E-E8C1329F0B56}">
      <dgm:prSet/>
      <dgm:spPr/>
      <dgm:t>
        <a:bodyPr/>
        <a:lstStyle/>
        <a:p>
          <a:endParaRPr lang="uk-UA"/>
        </a:p>
      </dgm:t>
    </dgm:pt>
    <dgm:pt modelId="{2519DFF2-21E3-48DD-981D-52CAC345C177}">
      <dgm:prSet phldrT="[Текст]"/>
      <dgm:spPr/>
      <dgm:t>
        <a:bodyPr/>
        <a:lstStyle/>
        <a:p>
          <a:r>
            <a:rPr lang="uk-UA" dirty="0" smtClean="0"/>
            <a:t>Форми роботи:</a:t>
          </a:r>
          <a:endParaRPr lang="uk-UA" dirty="0"/>
        </a:p>
      </dgm:t>
    </dgm:pt>
    <dgm:pt modelId="{7CE411BD-4B4C-41C2-A5B1-49F260D1F871}" type="parTrans" cxnId="{2C5B1977-0818-4C0F-B77B-8108081172F7}">
      <dgm:prSet/>
      <dgm:spPr/>
      <dgm:t>
        <a:bodyPr/>
        <a:lstStyle/>
        <a:p>
          <a:endParaRPr lang="uk-UA"/>
        </a:p>
      </dgm:t>
    </dgm:pt>
    <dgm:pt modelId="{C5DD5C8C-4D63-485F-BC5C-0733FE7A07FB}" type="sibTrans" cxnId="{2C5B1977-0818-4C0F-B77B-8108081172F7}">
      <dgm:prSet/>
      <dgm:spPr/>
      <dgm:t>
        <a:bodyPr/>
        <a:lstStyle/>
        <a:p>
          <a:endParaRPr lang="uk-UA"/>
        </a:p>
      </dgm:t>
    </dgm:pt>
    <dgm:pt modelId="{AE2AD694-43D7-4FD4-AB94-261268290F61}">
      <dgm:prSet phldrT="[Текст]"/>
      <dgm:spPr/>
      <dgm:t>
        <a:bodyPr/>
        <a:lstStyle/>
        <a:p>
          <a:r>
            <a:rPr lang="uk-UA" dirty="0" smtClean="0"/>
            <a:t>школи молодих батьків, </a:t>
          </a:r>
          <a:endParaRPr lang="uk-UA" dirty="0"/>
        </a:p>
      </dgm:t>
    </dgm:pt>
    <dgm:pt modelId="{109B2FDA-890B-47C5-AEA5-68BBC55EEF48}" type="parTrans" cxnId="{E526FD23-8BD4-42F3-B5D2-35048FF9AAC9}">
      <dgm:prSet/>
      <dgm:spPr/>
      <dgm:t>
        <a:bodyPr/>
        <a:lstStyle/>
        <a:p>
          <a:endParaRPr lang="uk-UA"/>
        </a:p>
      </dgm:t>
    </dgm:pt>
    <dgm:pt modelId="{DB206529-28B0-43E9-9B37-5F121EC084D1}" type="sibTrans" cxnId="{E526FD23-8BD4-42F3-B5D2-35048FF9AAC9}">
      <dgm:prSet/>
      <dgm:spPr/>
      <dgm:t>
        <a:bodyPr/>
        <a:lstStyle/>
        <a:p>
          <a:endParaRPr lang="uk-UA"/>
        </a:p>
      </dgm:t>
    </dgm:pt>
    <dgm:pt modelId="{6A35EFBD-B810-4B74-A768-B1AD1DFBDA74}">
      <dgm:prSet phldrT="[Текст]"/>
      <dgm:spPr/>
      <dgm:t>
        <a:bodyPr/>
        <a:lstStyle/>
        <a:p>
          <a:r>
            <a:rPr lang="uk-UA" dirty="0" smtClean="0"/>
            <a:t>клуби сімейного спілкування,</a:t>
          </a:r>
          <a:endParaRPr lang="uk-UA" dirty="0"/>
        </a:p>
      </dgm:t>
    </dgm:pt>
    <dgm:pt modelId="{C100C0CA-65F5-4D23-89C4-041BCF6C10F7}" type="parTrans" cxnId="{FB566BC9-4396-408F-94A6-7B5818EA45E1}">
      <dgm:prSet/>
      <dgm:spPr/>
      <dgm:t>
        <a:bodyPr/>
        <a:lstStyle/>
        <a:p>
          <a:endParaRPr lang="uk-UA"/>
        </a:p>
      </dgm:t>
    </dgm:pt>
    <dgm:pt modelId="{F94987B2-9A81-4BE1-8EC2-C22B19A15D20}" type="sibTrans" cxnId="{FB566BC9-4396-408F-94A6-7B5818EA45E1}">
      <dgm:prSet/>
      <dgm:spPr/>
      <dgm:t>
        <a:bodyPr/>
        <a:lstStyle/>
        <a:p>
          <a:endParaRPr lang="uk-UA"/>
        </a:p>
      </dgm:t>
    </dgm:pt>
    <dgm:pt modelId="{CDE504A1-10CB-46B6-A302-81DC8F013710}">
      <dgm:prSet phldrT="[Текст]"/>
      <dgm:spPr/>
      <dgm:t>
        <a:bodyPr/>
        <a:lstStyle/>
        <a:p>
          <a:r>
            <a:rPr lang="uk-UA" dirty="0" smtClean="0"/>
            <a:t> спільне відзначення свят, зокрема таких, як День сім'ї, День матері; </a:t>
          </a:r>
          <a:endParaRPr lang="uk-UA" dirty="0"/>
        </a:p>
      </dgm:t>
    </dgm:pt>
    <dgm:pt modelId="{226B4EDA-2AB8-437A-8D53-DEA0B81897C9}" type="parTrans" cxnId="{03D22C84-A2EE-4232-8BF5-3F74D67FB42B}">
      <dgm:prSet/>
      <dgm:spPr/>
      <dgm:t>
        <a:bodyPr/>
        <a:lstStyle/>
        <a:p>
          <a:endParaRPr lang="uk-UA"/>
        </a:p>
      </dgm:t>
    </dgm:pt>
    <dgm:pt modelId="{6BCC6A80-4BAA-4273-B3D6-B2D7E3F77554}" type="sibTrans" cxnId="{03D22C84-A2EE-4232-8BF5-3F74D67FB42B}">
      <dgm:prSet/>
      <dgm:spPr/>
      <dgm:t>
        <a:bodyPr/>
        <a:lstStyle/>
        <a:p>
          <a:endParaRPr lang="uk-UA"/>
        </a:p>
      </dgm:t>
    </dgm:pt>
    <dgm:pt modelId="{0A7C8090-558D-4D96-B7AF-F15C8D76053D}">
      <dgm:prSet phldrT="[Текст]"/>
      <dgm:spPr/>
      <dgm:t>
        <a:bodyPr/>
        <a:lstStyle/>
        <a:p>
          <a:r>
            <a:rPr lang="uk-UA" dirty="0" smtClean="0"/>
            <a:t>розваги, ігри,</a:t>
          </a:r>
          <a:endParaRPr lang="uk-UA" dirty="0"/>
        </a:p>
      </dgm:t>
    </dgm:pt>
    <dgm:pt modelId="{EB4792BA-A4C4-4270-9957-40ADE786593B}" type="parTrans" cxnId="{9CBEB8CF-40D2-4B6F-B8DB-FFB28E733B89}">
      <dgm:prSet/>
      <dgm:spPr/>
      <dgm:t>
        <a:bodyPr/>
        <a:lstStyle/>
        <a:p>
          <a:endParaRPr lang="uk-UA"/>
        </a:p>
      </dgm:t>
    </dgm:pt>
    <dgm:pt modelId="{1D0CFFF5-4DCB-4B91-9D76-679457382611}" type="sibTrans" cxnId="{9CBEB8CF-40D2-4B6F-B8DB-FFB28E733B89}">
      <dgm:prSet/>
      <dgm:spPr/>
      <dgm:t>
        <a:bodyPr/>
        <a:lstStyle/>
        <a:p>
          <a:endParaRPr lang="uk-UA"/>
        </a:p>
      </dgm:t>
    </dgm:pt>
    <dgm:pt modelId="{0CFA4D20-0ADF-4B20-A480-E1A688E7FA70}">
      <dgm:prSet phldrT="[Текст]"/>
      <dgm:spPr/>
      <dgm:t>
        <a:bodyPr/>
        <a:lstStyle/>
        <a:p>
          <a:r>
            <a:rPr lang="uk-UA" dirty="0" smtClean="0"/>
            <a:t>тренінги, лекторії, </a:t>
          </a:r>
          <a:endParaRPr lang="uk-UA" dirty="0"/>
        </a:p>
      </dgm:t>
    </dgm:pt>
    <dgm:pt modelId="{EC620002-C74D-4C53-9E55-F2751C2C0F01}" type="parTrans" cxnId="{22600CAD-9849-4940-84B4-281F64859D48}">
      <dgm:prSet/>
      <dgm:spPr/>
      <dgm:t>
        <a:bodyPr/>
        <a:lstStyle/>
        <a:p>
          <a:endParaRPr lang="uk-UA"/>
        </a:p>
      </dgm:t>
    </dgm:pt>
    <dgm:pt modelId="{66E47A80-FB71-47FC-B406-F79F40034256}" type="sibTrans" cxnId="{22600CAD-9849-4940-84B4-281F64859D48}">
      <dgm:prSet/>
      <dgm:spPr/>
      <dgm:t>
        <a:bodyPr/>
        <a:lstStyle/>
        <a:p>
          <a:endParaRPr lang="uk-UA"/>
        </a:p>
      </dgm:t>
    </dgm:pt>
    <dgm:pt modelId="{82B427CC-FB2B-41A9-8925-1B384C2B4792}">
      <dgm:prSet phldrT="[Текст]"/>
      <dgm:spPr/>
      <dgm:t>
        <a:bodyPr/>
        <a:lstStyle/>
        <a:p>
          <a:r>
            <a:rPr lang="uk-UA" dirty="0" smtClean="0"/>
            <a:t>передачі на замовлення на радіо, ТБ, вечори запитань і відповідей, </a:t>
          </a:r>
          <a:endParaRPr lang="uk-UA" dirty="0"/>
        </a:p>
      </dgm:t>
    </dgm:pt>
    <dgm:pt modelId="{011C2F45-FF2A-4F42-A874-CE40C9E4321A}" type="parTrans" cxnId="{83F6EB13-457A-4A43-BF9B-6612704EC528}">
      <dgm:prSet/>
      <dgm:spPr/>
      <dgm:t>
        <a:bodyPr/>
        <a:lstStyle/>
        <a:p>
          <a:endParaRPr lang="uk-UA"/>
        </a:p>
      </dgm:t>
    </dgm:pt>
    <dgm:pt modelId="{4A069167-AD85-40D8-84B0-31BD6E4A3DF8}" type="sibTrans" cxnId="{83F6EB13-457A-4A43-BF9B-6612704EC528}">
      <dgm:prSet/>
      <dgm:spPr/>
      <dgm:t>
        <a:bodyPr/>
        <a:lstStyle/>
        <a:p>
          <a:endParaRPr lang="uk-UA"/>
        </a:p>
      </dgm:t>
    </dgm:pt>
    <dgm:pt modelId="{017A755D-69C7-454C-8BC5-A2DBE447064E}">
      <dgm:prSet phldrT="[Текст]"/>
      <dgm:spPr/>
      <dgm:t>
        <a:bodyPr/>
        <a:lstStyle/>
        <a:p>
          <a:r>
            <a:rPr lang="ru-RU" b="0" i="0" dirty="0" err="1" smtClean="0"/>
            <a:t>виступи</a:t>
          </a:r>
          <a:r>
            <a:rPr lang="ru-RU" b="0" i="0" dirty="0" smtClean="0"/>
            <a:t> </a:t>
          </a:r>
          <a:r>
            <a:rPr lang="ru-RU" b="0" i="0" dirty="0" err="1" smtClean="0"/>
            <a:t>педагогів</a:t>
          </a:r>
          <a:r>
            <a:rPr lang="ru-RU" b="0" i="0" dirty="0" smtClean="0"/>
            <a:t> з </a:t>
          </a:r>
          <a:r>
            <a:rPr lang="ru-RU" b="0" i="0" dirty="0" err="1" smtClean="0"/>
            <a:t>актуальних</a:t>
          </a:r>
          <a:r>
            <a:rPr lang="ru-RU" b="0" i="0" dirty="0" smtClean="0"/>
            <a:t> проблем </a:t>
          </a:r>
          <a:r>
            <a:rPr lang="ru-RU" b="0" i="0" dirty="0" err="1" smtClean="0"/>
            <a:t>виховання</a:t>
          </a:r>
          <a:r>
            <a:rPr lang="ru-RU" b="0" i="0" dirty="0" smtClean="0"/>
            <a:t> </a:t>
          </a:r>
          <a:r>
            <a:rPr lang="ru-RU" b="0" i="0" dirty="0" err="1" smtClean="0"/>
            <a:t>дітей</a:t>
          </a:r>
          <a:r>
            <a:rPr lang="ru-RU" b="0" i="0" dirty="0" smtClean="0"/>
            <a:t> на </a:t>
          </a:r>
          <a:r>
            <a:rPr lang="ru-RU" b="0" i="0" dirty="0" err="1" smtClean="0"/>
            <a:t>підприємствах</a:t>
          </a:r>
          <a:r>
            <a:rPr lang="ru-RU" b="0" i="0" dirty="0" smtClean="0"/>
            <a:t> та </a:t>
          </a:r>
          <a:r>
            <a:rPr lang="ru-RU" b="0" i="0" dirty="0" err="1" smtClean="0"/>
            <a:t>організаціях</a:t>
          </a:r>
          <a:r>
            <a:rPr lang="ru-RU" b="0" i="0" dirty="0" smtClean="0"/>
            <a:t>, де </a:t>
          </a:r>
          <a:r>
            <a:rPr lang="ru-RU" b="0" i="0" dirty="0" err="1" smtClean="0"/>
            <a:t>працюють</a:t>
          </a:r>
          <a:r>
            <a:rPr lang="ru-RU" b="0" i="0" dirty="0" smtClean="0"/>
            <a:t> батьки</a:t>
          </a:r>
          <a:r>
            <a:rPr lang="uk-UA" dirty="0" smtClean="0"/>
            <a:t>,</a:t>
          </a:r>
          <a:endParaRPr lang="uk-UA" dirty="0"/>
        </a:p>
      </dgm:t>
    </dgm:pt>
    <dgm:pt modelId="{28887BE8-3FD2-4A54-AA50-5E3E877F698D}" type="parTrans" cxnId="{DFAFCB83-0830-481D-AC49-2DA89B63E62B}">
      <dgm:prSet/>
      <dgm:spPr/>
      <dgm:t>
        <a:bodyPr/>
        <a:lstStyle/>
        <a:p>
          <a:endParaRPr lang="uk-UA"/>
        </a:p>
      </dgm:t>
    </dgm:pt>
    <dgm:pt modelId="{5A3F872D-4811-4FA5-BB6B-46006B0F585C}" type="sibTrans" cxnId="{DFAFCB83-0830-481D-AC49-2DA89B63E62B}">
      <dgm:prSet/>
      <dgm:spPr/>
      <dgm:t>
        <a:bodyPr/>
        <a:lstStyle/>
        <a:p>
          <a:endParaRPr lang="uk-UA"/>
        </a:p>
      </dgm:t>
    </dgm:pt>
    <dgm:pt modelId="{63A6B186-2FF8-4502-8BAE-5E3A3138C31C}">
      <dgm:prSet phldrT="[Текст]"/>
      <dgm:spPr/>
      <dgm:t>
        <a:bodyPr/>
        <a:lstStyle/>
        <a:p>
          <a:r>
            <a:rPr lang="uk-UA" smtClean="0"/>
            <a:t>виставки </a:t>
          </a:r>
          <a:r>
            <a:rPr lang="uk-UA" dirty="0" smtClean="0"/>
            <a:t>педагогічної літератури, </a:t>
          </a:r>
          <a:r>
            <a:rPr lang="uk-UA" dirty="0" err="1" smtClean="0"/>
            <a:t>консультпункти</a:t>
          </a:r>
          <a:r>
            <a:rPr lang="uk-UA" dirty="0" smtClean="0"/>
            <a:t>, ярмарки професій, перепідготовки тощо.</a:t>
          </a:r>
          <a:endParaRPr lang="uk-UA" dirty="0"/>
        </a:p>
      </dgm:t>
    </dgm:pt>
    <dgm:pt modelId="{858D7D2E-4A71-4A45-A06B-0140001ED1A4}" type="parTrans" cxnId="{D4A7DAA3-A55D-44B2-AB48-666EE09EE096}">
      <dgm:prSet/>
      <dgm:spPr/>
      <dgm:t>
        <a:bodyPr/>
        <a:lstStyle/>
        <a:p>
          <a:endParaRPr lang="uk-UA"/>
        </a:p>
      </dgm:t>
    </dgm:pt>
    <dgm:pt modelId="{5E05743D-0317-4F5D-9540-27CBCB21B977}" type="sibTrans" cxnId="{D4A7DAA3-A55D-44B2-AB48-666EE09EE096}">
      <dgm:prSet/>
      <dgm:spPr/>
      <dgm:t>
        <a:bodyPr/>
        <a:lstStyle/>
        <a:p>
          <a:endParaRPr lang="uk-UA"/>
        </a:p>
      </dgm:t>
    </dgm:pt>
    <dgm:pt modelId="{8CF2133A-B1F3-4625-A14B-130D1F853AD9}" type="pres">
      <dgm:prSet presAssocID="{76363D09-B387-4D10-810A-BBE045A639AA}" presName="linear" presStyleCnt="0">
        <dgm:presLayoutVars>
          <dgm:animLvl val="lvl"/>
          <dgm:resizeHandles val="exact"/>
        </dgm:presLayoutVars>
      </dgm:prSet>
      <dgm:spPr/>
    </dgm:pt>
    <dgm:pt modelId="{65B1F4E8-AB20-4441-A70C-214574BA43C9}" type="pres">
      <dgm:prSet presAssocID="{EBD9F125-AD43-4935-99AE-32007CD264CF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79F3CDD3-CF49-4673-BB8C-ECAD918C3997}" type="pres">
      <dgm:prSet presAssocID="{EBD9F125-AD43-4935-99AE-32007CD264CF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6F413E3-672A-476E-B4D9-007B986314F3}" type="pres">
      <dgm:prSet presAssocID="{56B029F9-9DB0-4C5F-8520-DD69261E6E95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5CB4BAC0-FB21-4DFB-8395-C566E639F578}" type="pres">
      <dgm:prSet presAssocID="{56B029F9-9DB0-4C5F-8520-DD69261E6E95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D747AA85-55F7-4003-9DBC-66E299541FBC}" type="pres">
      <dgm:prSet presAssocID="{2519DFF2-21E3-48DD-981D-52CAC345C177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DC7EBFB7-917E-4C75-A86D-9597A66422CC}" type="pres">
      <dgm:prSet presAssocID="{2519DFF2-21E3-48DD-981D-52CAC345C177}" presName="childText" presStyleLbl="revTx" presStyleIdx="2" presStyleCnt="3" custScaleY="108477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6EA487B6-E946-445C-90B8-E2671E080A6A}" srcId="{76363D09-B387-4D10-810A-BBE045A639AA}" destId="{56B029F9-9DB0-4C5F-8520-DD69261E6E95}" srcOrd="1" destOrd="0" parTransId="{81DFCBD4-D1D1-463D-925A-5C49B4AFCF67}" sibTransId="{6298C079-18D6-4D7A-9509-2F19AB383B85}"/>
    <dgm:cxn modelId="{6ED75DB0-6C8B-486A-B99A-E11C178D2999}" srcId="{56B029F9-9DB0-4C5F-8520-DD69261E6E95}" destId="{C6ACDB83-B6C0-43BE-B635-626A7099B670}" srcOrd="3" destOrd="0" parTransId="{5114AC97-584E-4585-95A9-3AFEA7317A7D}" sibTransId="{69B70C3E-35CB-4300-918D-16027D347523}"/>
    <dgm:cxn modelId="{23D12D6B-15AD-4CC0-9FBC-1BFD0068F5F2}" type="presOf" srcId="{2519DFF2-21E3-48DD-981D-52CAC345C177}" destId="{D747AA85-55F7-4003-9DBC-66E299541FBC}" srcOrd="0" destOrd="0" presId="urn:microsoft.com/office/officeart/2005/8/layout/vList2"/>
    <dgm:cxn modelId="{03D22C84-A2EE-4232-8BF5-3F74D67FB42B}" srcId="{2519DFF2-21E3-48DD-981D-52CAC345C177}" destId="{CDE504A1-10CB-46B6-A302-81DC8F013710}" srcOrd="2" destOrd="0" parTransId="{226B4EDA-2AB8-437A-8D53-DEA0B81897C9}" sibTransId="{6BCC6A80-4BAA-4273-B3D6-B2D7E3F77554}"/>
    <dgm:cxn modelId="{95F44C4C-67A6-4C28-AAF5-1FD1BD056059}" type="presOf" srcId="{56B029F9-9DB0-4C5F-8520-DD69261E6E95}" destId="{96F413E3-672A-476E-B4D9-007B986314F3}" srcOrd="0" destOrd="0" presId="urn:microsoft.com/office/officeart/2005/8/layout/vList2"/>
    <dgm:cxn modelId="{2C5B1977-0818-4C0F-B77B-8108081172F7}" srcId="{76363D09-B387-4D10-810A-BBE045A639AA}" destId="{2519DFF2-21E3-48DD-981D-52CAC345C177}" srcOrd="2" destOrd="0" parTransId="{7CE411BD-4B4C-41C2-A5B1-49F260D1F871}" sibTransId="{C5DD5C8C-4D63-485F-BC5C-0733FE7A07FB}"/>
    <dgm:cxn modelId="{9CBEB8CF-40D2-4B6F-B8DB-FFB28E733B89}" srcId="{2519DFF2-21E3-48DD-981D-52CAC345C177}" destId="{0A7C8090-558D-4D96-B7AF-F15C8D76053D}" srcOrd="3" destOrd="0" parTransId="{EB4792BA-A4C4-4270-9957-40ADE786593B}" sibTransId="{1D0CFFF5-4DCB-4B91-9D76-679457382611}"/>
    <dgm:cxn modelId="{358C2F25-F2BA-4C36-9350-C3F68752B41D}" srcId="{76363D09-B387-4D10-810A-BBE045A639AA}" destId="{EBD9F125-AD43-4935-99AE-32007CD264CF}" srcOrd="0" destOrd="0" parTransId="{70520F62-ADF4-48D0-B572-CC577D5ECBAD}" sibTransId="{9BFFA7A0-F8B8-43C4-A833-F23B48E7B231}"/>
    <dgm:cxn modelId="{FB566BC9-4396-408F-94A6-7B5818EA45E1}" srcId="{2519DFF2-21E3-48DD-981D-52CAC345C177}" destId="{6A35EFBD-B810-4B74-A768-B1AD1DFBDA74}" srcOrd="1" destOrd="0" parTransId="{C100C0CA-65F5-4D23-89C4-041BCF6C10F7}" sibTransId="{F94987B2-9A81-4BE1-8EC2-C22B19A15D20}"/>
    <dgm:cxn modelId="{516A0837-172F-4147-B77B-397E70B4722D}" type="presOf" srcId="{D4B48F32-518B-4B2A-B804-3A8A7C24B7B2}" destId="{5CB4BAC0-FB21-4DFB-8395-C566E639F578}" srcOrd="0" destOrd="1" presId="urn:microsoft.com/office/officeart/2005/8/layout/vList2"/>
    <dgm:cxn modelId="{566F041D-F010-442B-A0CF-3CAC96572A07}" type="presOf" srcId="{0A7C8090-558D-4D96-B7AF-F15C8D76053D}" destId="{DC7EBFB7-917E-4C75-A86D-9597A66422CC}" srcOrd="0" destOrd="3" presId="urn:microsoft.com/office/officeart/2005/8/layout/vList2"/>
    <dgm:cxn modelId="{83F6EB13-457A-4A43-BF9B-6612704EC528}" srcId="{2519DFF2-21E3-48DD-981D-52CAC345C177}" destId="{82B427CC-FB2B-41A9-8925-1B384C2B4792}" srcOrd="5" destOrd="0" parTransId="{011C2F45-FF2A-4F42-A874-CE40C9E4321A}" sibTransId="{4A069167-AD85-40D8-84B0-31BD6E4A3DF8}"/>
    <dgm:cxn modelId="{E6FEBE17-82CE-46E5-9D2F-D5D3D52ED06D}" type="presOf" srcId="{017A755D-69C7-454C-8BC5-A2DBE447064E}" destId="{DC7EBFB7-917E-4C75-A86D-9597A66422CC}" srcOrd="0" destOrd="6" presId="urn:microsoft.com/office/officeart/2005/8/layout/vList2"/>
    <dgm:cxn modelId="{DFAFCB83-0830-481D-AC49-2DA89B63E62B}" srcId="{2519DFF2-21E3-48DD-981D-52CAC345C177}" destId="{017A755D-69C7-454C-8BC5-A2DBE447064E}" srcOrd="6" destOrd="0" parTransId="{28887BE8-3FD2-4A54-AA50-5E3E877F698D}" sibTransId="{5A3F872D-4811-4FA5-BB6B-46006B0F585C}"/>
    <dgm:cxn modelId="{13B63851-3421-4A8F-B8F0-D96D67DE7B9E}" type="presOf" srcId="{0CFA4D20-0ADF-4B20-A480-E1A688E7FA70}" destId="{DC7EBFB7-917E-4C75-A86D-9597A66422CC}" srcOrd="0" destOrd="4" presId="urn:microsoft.com/office/officeart/2005/8/layout/vList2"/>
    <dgm:cxn modelId="{A814ACD5-BB85-48D7-8720-78348C25B250}" srcId="{EBD9F125-AD43-4935-99AE-32007CD264CF}" destId="{D277F3F3-5A52-4438-B062-1DB590712700}" srcOrd="1" destOrd="0" parTransId="{44D0A12A-6ADC-4CF6-A6A9-1DB6AF544968}" sibTransId="{2EB97877-0648-4E90-B1BA-EDE628E26B50}"/>
    <dgm:cxn modelId="{78710840-3DC4-43FA-A9FF-8A6509C611AD}" type="presOf" srcId="{AE2AD694-43D7-4FD4-AB94-261268290F61}" destId="{DC7EBFB7-917E-4C75-A86D-9597A66422CC}" srcOrd="0" destOrd="0" presId="urn:microsoft.com/office/officeart/2005/8/layout/vList2"/>
    <dgm:cxn modelId="{EE15A6E2-88AA-4479-A1CA-7FF6B19030B4}" type="presOf" srcId="{C6ACDB83-B6C0-43BE-B635-626A7099B670}" destId="{5CB4BAC0-FB21-4DFB-8395-C566E639F578}" srcOrd="0" destOrd="3" presId="urn:microsoft.com/office/officeart/2005/8/layout/vList2"/>
    <dgm:cxn modelId="{DF3E5A3B-85F2-4692-9A5D-C31DDA47891E}" type="presOf" srcId="{CDE504A1-10CB-46B6-A302-81DC8F013710}" destId="{DC7EBFB7-917E-4C75-A86D-9597A66422CC}" srcOrd="0" destOrd="2" presId="urn:microsoft.com/office/officeart/2005/8/layout/vList2"/>
    <dgm:cxn modelId="{D4A7DAA3-A55D-44B2-AB48-666EE09EE096}" srcId="{2519DFF2-21E3-48DD-981D-52CAC345C177}" destId="{63A6B186-2FF8-4502-8BAE-5E3A3138C31C}" srcOrd="7" destOrd="0" parTransId="{858D7D2E-4A71-4A45-A06B-0140001ED1A4}" sibTransId="{5E05743D-0317-4F5D-9540-27CBCB21B977}"/>
    <dgm:cxn modelId="{FB8B8CEC-DE4F-407E-88A8-89276D366F2E}" type="presOf" srcId="{78795C16-D76D-4D21-927F-A17EEF577554}" destId="{5CB4BAC0-FB21-4DFB-8395-C566E639F578}" srcOrd="0" destOrd="2" presId="urn:microsoft.com/office/officeart/2005/8/layout/vList2"/>
    <dgm:cxn modelId="{168F5B87-E704-479B-9751-AD5F1844FB3D}" type="presOf" srcId="{2039D47A-904B-4D50-94AA-C77664806B47}" destId="{5CB4BAC0-FB21-4DFB-8395-C566E639F578}" srcOrd="0" destOrd="0" presId="urn:microsoft.com/office/officeart/2005/8/layout/vList2"/>
    <dgm:cxn modelId="{6984EDE9-2197-4540-B300-965A6CA55CCB}" type="presOf" srcId="{63A6B186-2FF8-4502-8BAE-5E3A3138C31C}" destId="{DC7EBFB7-917E-4C75-A86D-9597A66422CC}" srcOrd="0" destOrd="7" presId="urn:microsoft.com/office/officeart/2005/8/layout/vList2"/>
    <dgm:cxn modelId="{9F97D2EF-4FD9-418D-9D51-23243B3C307C}" srcId="{56B029F9-9DB0-4C5F-8520-DD69261E6E95}" destId="{D4B48F32-518B-4B2A-B804-3A8A7C24B7B2}" srcOrd="1" destOrd="0" parTransId="{6F5287A4-EE68-4F49-B38D-0C9E92787678}" sibTransId="{AFC9EDC1-20F5-4B06-ABEB-002083BEDB42}"/>
    <dgm:cxn modelId="{7A7CA556-D3A2-45A3-B6A0-BFD4459CC4F9}" type="presOf" srcId="{7B50ED78-F496-4924-83CB-CBF3CBDD9198}" destId="{79F3CDD3-CF49-4673-BB8C-ECAD918C3997}" srcOrd="0" destOrd="0" presId="urn:microsoft.com/office/officeart/2005/8/layout/vList2"/>
    <dgm:cxn modelId="{E526FD23-8BD4-42F3-B5D2-35048FF9AAC9}" srcId="{2519DFF2-21E3-48DD-981D-52CAC345C177}" destId="{AE2AD694-43D7-4FD4-AB94-261268290F61}" srcOrd="0" destOrd="0" parTransId="{109B2FDA-890B-47C5-AEA5-68BBC55EEF48}" sibTransId="{DB206529-28B0-43E9-9B37-5F121EC084D1}"/>
    <dgm:cxn modelId="{38AEF820-8FDB-49CE-9687-5FAD5F4D147A}" type="presOf" srcId="{EBD9F125-AD43-4935-99AE-32007CD264CF}" destId="{65B1F4E8-AB20-4441-A70C-214574BA43C9}" srcOrd="0" destOrd="0" presId="urn:microsoft.com/office/officeart/2005/8/layout/vList2"/>
    <dgm:cxn modelId="{34D8866D-AD1C-4F23-874E-E8C1329F0B56}" srcId="{56B029F9-9DB0-4C5F-8520-DD69261E6E95}" destId="{4F4F9C8C-9728-4B12-AA87-7F5B64CFA518}" srcOrd="4" destOrd="0" parTransId="{EBF9E7D4-AA31-4149-B8F7-2D51374BA168}" sibTransId="{96DFC0C7-9F17-4FE7-ADB1-5B6D593A0DF1}"/>
    <dgm:cxn modelId="{2D061981-8AE0-425F-AE9D-237F817F7FDD}" type="presOf" srcId="{D277F3F3-5A52-4438-B062-1DB590712700}" destId="{79F3CDD3-CF49-4673-BB8C-ECAD918C3997}" srcOrd="0" destOrd="1" presId="urn:microsoft.com/office/officeart/2005/8/layout/vList2"/>
    <dgm:cxn modelId="{D769352B-E9E1-4B8B-9328-E96DABF83A00}" type="presOf" srcId="{82B427CC-FB2B-41A9-8925-1B384C2B4792}" destId="{DC7EBFB7-917E-4C75-A86D-9597A66422CC}" srcOrd="0" destOrd="5" presId="urn:microsoft.com/office/officeart/2005/8/layout/vList2"/>
    <dgm:cxn modelId="{D2F198D1-ADC9-4D76-94FC-D96B1FF5659D}" type="presOf" srcId="{4F4F9C8C-9728-4B12-AA87-7F5B64CFA518}" destId="{5CB4BAC0-FB21-4DFB-8395-C566E639F578}" srcOrd="0" destOrd="4" presId="urn:microsoft.com/office/officeart/2005/8/layout/vList2"/>
    <dgm:cxn modelId="{2B4E583F-1A8B-4EBF-89DB-2A728EA0553D}" type="presOf" srcId="{76363D09-B387-4D10-810A-BBE045A639AA}" destId="{8CF2133A-B1F3-4625-A14B-130D1F853AD9}" srcOrd="0" destOrd="0" presId="urn:microsoft.com/office/officeart/2005/8/layout/vList2"/>
    <dgm:cxn modelId="{22600CAD-9849-4940-84B4-281F64859D48}" srcId="{2519DFF2-21E3-48DD-981D-52CAC345C177}" destId="{0CFA4D20-0ADF-4B20-A480-E1A688E7FA70}" srcOrd="4" destOrd="0" parTransId="{EC620002-C74D-4C53-9E55-F2751C2C0F01}" sibTransId="{66E47A80-FB71-47FC-B406-F79F40034256}"/>
    <dgm:cxn modelId="{8211E22D-DC19-49F9-A928-01BD6502057F}" srcId="{56B029F9-9DB0-4C5F-8520-DD69261E6E95}" destId="{2039D47A-904B-4D50-94AA-C77664806B47}" srcOrd="0" destOrd="0" parTransId="{DC480B58-B1B9-47C3-B9F6-239BFA581D07}" sibTransId="{DA3E1286-09A8-4398-90D2-68726D40E0F5}"/>
    <dgm:cxn modelId="{303D024D-6734-4A48-A82C-A83C64A9B92A}" srcId="{EBD9F125-AD43-4935-99AE-32007CD264CF}" destId="{7B50ED78-F496-4924-83CB-CBF3CBDD9198}" srcOrd="0" destOrd="0" parTransId="{68C0B316-F01B-4525-96D3-6E39A87DD161}" sibTransId="{83FB4AF8-FADF-40BD-89C6-CD1A1B580627}"/>
    <dgm:cxn modelId="{3BFFF909-F6F3-4080-9278-67B6F396AAA1}" type="presOf" srcId="{6A35EFBD-B810-4B74-A768-B1AD1DFBDA74}" destId="{DC7EBFB7-917E-4C75-A86D-9597A66422CC}" srcOrd="0" destOrd="1" presId="urn:microsoft.com/office/officeart/2005/8/layout/vList2"/>
    <dgm:cxn modelId="{756CBF29-9CD2-4D9D-921B-7572C52D15B5}" srcId="{56B029F9-9DB0-4C5F-8520-DD69261E6E95}" destId="{78795C16-D76D-4D21-927F-A17EEF577554}" srcOrd="2" destOrd="0" parTransId="{3E6AAC32-AB88-4662-B889-426584BA042C}" sibTransId="{32227C2C-AD45-4E09-BD5A-5B426633D06E}"/>
    <dgm:cxn modelId="{AE6D0B11-1057-4221-B87C-29C35D25A152}" type="presParOf" srcId="{8CF2133A-B1F3-4625-A14B-130D1F853AD9}" destId="{65B1F4E8-AB20-4441-A70C-214574BA43C9}" srcOrd="0" destOrd="0" presId="urn:microsoft.com/office/officeart/2005/8/layout/vList2"/>
    <dgm:cxn modelId="{ECB59C30-1CB8-4072-B842-6EF1D46A4384}" type="presParOf" srcId="{8CF2133A-B1F3-4625-A14B-130D1F853AD9}" destId="{79F3CDD3-CF49-4673-BB8C-ECAD918C3997}" srcOrd="1" destOrd="0" presId="urn:microsoft.com/office/officeart/2005/8/layout/vList2"/>
    <dgm:cxn modelId="{68EE189E-CD89-454D-B341-5A421DB36476}" type="presParOf" srcId="{8CF2133A-B1F3-4625-A14B-130D1F853AD9}" destId="{96F413E3-672A-476E-B4D9-007B986314F3}" srcOrd="2" destOrd="0" presId="urn:microsoft.com/office/officeart/2005/8/layout/vList2"/>
    <dgm:cxn modelId="{B469838B-628C-4E5B-9F77-E548CE65F6C0}" type="presParOf" srcId="{8CF2133A-B1F3-4625-A14B-130D1F853AD9}" destId="{5CB4BAC0-FB21-4DFB-8395-C566E639F578}" srcOrd="3" destOrd="0" presId="urn:microsoft.com/office/officeart/2005/8/layout/vList2"/>
    <dgm:cxn modelId="{A11283DB-FBFE-4F57-A7D3-AD2B45F04B6C}" type="presParOf" srcId="{8CF2133A-B1F3-4625-A14B-130D1F853AD9}" destId="{D747AA85-55F7-4003-9DBC-66E299541FBC}" srcOrd="4" destOrd="0" presId="urn:microsoft.com/office/officeart/2005/8/layout/vList2"/>
    <dgm:cxn modelId="{8DF7FF1C-0C4A-4855-92FB-D91EB1028E30}" type="presParOf" srcId="{8CF2133A-B1F3-4625-A14B-130D1F853AD9}" destId="{DC7EBFB7-917E-4C75-A86D-9597A66422CC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341E23-7B66-44A8-967B-13EC0DFE04CA}">
      <dsp:nvSpPr>
        <dsp:cNvPr id="0" name=""/>
        <dsp:cNvSpPr/>
      </dsp:nvSpPr>
      <dsp:spPr>
        <a:xfrm>
          <a:off x="0" y="0"/>
          <a:ext cx="806489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699775-20F9-4AF2-AE6B-2DE81743CBDE}">
      <dsp:nvSpPr>
        <dsp:cNvPr id="0" name=""/>
        <dsp:cNvSpPr/>
      </dsp:nvSpPr>
      <dsp:spPr>
        <a:xfrm>
          <a:off x="31291" y="0"/>
          <a:ext cx="1612979" cy="16561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err="1" smtClean="0"/>
            <a:t>сім'я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розглядаэься</a:t>
          </a:r>
          <a:r>
            <a:rPr lang="ru-RU" sz="2000" kern="1200" dirty="0" smtClean="0"/>
            <a:t> як:</a:t>
          </a:r>
          <a:endParaRPr lang="uk-UA" sz="2000" kern="1200" dirty="0"/>
        </a:p>
      </dsp:txBody>
      <dsp:txXfrm>
        <a:off x="31291" y="0"/>
        <a:ext cx="1612979" cy="1656184"/>
      </dsp:txXfrm>
    </dsp:sp>
    <dsp:sp modelId="{ED4212BD-3915-46AC-8676-98F82ABDBFFB}">
      <dsp:nvSpPr>
        <dsp:cNvPr id="0" name=""/>
        <dsp:cNvSpPr/>
      </dsp:nvSpPr>
      <dsp:spPr>
        <a:xfrm>
          <a:off x="1733952" y="25877"/>
          <a:ext cx="6330943" cy="5175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i="1" kern="1200" dirty="0" smtClean="0"/>
            <a:t>мала </a:t>
          </a:r>
          <a:r>
            <a:rPr lang="ru-RU" sz="2300" i="1" kern="1200" dirty="0" err="1" smtClean="0"/>
            <a:t>група</a:t>
          </a:r>
          <a:r>
            <a:rPr lang="ru-RU" sz="2300" i="1" kern="1200" dirty="0" smtClean="0"/>
            <a:t> </a:t>
          </a:r>
          <a:endParaRPr lang="uk-UA" sz="2300" kern="1200" dirty="0"/>
        </a:p>
      </dsp:txBody>
      <dsp:txXfrm>
        <a:off x="1733952" y="25877"/>
        <a:ext cx="6330943" cy="517557"/>
      </dsp:txXfrm>
    </dsp:sp>
    <dsp:sp modelId="{B267F123-AD7A-4D15-829D-55BB0AD7618E}">
      <dsp:nvSpPr>
        <dsp:cNvPr id="0" name=""/>
        <dsp:cNvSpPr/>
      </dsp:nvSpPr>
      <dsp:spPr>
        <a:xfrm>
          <a:off x="1612979" y="543435"/>
          <a:ext cx="645191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7601390-2F80-4760-A371-2A9B7CF9D87F}">
      <dsp:nvSpPr>
        <dsp:cNvPr id="0" name=""/>
        <dsp:cNvSpPr/>
      </dsp:nvSpPr>
      <dsp:spPr>
        <a:xfrm>
          <a:off x="1733952" y="569313"/>
          <a:ext cx="6330943" cy="5175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i="1" kern="1200" dirty="0" err="1" smtClean="0"/>
            <a:t>соціальний</a:t>
          </a:r>
          <a:r>
            <a:rPr lang="ru-RU" sz="2300" i="1" kern="1200" dirty="0" smtClean="0"/>
            <a:t> </a:t>
          </a:r>
          <a:r>
            <a:rPr lang="uk-UA" sz="2300" i="1" kern="1200" dirty="0" smtClean="0"/>
            <a:t>і</a:t>
          </a:r>
          <a:r>
            <a:rPr lang="ru-RU" sz="2300" i="1" kern="1200" dirty="0" err="1" smtClean="0"/>
            <a:t>нститут</a:t>
          </a:r>
          <a:endParaRPr lang="uk-UA" sz="2300" kern="1200" dirty="0"/>
        </a:p>
      </dsp:txBody>
      <dsp:txXfrm>
        <a:off x="1733952" y="569313"/>
        <a:ext cx="6330943" cy="517557"/>
      </dsp:txXfrm>
    </dsp:sp>
    <dsp:sp modelId="{55910DEA-1FD8-4F3D-8DB0-363AF0D94687}">
      <dsp:nvSpPr>
        <dsp:cNvPr id="0" name=""/>
        <dsp:cNvSpPr/>
      </dsp:nvSpPr>
      <dsp:spPr>
        <a:xfrm>
          <a:off x="1612979" y="1086870"/>
          <a:ext cx="645191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9117554-DFB2-42C3-B71B-E2120A66E9EF}">
      <dsp:nvSpPr>
        <dsp:cNvPr id="0" name=""/>
        <dsp:cNvSpPr/>
      </dsp:nvSpPr>
      <dsp:spPr>
        <a:xfrm>
          <a:off x="1733952" y="1112748"/>
          <a:ext cx="6330943" cy="5175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i="1" kern="1200" smtClean="0"/>
            <a:t>система взаємовідносин</a:t>
          </a:r>
          <a:endParaRPr lang="uk-UA" sz="2300" kern="1200" dirty="0"/>
        </a:p>
      </dsp:txBody>
      <dsp:txXfrm>
        <a:off x="1733952" y="1112748"/>
        <a:ext cx="6330943" cy="517557"/>
      </dsp:txXfrm>
    </dsp:sp>
    <dsp:sp modelId="{C9B5054F-5502-468A-8916-FCF2C10CE09B}">
      <dsp:nvSpPr>
        <dsp:cNvPr id="0" name=""/>
        <dsp:cNvSpPr/>
      </dsp:nvSpPr>
      <dsp:spPr>
        <a:xfrm>
          <a:off x="1612979" y="1630306"/>
          <a:ext cx="645191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A0436A-9FBD-462D-8898-116D6F035877}">
      <dsp:nvSpPr>
        <dsp:cNvPr id="0" name=""/>
        <dsp:cNvSpPr/>
      </dsp:nvSpPr>
      <dsp:spPr>
        <a:xfrm>
          <a:off x="0" y="16041"/>
          <a:ext cx="8229600" cy="4557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i="1" kern="1200" smtClean="0"/>
            <a:t>Проблема:</a:t>
          </a:r>
          <a:endParaRPr lang="uk-UA" sz="1900" kern="1200"/>
        </a:p>
      </dsp:txBody>
      <dsp:txXfrm>
        <a:off x="22246" y="38287"/>
        <a:ext cx="8185108" cy="411223"/>
      </dsp:txXfrm>
    </dsp:sp>
    <dsp:sp modelId="{5A1CE0DA-8D7C-40FF-9990-BF0B15D45DC1}">
      <dsp:nvSpPr>
        <dsp:cNvPr id="0" name=""/>
        <dsp:cNvSpPr/>
      </dsp:nvSpPr>
      <dsp:spPr>
        <a:xfrm>
          <a:off x="0" y="471756"/>
          <a:ext cx="8229600" cy="7865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24130" rIns="135128" bIns="2413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500" kern="1200" dirty="0" err="1" smtClean="0"/>
            <a:t>згасання</a:t>
          </a:r>
          <a:r>
            <a:rPr lang="ru-RU" sz="1500" kern="1200" dirty="0" smtClean="0"/>
            <a:t> </a:t>
          </a:r>
          <a:r>
            <a:rPr lang="ru-RU" sz="1500" kern="1200" dirty="0" err="1" smtClean="0"/>
            <a:t>подружніх</a:t>
          </a:r>
          <a:r>
            <a:rPr lang="ru-RU" sz="1500" kern="1200" dirty="0" smtClean="0"/>
            <a:t> </a:t>
          </a:r>
          <a:r>
            <a:rPr lang="ru-RU" sz="1500" kern="1200" dirty="0" err="1" smtClean="0"/>
            <a:t>почуттів</a:t>
          </a:r>
          <a:r>
            <a:rPr lang="ru-RU" sz="1500" kern="1200" dirty="0" smtClean="0"/>
            <a:t> при </a:t>
          </a:r>
          <a:r>
            <a:rPr lang="ru-RU" sz="1500" kern="1200" dirty="0" err="1" smtClean="0"/>
            <a:t>накопиченні</a:t>
          </a:r>
          <a:r>
            <a:rPr lang="ru-RU" sz="1500" kern="1200" dirty="0" smtClean="0"/>
            <a:t> проблем у </a:t>
          </a:r>
          <a:r>
            <a:rPr lang="ru-RU" sz="1500" kern="1200" dirty="0" err="1" smtClean="0"/>
            <a:t>сім'ї</a:t>
          </a:r>
          <a:r>
            <a:rPr lang="ru-RU" sz="1500" kern="1200" dirty="0" smtClean="0"/>
            <a:t>, у </a:t>
          </a:r>
          <a:r>
            <a:rPr lang="ru-RU" sz="1500" kern="1200" dirty="0" err="1" smtClean="0"/>
            <a:t>вихованні</a:t>
          </a:r>
          <a:r>
            <a:rPr lang="ru-RU" sz="1500" kern="1200" dirty="0" smtClean="0"/>
            <a:t> </a:t>
          </a:r>
          <a:r>
            <a:rPr lang="ru-RU" sz="1500" kern="1200" dirty="0" err="1" smtClean="0"/>
            <a:t>дітей</a:t>
          </a:r>
          <a:r>
            <a:rPr lang="ru-RU" sz="1500" kern="1200" dirty="0" smtClean="0"/>
            <a:t>; </a:t>
          </a:r>
          <a:endParaRPr lang="uk-UA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500" kern="1200" dirty="0" err="1" smtClean="0"/>
            <a:t>збільшення</a:t>
          </a:r>
          <a:r>
            <a:rPr lang="ru-RU" sz="1500" kern="1200" dirty="0" smtClean="0"/>
            <a:t> </a:t>
          </a:r>
          <a:r>
            <a:rPr lang="ru-RU" sz="1500" kern="1200" dirty="0" err="1" smtClean="0"/>
            <a:t>самостійності</a:t>
          </a:r>
          <a:r>
            <a:rPr lang="ru-RU" sz="1500" kern="1200" dirty="0" smtClean="0"/>
            <a:t> </a:t>
          </a:r>
          <a:r>
            <a:rPr lang="ru-RU" sz="1500" kern="1200" dirty="0" err="1" smtClean="0"/>
            <a:t>дитини</a:t>
          </a:r>
          <a:r>
            <a:rPr lang="ru-RU" sz="1500" kern="1200" dirty="0" smtClean="0"/>
            <a:t> й </a:t>
          </a:r>
          <a:r>
            <a:rPr lang="ru-RU" sz="1500" kern="1200" dirty="0" err="1" smtClean="0"/>
            <a:t>унаслідок</a:t>
          </a:r>
          <a:r>
            <a:rPr lang="ru-RU" sz="1500" kern="1200" dirty="0" smtClean="0"/>
            <a:t> </a:t>
          </a:r>
          <a:r>
            <a:rPr lang="uk-UA" sz="1500" kern="1200" dirty="0" smtClean="0"/>
            <a:t>цього - конфлікт між батьками й дітьми;</a:t>
          </a:r>
          <a:endParaRPr lang="uk-UA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uk-UA" sz="1500" kern="1200" smtClean="0"/>
            <a:t>конфлікти </a:t>
          </a:r>
          <a:r>
            <a:rPr lang="uk-UA" sz="1500" kern="1200" dirty="0" smtClean="0"/>
            <a:t>між чоловіком і дружиною з приводу самостійності дітей, їх виховання.</a:t>
          </a:r>
          <a:endParaRPr lang="uk-UA" sz="1500" kern="1200" dirty="0"/>
        </a:p>
      </dsp:txBody>
      <dsp:txXfrm>
        <a:off x="0" y="471756"/>
        <a:ext cx="8229600" cy="786599"/>
      </dsp:txXfrm>
    </dsp:sp>
    <dsp:sp modelId="{1692D877-D792-49A8-B6D6-227F99ACF1E7}">
      <dsp:nvSpPr>
        <dsp:cNvPr id="0" name=""/>
        <dsp:cNvSpPr/>
      </dsp:nvSpPr>
      <dsp:spPr>
        <a:xfrm>
          <a:off x="0" y="1258356"/>
          <a:ext cx="8229600" cy="4557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i="1" kern="1200" dirty="0" err="1" smtClean="0"/>
            <a:t>Напрями</a:t>
          </a:r>
          <a:r>
            <a:rPr lang="ru-RU" sz="1900" i="1" kern="1200" dirty="0" smtClean="0"/>
            <a:t> </a:t>
          </a:r>
          <a:r>
            <a:rPr lang="ru-RU" sz="1900" i="1" kern="1200" dirty="0" err="1" smtClean="0"/>
            <a:t>роботи</a:t>
          </a:r>
          <a:r>
            <a:rPr lang="ru-RU" sz="1900" i="1" kern="1200" dirty="0" smtClean="0"/>
            <a:t>:</a:t>
          </a:r>
          <a:endParaRPr lang="ru-RU" sz="1900" kern="1200" dirty="0"/>
        </a:p>
      </dsp:txBody>
      <dsp:txXfrm>
        <a:off x="22246" y="1280602"/>
        <a:ext cx="8185108" cy="411223"/>
      </dsp:txXfrm>
    </dsp:sp>
    <dsp:sp modelId="{9AECA0F2-188B-479D-898E-BDBBF957B7DC}">
      <dsp:nvSpPr>
        <dsp:cNvPr id="0" name=""/>
        <dsp:cNvSpPr/>
      </dsp:nvSpPr>
      <dsp:spPr>
        <a:xfrm>
          <a:off x="0" y="1714071"/>
          <a:ext cx="8229600" cy="10422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24130" rIns="135128" bIns="2413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500" kern="1200" dirty="0" err="1" smtClean="0"/>
            <a:t>корекція</a:t>
          </a:r>
          <a:r>
            <a:rPr lang="ru-RU" sz="1500" kern="1200" dirty="0" smtClean="0"/>
            <a:t> </a:t>
          </a:r>
          <a:r>
            <a:rPr lang="ru-RU" sz="1500" kern="1200" dirty="0" err="1" smtClean="0"/>
            <a:t>сімейних</a:t>
          </a:r>
          <a:r>
            <a:rPr lang="ru-RU" sz="1500" kern="1200" dirty="0" smtClean="0"/>
            <a:t> </a:t>
          </a:r>
          <a:r>
            <a:rPr lang="ru-RU" sz="1500" kern="1200" dirty="0" err="1" smtClean="0"/>
            <a:t>стосунків</a:t>
          </a:r>
          <a:r>
            <a:rPr lang="ru-RU" sz="1500" kern="1200" dirty="0" smtClean="0"/>
            <a:t>, </a:t>
          </a:r>
          <a:r>
            <a:rPr lang="ru-RU" sz="1500" kern="1200" dirty="0" err="1" smtClean="0"/>
            <a:t>формування</a:t>
          </a:r>
          <a:r>
            <a:rPr lang="ru-RU" sz="1500" kern="1200" dirty="0" smtClean="0"/>
            <a:t> </a:t>
          </a:r>
          <a:r>
            <a:rPr lang="ru-RU" sz="1500" kern="1200" dirty="0" err="1" smtClean="0"/>
            <a:t>толерантності</a:t>
          </a:r>
          <a:r>
            <a:rPr lang="ru-RU" sz="1500" kern="1200" dirty="0" smtClean="0"/>
            <a:t>, </a:t>
          </a:r>
          <a:r>
            <a:rPr lang="ru-RU" sz="1500" kern="1200" dirty="0" err="1" smtClean="0"/>
            <a:t>культури</a:t>
          </a:r>
          <a:r>
            <a:rPr lang="ru-RU" sz="1500" kern="1200" dirty="0" smtClean="0"/>
            <a:t> </a:t>
          </a:r>
          <a:r>
            <a:rPr lang="ru-RU" sz="1500" kern="1200" dirty="0" err="1" smtClean="0"/>
            <a:t>спілкування</a:t>
          </a:r>
          <a:r>
            <a:rPr lang="ru-RU" sz="1500" kern="1200" dirty="0" smtClean="0"/>
            <a:t> в </a:t>
          </a:r>
          <a:r>
            <a:rPr lang="uk-UA" sz="1500" kern="1200" dirty="0" smtClean="0"/>
            <a:t>сім'ї, </a:t>
          </a:r>
          <a:endParaRPr lang="ru-R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uk-UA" sz="1500" kern="1200" dirty="0" smtClean="0"/>
            <a:t>профілактика насильства в сім'ї, </a:t>
          </a:r>
          <a:endParaRPr lang="ru-R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uk-UA" sz="1500" kern="1200" dirty="0" smtClean="0"/>
            <a:t>батьківське просвітництво, </a:t>
          </a:r>
          <a:endParaRPr lang="ru-R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uk-UA" sz="1500" kern="1200" dirty="0" smtClean="0"/>
            <a:t>організація дозвілля, відпочинку й спілкування членів сім'ї.</a:t>
          </a:r>
          <a:endParaRPr lang="ru-RU" sz="1500" kern="1200" dirty="0"/>
        </a:p>
      </dsp:txBody>
      <dsp:txXfrm>
        <a:off x="0" y="1714071"/>
        <a:ext cx="8229600" cy="1042245"/>
      </dsp:txXfrm>
    </dsp:sp>
    <dsp:sp modelId="{092BE054-0155-440D-ADDA-1F7FFFD71862}">
      <dsp:nvSpPr>
        <dsp:cNvPr id="0" name=""/>
        <dsp:cNvSpPr/>
      </dsp:nvSpPr>
      <dsp:spPr>
        <a:xfrm>
          <a:off x="0" y="2756316"/>
          <a:ext cx="8229600" cy="4557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900" i="1" kern="1200" dirty="0" smtClean="0"/>
            <a:t>Форми роботи:</a:t>
          </a:r>
          <a:endParaRPr lang="ru-RU" sz="1900" kern="1200" dirty="0"/>
        </a:p>
      </dsp:txBody>
      <dsp:txXfrm>
        <a:off x="22246" y="2778562"/>
        <a:ext cx="8185108" cy="411223"/>
      </dsp:txXfrm>
    </dsp:sp>
    <dsp:sp modelId="{507F931C-3DE1-4AC5-BA9E-AB1D0AA498FD}">
      <dsp:nvSpPr>
        <dsp:cNvPr id="0" name=""/>
        <dsp:cNvSpPr/>
      </dsp:nvSpPr>
      <dsp:spPr>
        <a:xfrm>
          <a:off x="0" y="3212031"/>
          <a:ext cx="8229600" cy="12978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24130" rIns="135128" bIns="2413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uk-UA" sz="1500" kern="1200" dirty="0" smtClean="0"/>
            <a:t>сімейні клуби, конкурси, походи, вікторини, змагання,</a:t>
          </a:r>
          <a:endParaRPr lang="ru-R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500" kern="1200" dirty="0" err="1" smtClean="0"/>
            <a:t>курси</a:t>
          </a:r>
          <a:r>
            <a:rPr lang="ru-RU" sz="1500" kern="1200" dirty="0" smtClean="0"/>
            <a:t> </a:t>
          </a:r>
          <a:r>
            <a:rPr lang="ru-RU" sz="1500" kern="1200" dirty="0" err="1" smtClean="0"/>
            <a:t>сімейного</a:t>
          </a:r>
          <a:r>
            <a:rPr lang="ru-RU" sz="1500" kern="1200" dirty="0" smtClean="0"/>
            <a:t> </a:t>
          </a:r>
          <a:r>
            <a:rPr lang="ru-RU" sz="1500" kern="1200" dirty="0" err="1" smtClean="0"/>
            <a:t>бізнесу</a:t>
          </a:r>
          <a:r>
            <a:rPr lang="ru-RU" sz="1500" kern="1200" dirty="0" smtClean="0"/>
            <a:t>, </a:t>
          </a:r>
          <a:r>
            <a:rPr lang="ru-RU" sz="1500" kern="1200" dirty="0" err="1" smtClean="0"/>
            <a:t>тренінги</a:t>
          </a:r>
          <a:r>
            <a:rPr lang="ru-RU" sz="1500" kern="1200" dirty="0" smtClean="0"/>
            <a:t>, </a:t>
          </a:r>
          <a:r>
            <a:rPr lang="ru-RU" sz="1500" kern="1200" dirty="0" err="1" smtClean="0"/>
            <a:t>лекторії</a:t>
          </a:r>
          <a:r>
            <a:rPr lang="ru-RU" sz="1500" kern="1200" dirty="0" smtClean="0"/>
            <a:t> на </a:t>
          </a:r>
          <a:r>
            <a:rPr lang="ru-RU" sz="1500" kern="1200" dirty="0" err="1" smtClean="0"/>
            <a:t>замовлення</a:t>
          </a:r>
          <a:r>
            <a:rPr lang="ru-RU" sz="1500" kern="1200" dirty="0" smtClean="0"/>
            <a:t>,</a:t>
          </a:r>
          <a:endParaRPr lang="ru-R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500" kern="1200" dirty="0" err="1" smtClean="0"/>
            <a:t>сімейні</a:t>
          </a:r>
          <a:r>
            <a:rPr lang="ru-RU" sz="1500" kern="1200" dirty="0" smtClean="0"/>
            <a:t> свята, </a:t>
          </a:r>
          <a:endParaRPr lang="ru-R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500" kern="1200" dirty="0" err="1" smtClean="0"/>
            <a:t>консультпункти</a:t>
          </a:r>
          <a:r>
            <a:rPr lang="ru-RU" sz="1500" kern="1200" dirty="0" smtClean="0"/>
            <a:t>, </a:t>
          </a:r>
          <a:r>
            <a:rPr lang="ru-RU" sz="1500" kern="1200" dirty="0" err="1" smtClean="0"/>
            <a:t>телефони</a:t>
          </a:r>
          <a:r>
            <a:rPr lang="ru-RU" sz="1500" kern="1200" dirty="0" smtClean="0"/>
            <a:t> і </a:t>
          </a:r>
          <a:r>
            <a:rPr lang="ru-RU" sz="1500" kern="1200" dirty="0" err="1" smtClean="0"/>
            <a:t>пошта</a:t>
          </a:r>
          <a:r>
            <a:rPr lang="ru-RU" sz="1500" kern="1200" dirty="0" smtClean="0"/>
            <a:t> </a:t>
          </a:r>
          <a:r>
            <a:rPr lang="ru-RU" sz="1500" kern="1200" dirty="0" err="1" smtClean="0"/>
            <a:t>Довіри</a:t>
          </a:r>
          <a:r>
            <a:rPr lang="ru-RU" sz="1500" kern="1200" dirty="0" smtClean="0"/>
            <a:t>,</a:t>
          </a:r>
          <a:endParaRPr lang="ru-R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500" kern="1200" dirty="0" err="1" smtClean="0"/>
            <a:t>виставки</a:t>
          </a:r>
          <a:r>
            <a:rPr lang="ru-RU" sz="1500" kern="1200" dirty="0" smtClean="0"/>
            <a:t> </a:t>
          </a:r>
          <a:r>
            <a:rPr lang="ru-RU" sz="1500" kern="1200" dirty="0" err="1" smtClean="0"/>
            <a:t>педагогічної</a:t>
          </a:r>
          <a:r>
            <a:rPr lang="ru-RU" sz="1500" kern="1200" dirty="0" smtClean="0"/>
            <a:t> </a:t>
          </a:r>
          <a:r>
            <a:rPr lang="ru-RU" sz="1500" kern="1200" dirty="0" err="1" smtClean="0"/>
            <a:t>літератури</a:t>
          </a:r>
          <a:r>
            <a:rPr lang="ru-RU" sz="1500" kern="1200" dirty="0" smtClean="0"/>
            <a:t> </a:t>
          </a:r>
          <a:r>
            <a:rPr lang="ru-RU" sz="1500" kern="1200" dirty="0" err="1" smtClean="0"/>
            <a:t>тощо</a:t>
          </a:r>
          <a:r>
            <a:rPr lang="ru-RU" sz="1500" kern="1200" dirty="0" smtClean="0"/>
            <a:t>.</a:t>
          </a:r>
          <a:endParaRPr lang="ru-RU" sz="1500" kern="1200" dirty="0"/>
        </a:p>
      </dsp:txBody>
      <dsp:txXfrm>
        <a:off x="0" y="3212031"/>
        <a:ext cx="8229600" cy="1297889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075F2E-799A-4830-B02B-778CD371198C}">
      <dsp:nvSpPr>
        <dsp:cNvPr id="0" name=""/>
        <dsp:cNvSpPr/>
      </dsp:nvSpPr>
      <dsp:spPr>
        <a:xfrm>
          <a:off x="0" y="215433"/>
          <a:ext cx="8229600" cy="40774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err="1" smtClean="0"/>
            <a:t>Проблеми</a:t>
          </a:r>
          <a:r>
            <a:rPr lang="ru-RU" sz="1700" kern="1200" dirty="0" smtClean="0"/>
            <a:t>:</a:t>
          </a:r>
          <a:endParaRPr lang="uk-UA" sz="1700" kern="1200" dirty="0"/>
        </a:p>
      </dsp:txBody>
      <dsp:txXfrm>
        <a:off x="19904" y="235337"/>
        <a:ext cx="8189792" cy="367937"/>
      </dsp:txXfrm>
    </dsp:sp>
    <dsp:sp modelId="{CF493039-DF01-48A0-AEC4-DE94D8FEA22D}">
      <dsp:nvSpPr>
        <dsp:cNvPr id="0" name=""/>
        <dsp:cNvSpPr/>
      </dsp:nvSpPr>
      <dsp:spPr>
        <a:xfrm>
          <a:off x="0" y="623178"/>
          <a:ext cx="8229600" cy="11260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21590" rIns="120904" bIns="21590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300" kern="1200" dirty="0" err="1" smtClean="0"/>
            <a:t>ефект</a:t>
          </a:r>
          <a:r>
            <a:rPr lang="ru-RU" sz="1300" kern="1200" dirty="0" smtClean="0"/>
            <a:t> «ореолу» (</a:t>
          </a:r>
          <a:r>
            <a:rPr lang="ru-RU" sz="1300" kern="1200" dirty="0" err="1" smtClean="0"/>
            <a:t>стереотипи</a:t>
          </a:r>
          <a:r>
            <a:rPr lang="ru-RU" sz="1300" kern="1200" dirty="0" smtClean="0"/>
            <a:t> </a:t>
          </a:r>
          <a:r>
            <a:rPr lang="ru-RU" sz="1300" kern="1200" dirty="0" err="1" smtClean="0"/>
            <a:t>переваг</a:t>
          </a:r>
          <a:r>
            <a:rPr lang="ru-RU" sz="1300" kern="1200" dirty="0" smtClean="0"/>
            <a:t> </a:t>
          </a:r>
          <a:r>
            <a:rPr lang="ru-RU" sz="1300" kern="1200" dirty="0" err="1" smtClean="0"/>
            <a:t>попереднього</a:t>
          </a:r>
          <a:r>
            <a:rPr lang="ru-RU" sz="1300" kern="1200" dirty="0" smtClean="0"/>
            <a:t> </a:t>
          </a:r>
          <a:r>
            <a:rPr lang="ru-RU" sz="1300" kern="1200" dirty="0" err="1" smtClean="0"/>
            <a:t>чоловіка</a:t>
          </a:r>
          <a:r>
            <a:rPr lang="ru-RU" sz="1300" kern="1200" dirty="0" smtClean="0"/>
            <a:t> </a:t>
          </a:r>
          <a:r>
            <a:rPr lang="ru-RU" sz="1300" kern="1200" dirty="0" err="1" smtClean="0"/>
            <a:t>чи</a:t>
          </a:r>
          <a:r>
            <a:rPr lang="ru-RU" sz="1300" kern="1200" dirty="0" smtClean="0"/>
            <a:t> </a:t>
          </a:r>
          <a:r>
            <a:rPr lang="ru-RU" sz="1300" kern="1200" dirty="0" err="1" smtClean="0"/>
            <a:t>дружини</a:t>
          </a:r>
          <a:r>
            <a:rPr lang="ru-RU" sz="1300" kern="1200" dirty="0" smtClean="0"/>
            <a:t> </a:t>
          </a:r>
          <a:r>
            <a:rPr lang="ru-RU" sz="1300" kern="1200" dirty="0" err="1" smtClean="0"/>
            <a:t>порівняно</a:t>
          </a:r>
          <a:r>
            <a:rPr lang="ru-RU" sz="1300" kern="1200" dirty="0" smtClean="0"/>
            <a:t> з </a:t>
          </a:r>
          <a:r>
            <a:rPr lang="ru-RU" sz="1300" kern="1200" dirty="0" err="1" smtClean="0"/>
            <a:t>новим</a:t>
          </a:r>
          <a:r>
            <a:rPr lang="ru-RU" sz="1300" kern="1200" dirty="0" smtClean="0"/>
            <a:t> партнером),</a:t>
          </a:r>
          <a:endParaRPr lang="uk-UA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300" kern="1200" dirty="0" err="1" smtClean="0"/>
            <a:t>психологічний</a:t>
          </a:r>
          <a:r>
            <a:rPr lang="ru-RU" sz="1300" kern="1200" dirty="0" smtClean="0"/>
            <a:t> </a:t>
          </a:r>
          <a:r>
            <a:rPr lang="ru-RU" sz="1300" kern="1200" dirty="0" err="1" smtClean="0"/>
            <a:t>захист</a:t>
          </a:r>
          <a:r>
            <a:rPr lang="ru-RU" sz="1300" kern="1200" dirty="0" smtClean="0"/>
            <a:t> </a:t>
          </a:r>
          <a:r>
            <a:rPr lang="ru-RU" sz="1300" kern="1200" dirty="0" err="1" smtClean="0"/>
            <a:t>членів</a:t>
          </a:r>
          <a:r>
            <a:rPr lang="ru-RU" sz="1300" kern="1200" dirty="0" smtClean="0"/>
            <a:t> </a:t>
          </a:r>
          <a:r>
            <a:rPr lang="ru-RU" sz="1300" kern="1200" dirty="0" err="1" smtClean="0"/>
            <a:t>сім'ї</a:t>
          </a:r>
          <a:r>
            <a:rPr lang="ru-RU" sz="1300" kern="1200" dirty="0" smtClean="0"/>
            <a:t>,</a:t>
          </a:r>
          <a:endParaRPr lang="uk-UA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300" kern="1200" dirty="0" err="1" smtClean="0"/>
            <a:t>Адаптація</a:t>
          </a:r>
          <a:r>
            <a:rPr lang="ru-RU" sz="1300" kern="1200" dirty="0" smtClean="0"/>
            <a:t> </a:t>
          </a:r>
          <a:r>
            <a:rPr lang="uk-UA" sz="1300" kern="1200" dirty="0" smtClean="0"/>
            <a:t>нового члена сім'ї до інших,</a:t>
          </a:r>
          <a:endParaRPr lang="uk-UA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uk-UA" sz="1300" kern="1200" dirty="0" smtClean="0"/>
            <a:t>взаємостосунки колишніх і теперішніх членів подружжя між собою і</a:t>
          </a:r>
          <a:r>
            <a:rPr lang="ru-RU" sz="1300" kern="1200" dirty="0" err="1" smtClean="0"/>
            <a:t>дітьми</a:t>
          </a:r>
          <a:r>
            <a:rPr lang="ru-RU" sz="1300" kern="1200" dirty="0" smtClean="0"/>
            <a:t>, з </a:t>
          </a:r>
          <a:r>
            <a:rPr lang="ru-RU" sz="1300" kern="1200" dirty="0" err="1" smtClean="0"/>
            <a:t>мікросередовищем</a:t>
          </a:r>
          <a:r>
            <a:rPr lang="ru-RU" sz="1300" kern="1200" dirty="0" smtClean="0"/>
            <a:t>;</a:t>
          </a:r>
          <a:endParaRPr lang="uk-UA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300" kern="1200" dirty="0" err="1" smtClean="0"/>
            <a:t>розвиток</a:t>
          </a:r>
          <a:r>
            <a:rPr lang="ru-RU" sz="1300" kern="1200" dirty="0" smtClean="0"/>
            <a:t> </a:t>
          </a:r>
          <a:r>
            <a:rPr lang="ru-RU" sz="1300" kern="1200" dirty="0" err="1" smtClean="0"/>
            <a:t>особистості</a:t>
          </a:r>
          <a:r>
            <a:rPr lang="ru-RU" sz="1300" kern="1200" dirty="0" smtClean="0"/>
            <a:t> </a:t>
          </a:r>
          <a:r>
            <a:rPr lang="ru-RU" sz="1300" kern="1200" dirty="0" err="1" smtClean="0"/>
            <a:t>дитини</a:t>
          </a:r>
          <a:r>
            <a:rPr lang="ru-RU" sz="1300" kern="1200" dirty="0" smtClean="0"/>
            <a:t> й </a:t>
          </a:r>
          <a:r>
            <a:rPr lang="ru-RU" sz="1300" kern="1200" dirty="0" err="1" smtClean="0"/>
            <a:t>формування</a:t>
          </a:r>
          <a:r>
            <a:rPr lang="ru-RU" sz="1300" kern="1200" dirty="0" smtClean="0"/>
            <a:t> в </a:t>
          </a:r>
          <a:r>
            <a:rPr lang="ru-RU" sz="1300" kern="1200" dirty="0" err="1" smtClean="0"/>
            <a:t>неї</a:t>
          </a:r>
          <a:r>
            <a:rPr lang="ru-RU" sz="1300" kern="1200" dirty="0" smtClean="0"/>
            <a:t> </a:t>
          </a:r>
          <a:r>
            <a:rPr lang="ru-RU" sz="1300" kern="1200" dirty="0" err="1" smtClean="0"/>
            <a:t>моделі</a:t>
          </a:r>
          <a:r>
            <a:rPr lang="ru-RU" sz="1300" kern="1200" dirty="0" smtClean="0"/>
            <a:t> </a:t>
          </a:r>
          <a:r>
            <a:rPr lang="ru-RU" sz="1300" kern="1200" dirty="0" err="1" smtClean="0"/>
            <a:t>сімейного</a:t>
          </a:r>
          <a:r>
            <a:rPr lang="ru-RU" sz="1300" kern="1200" dirty="0" smtClean="0"/>
            <a:t> </a:t>
          </a:r>
          <a:r>
            <a:rPr lang="ru-RU" sz="1300" kern="1200" dirty="0" err="1" smtClean="0"/>
            <a:t>життя</a:t>
          </a:r>
          <a:r>
            <a:rPr lang="ru-RU" sz="1300" kern="1200" dirty="0" smtClean="0"/>
            <a:t>.</a:t>
          </a:r>
          <a:endParaRPr lang="uk-UA" sz="1300" kern="1200" dirty="0"/>
        </a:p>
      </dsp:txBody>
      <dsp:txXfrm>
        <a:off x="0" y="623178"/>
        <a:ext cx="8229600" cy="1126080"/>
      </dsp:txXfrm>
    </dsp:sp>
    <dsp:sp modelId="{3170113C-E4FA-463C-A910-AB8A971A8F41}">
      <dsp:nvSpPr>
        <dsp:cNvPr id="0" name=""/>
        <dsp:cNvSpPr/>
      </dsp:nvSpPr>
      <dsp:spPr>
        <a:xfrm>
          <a:off x="0" y="1749258"/>
          <a:ext cx="8229600" cy="40774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err="1" smtClean="0"/>
            <a:t>Напрями</a:t>
          </a:r>
          <a:r>
            <a:rPr lang="ru-RU" sz="1700" kern="1200" dirty="0" smtClean="0"/>
            <a:t> </a:t>
          </a:r>
          <a:r>
            <a:rPr lang="ru-RU" sz="1700" kern="1200" dirty="0" err="1" smtClean="0"/>
            <a:t>роботи</a:t>
          </a:r>
          <a:r>
            <a:rPr lang="ru-RU" sz="1700" kern="1200" dirty="0" smtClean="0"/>
            <a:t>:</a:t>
          </a:r>
          <a:endParaRPr lang="uk-UA" sz="1700" kern="1200" dirty="0"/>
        </a:p>
      </dsp:txBody>
      <dsp:txXfrm>
        <a:off x="19904" y="1769162"/>
        <a:ext cx="8189792" cy="367937"/>
      </dsp:txXfrm>
    </dsp:sp>
    <dsp:sp modelId="{3A0ED036-30D5-44D7-BAC2-7353C3667CA9}">
      <dsp:nvSpPr>
        <dsp:cNvPr id="0" name=""/>
        <dsp:cNvSpPr/>
      </dsp:nvSpPr>
      <dsp:spPr>
        <a:xfrm>
          <a:off x="0" y="2157003"/>
          <a:ext cx="8229600" cy="15483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21590" rIns="120904" bIns="21590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300" kern="1200" dirty="0" err="1" smtClean="0"/>
            <a:t>подолання</a:t>
          </a:r>
          <a:r>
            <a:rPr lang="ru-RU" sz="1300" kern="1200" dirty="0" smtClean="0"/>
            <a:t> </a:t>
          </a:r>
          <a:r>
            <a:rPr lang="ru-RU" sz="1300" kern="1200" dirty="0" err="1" smtClean="0"/>
            <a:t>агресивності</a:t>
          </a:r>
          <a:r>
            <a:rPr lang="ru-RU" sz="1300" kern="1200" dirty="0" smtClean="0"/>
            <a:t> з боку </a:t>
          </a:r>
          <a:r>
            <a:rPr lang="ru-RU" sz="1300" kern="1200" dirty="0" err="1" smtClean="0"/>
            <a:t>колишніх</a:t>
          </a:r>
          <a:r>
            <a:rPr lang="ru-RU" sz="1300" kern="1200" dirty="0" smtClean="0"/>
            <a:t> </a:t>
          </a:r>
          <a:r>
            <a:rPr lang="ru-RU" sz="1300" kern="1200" dirty="0" err="1" smtClean="0"/>
            <a:t>членів</a:t>
          </a:r>
          <a:r>
            <a:rPr lang="ru-RU" sz="1300" kern="1200" dirty="0" smtClean="0"/>
            <a:t> </a:t>
          </a:r>
          <a:r>
            <a:rPr lang="ru-RU" sz="1300" kern="1200" dirty="0" err="1" smtClean="0"/>
            <a:t>сім'ї</a:t>
          </a:r>
          <a:r>
            <a:rPr lang="ru-RU" sz="1300" kern="1200" dirty="0" smtClean="0"/>
            <a:t>,</a:t>
          </a:r>
          <a:endParaRPr lang="uk-UA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300" kern="1200" dirty="0" err="1" smtClean="0"/>
            <a:t>Профілактика</a:t>
          </a:r>
          <a:r>
            <a:rPr lang="ru-RU" sz="1300" kern="1200" dirty="0" smtClean="0"/>
            <a:t> </a:t>
          </a:r>
          <a:r>
            <a:rPr lang="ru-RU" sz="1300" kern="1200" dirty="0" err="1" smtClean="0"/>
            <a:t>дитячої</a:t>
          </a:r>
          <a:r>
            <a:rPr lang="ru-RU" sz="1300" kern="1200" dirty="0" smtClean="0"/>
            <a:t> </a:t>
          </a:r>
          <a:r>
            <a:rPr lang="ru-RU" sz="1300" kern="1200" dirty="0" err="1" smtClean="0"/>
            <a:t>депресії</a:t>
          </a:r>
          <a:r>
            <a:rPr lang="ru-RU" sz="1300" kern="1200" dirty="0" smtClean="0"/>
            <a:t>, </a:t>
          </a:r>
          <a:r>
            <a:rPr lang="ru-RU" sz="1300" kern="1200" dirty="0" err="1" smtClean="0"/>
            <a:t>девіантної</a:t>
          </a:r>
          <a:r>
            <a:rPr lang="ru-RU" sz="1300" kern="1200" dirty="0" smtClean="0"/>
            <a:t> </a:t>
          </a:r>
          <a:r>
            <a:rPr lang="ru-RU" sz="1300" kern="1200" dirty="0" err="1" smtClean="0"/>
            <a:t>поцедінки</a:t>
          </a:r>
          <a:r>
            <a:rPr lang="ru-RU" sz="1300" kern="1200" dirty="0" smtClean="0"/>
            <a:t> </a:t>
          </a:r>
          <a:r>
            <a:rPr lang="ru-RU" sz="1300" kern="1200" dirty="0" err="1" smtClean="0"/>
            <a:t>дітей</a:t>
          </a:r>
          <a:r>
            <a:rPr lang="ru-RU" sz="1300" kern="1200" dirty="0" smtClean="0"/>
            <a:t> в </a:t>
          </a:r>
          <a:r>
            <a:rPr lang="ru-RU" sz="1300" kern="1200" dirty="0" err="1" smtClean="0"/>
            <a:t>умовах</a:t>
          </a:r>
          <a:r>
            <a:rPr lang="ru-RU" sz="1300" kern="1200" dirty="0" smtClean="0"/>
            <a:t> </a:t>
          </a:r>
          <a:r>
            <a:rPr lang="ru-RU" sz="1300" kern="1200" dirty="0" err="1" smtClean="0"/>
            <a:t>різноманітних</a:t>
          </a:r>
          <a:r>
            <a:rPr lang="ru-RU" sz="1300" kern="1200" dirty="0" smtClean="0"/>
            <a:t> </a:t>
          </a:r>
          <a:r>
            <a:rPr lang="ru-RU" sz="1300" kern="1200" dirty="0" err="1" smtClean="0"/>
            <a:t>вимог</a:t>
          </a:r>
          <a:r>
            <a:rPr lang="ru-RU" sz="1300" kern="1200" dirty="0" smtClean="0"/>
            <a:t> </a:t>
          </a:r>
          <a:r>
            <a:rPr lang="ru-RU" sz="1300" kern="1200" dirty="0" err="1" smtClean="0"/>
            <a:t>батьків</a:t>
          </a:r>
          <a:r>
            <a:rPr lang="ru-RU" sz="1300" kern="1200" dirty="0" smtClean="0"/>
            <a:t>, </a:t>
          </a:r>
          <a:r>
            <a:rPr lang="ru-RU" sz="1300" kern="1200" dirty="0" err="1" smtClean="0"/>
            <a:t>насильства</a:t>
          </a:r>
          <a:r>
            <a:rPr lang="ru-RU" sz="1300" kern="1200" dirty="0" smtClean="0"/>
            <a:t> в </a:t>
          </a:r>
          <a:r>
            <a:rPr lang="ru-RU" sz="1300" kern="1200" dirty="0" err="1" smtClean="0"/>
            <a:t>сім'ї</a:t>
          </a:r>
          <a:r>
            <a:rPr lang="ru-RU" sz="1300" kern="1200" dirty="0" smtClean="0"/>
            <a:t>, </a:t>
          </a:r>
          <a:endParaRPr lang="uk-UA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300" kern="1200" dirty="0" err="1" smtClean="0"/>
            <a:t>подолання</a:t>
          </a:r>
          <a:r>
            <a:rPr lang="ru-RU" sz="1300" kern="1200" dirty="0" smtClean="0"/>
            <a:t> </a:t>
          </a:r>
          <a:r>
            <a:rPr lang="ru-RU" sz="1300" kern="1200" dirty="0" err="1" smtClean="0"/>
            <a:t>ворожості</a:t>
          </a:r>
          <a:r>
            <a:rPr lang="ru-RU" sz="1300" kern="1200" dirty="0" smtClean="0"/>
            <a:t> </a:t>
          </a:r>
          <a:r>
            <a:rPr lang="ru-RU" sz="1300" kern="1200" dirty="0" err="1" smtClean="0"/>
            <a:t>матері</a:t>
          </a:r>
          <a:r>
            <a:rPr lang="ru-RU" sz="1300" kern="1200" dirty="0" smtClean="0"/>
            <a:t> в </a:t>
          </a:r>
          <a:r>
            <a:rPr lang="ru-RU" sz="1300" kern="1200" dirty="0" err="1" smtClean="0"/>
            <a:t>ставленні</a:t>
          </a:r>
          <a:r>
            <a:rPr lang="ru-RU" sz="1300" kern="1200" dirty="0" smtClean="0"/>
            <a:t> до </a:t>
          </a:r>
          <a:r>
            <a:rPr lang="ru-RU" sz="1300" kern="1200" dirty="0" err="1" smtClean="0"/>
            <a:t>дітей</a:t>
          </a:r>
          <a:r>
            <a:rPr lang="ru-RU" sz="1300" kern="1200" dirty="0" smtClean="0"/>
            <a:t>, </a:t>
          </a:r>
          <a:r>
            <a:rPr lang="ru-RU" sz="1300" kern="1200" dirty="0" err="1" smtClean="0"/>
            <a:t>які</a:t>
          </a:r>
          <a:r>
            <a:rPr lang="ru-RU" sz="1300" kern="1200" dirty="0" smtClean="0"/>
            <a:t> </a:t>
          </a:r>
          <a:r>
            <a:rPr lang="ru-RU" sz="1300" kern="1200" dirty="0" err="1" smtClean="0"/>
            <a:t>схожі</a:t>
          </a:r>
          <a:r>
            <a:rPr lang="ru-RU" sz="1300" kern="1200" dirty="0" smtClean="0"/>
            <a:t> на </a:t>
          </a:r>
          <a:r>
            <a:rPr lang="ru-RU" sz="1300" kern="1200" dirty="0" err="1" smtClean="0"/>
            <a:t>колишнього</a:t>
          </a:r>
          <a:r>
            <a:rPr lang="ru-RU" sz="1300" kern="1200" dirty="0" smtClean="0"/>
            <a:t> </a:t>
          </a:r>
          <a:r>
            <a:rPr lang="ru-RU" sz="1300" kern="1200" dirty="0" err="1" smtClean="0"/>
            <a:t>чоловіка</a:t>
          </a:r>
          <a:r>
            <a:rPr lang="ru-RU" sz="1300" kern="1200" dirty="0" smtClean="0"/>
            <a:t> (і </a:t>
          </a:r>
          <a:r>
            <a:rPr lang="ru-RU" sz="1300" kern="1200" dirty="0" err="1" smtClean="0"/>
            <a:t>навпаки</a:t>
          </a:r>
          <a:r>
            <a:rPr lang="ru-RU" sz="1300" kern="1200" dirty="0" smtClean="0"/>
            <a:t>),</a:t>
          </a:r>
          <a:endParaRPr lang="uk-UA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300" kern="1200" dirty="0" err="1" smtClean="0"/>
            <a:t>допомога</a:t>
          </a:r>
          <a:r>
            <a:rPr lang="ru-RU" sz="1300" kern="1200" dirty="0" smtClean="0"/>
            <a:t> в </a:t>
          </a:r>
          <a:r>
            <a:rPr lang="ru-RU" sz="1300" kern="1200" dirty="0" err="1" smtClean="0"/>
            <a:t>адаптації</a:t>
          </a:r>
          <a:r>
            <a:rPr lang="ru-RU" sz="1300" kern="1200" dirty="0" smtClean="0"/>
            <a:t> </a:t>
          </a:r>
          <a:r>
            <a:rPr lang="ru-RU" sz="1300" kern="1200" dirty="0" err="1" smtClean="0"/>
            <a:t>сім'ї</a:t>
          </a:r>
          <a:r>
            <a:rPr lang="ru-RU" sz="1300" kern="1200" dirty="0" smtClean="0"/>
            <a:t> до </a:t>
          </a:r>
          <a:r>
            <a:rPr lang="ru-RU" sz="1300" kern="1200" dirty="0" err="1" smtClean="0"/>
            <a:t>нової</a:t>
          </a:r>
          <a:r>
            <a:rPr lang="ru-RU" sz="1300" kern="1200" dirty="0" smtClean="0"/>
            <a:t> </a:t>
          </a:r>
          <a:r>
            <a:rPr lang="ru-RU" sz="1300" kern="1200" dirty="0" err="1" smtClean="0"/>
            <a:t>структури</a:t>
          </a:r>
          <a:r>
            <a:rPr lang="ru-RU" sz="1300" kern="1200" dirty="0" smtClean="0"/>
            <a:t>, </a:t>
          </a:r>
          <a:r>
            <a:rPr lang="ru-RU" sz="1300" kern="1200" dirty="0" err="1" smtClean="0"/>
            <a:t>пропагування</a:t>
          </a:r>
          <a:r>
            <a:rPr lang="ru-RU" sz="1300" kern="1200" dirty="0" smtClean="0"/>
            <a:t> </a:t>
          </a:r>
          <a:r>
            <a:rPr lang="ru-RU" sz="1300" kern="1200" dirty="0" err="1" smtClean="0"/>
            <a:t>сімейного</a:t>
          </a:r>
          <a:r>
            <a:rPr lang="ru-RU" sz="1300" kern="1200" dirty="0" smtClean="0"/>
            <a:t> способу </a:t>
          </a:r>
          <a:r>
            <a:rPr lang="uk-UA" sz="1300" kern="1200" dirty="0" smtClean="0"/>
            <a:t>життя,</a:t>
          </a:r>
          <a:endParaRPr lang="uk-UA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uk-UA" sz="1300" kern="1200" dirty="0" smtClean="0"/>
            <a:t>корекція </a:t>
          </a:r>
          <a:r>
            <a:rPr lang="uk-UA" sz="1300" kern="1200" dirty="0" err="1" smtClean="0"/>
            <a:t>внутрішньосімейних</a:t>
          </a:r>
          <a:r>
            <a:rPr lang="uk-UA" sz="1300" kern="1200" dirty="0" smtClean="0"/>
            <a:t> стосунків і відносин сім'ї з мікросередовищем,</a:t>
          </a:r>
          <a:endParaRPr lang="uk-UA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300" kern="1200" dirty="0" err="1" smtClean="0"/>
            <a:t>формування</a:t>
          </a:r>
          <a:r>
            <a:rPr lang="ru-RU" sz="1300" kern="1200" dirty="0" smtClean="0"/>
            <a:t> </a:t>
          </a:r>
          <a:r>
            <a:rPr lang="ru-RU" sz="1300" kern="1200" dirty="0" err="1" smtClean="0"/>
            <a:t>тендерної</a:t>
          </a:r>
          <a:r>
            <a:rPr lang="ru-RU" sz="1300" kern="1200" dirty="0" smtClean="0"/>
            <a:t> </a:t>
          </a:r>
          <a:r>
            <a:rPr lang="ru-RU" sz="1300" kern="1200" dirty="0" err="1" smtClean="0"/>
            <a:t>рівності</a:t>
          </a:r>
          <a:r>
            <a:rPr lang="ru-RU" sz="1300" kern="1200" dirty="0" smtClean="0"/>
            <a:t>.</a:t>
          </a:r>
          <a:endParaRPr lang="uk-UA" sz="1300" kern="1200" dirty="0"/>
        </a:p>
      </dsp:txBody>
      <dsp:txXfrm>
        <a:off x="0" y="2157003"/>
        <a:ext cx="8229600" cy="1548360"/>
      </dsp:txXfrm>
    </dsp:sp>
    <dsp:sp modelId="{2261D7BC-D3BC-447A-AFFB-85FD80B687CC}">
      <dsp:nvSpPr>
        <dsp:cNvPr id="0" name=""/>
        <dsp:cNvSpPr/>
      </dsp:nvSpPr>
      <dsp:spPr>
        <a:xfrm>
          <a:off x="0" y="3705363"/>
          <a:ext cx="8229600" cy="40774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err="1" smtClean="0"/>
            <a:t>Форми</a:t>
          </a:r>
          <a:r>
            <a:rPr lang="ru-RU" sz="1700" kern="1200" dirty="0" smtClean="0"/>
            <a:t> </a:t>
          </a:r>
          <a:r>
            <a:rPr lang="ru-RU" sz="1700" kern="1200" dirty="0" err="1" smtClean="0"/>
            <a:t>роботи</a:t>
          </a:r>
          <a:r>
            <a:rPr lang="ru-RU" sz="1700" kern="1200" dirty="0" smtClean="0"/>
            <a:t>:</a:t>
          </a:r>
          <a:endParaRPr lang="uk-UA" sz="1700" kern="1200" dirty="0"/>
        </a:p>
      </dsp:txBody>
      <dsp:txXfrm>
        <a:off x="19904" y="3725267"/>
        <a:ext cx="8189792" cy="367937"/>
      </dsp:txXfrm>
    </dsp:sp>
    <dsp:sp modelId="{7380DDF3-C00C-4947-BFFC-78AA098C9A38}">
      <dsp:nvSpPr>
        <dsp:cNvPr id="0" name=""/>
        <dsp:cNvSpPr/>
      </dsp:nvSpPr>
      <dsp:spPr>
        <a:xfrm>
          <a:off x="0" y="4113108"/>
          <a:ext cx="8229600" cy="6686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21590" rIns="120904" bIns="21590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300" kern="1200" dirty="0" err="1" smtClean="0"/>
            <a:t>консультпункти</a:t>
          </a:r>
          <a:r>
            <a:rPr lang="ru-RU" sz="1300" kern="1200" dirty="0" smtClean="0"/>
            <a:t>, клуби </a:t>
          </a:r>
          <a:r>
            <a:rPr lang="ru-RU" sz="1300" kern="1200" dirty="0" err="1" smtClean="0"/>
            <a:t>сімейного</a:t>
          </a:r>
          <a:r>
            <a:rPr lang="ru-RU" sz="1300" kern="1200" dirty="0" smtClean="0"/>
            <a:t> </a:t>
          </a:r>
          <a:r>
            <a:rPr lang="ru-RU" sz="1300" kern="1200" dirty="0" err="1" smtClean="0"/>
            <a:t>спілкування</a:t>
          </a:r>
          <a:r>
            <a:rPr lang="ru-RU" sz="1300" kern="1200" dirty="0" smtClean="0"/>
            <a:t>, </a:t>
          </a:r>
          <a:r>
            <a:rPr lang="ru-RU" sz="1300" kern="1200" dirty="0" err="1" smtClean="0"/>
            <a:t>підліткові</a:t>
          </a:r>
          <a:r>
            <a:rPr lang="ru-RU" sz="1300" kern="1200" dirty="0" smtClean="0"/>
            <a:t> клуби, </a:t>
          </a:r>
          <a:r>
            <a:rPr lang="ru-RU" sz="1300" kern="1200" dirty="0" err="1" smtClean="0"/>
            <a:t>гуртки</a:t>
          </a:r>
          <a:r>
            <a:rPr lang="ru-RU" sz="1300" kern="1200" dirty="0" smtClean="0"/>
            <a:t>, </a:t>
          </a:r>
          <a:r>
            <a:rPr lang="ru-RU" sz="1300" kern="1200" dirty="0" err="1" smtClean="0"/>
            <a:t>лекторії</a:t>
          </a:r>
          <a:r>
            <a:rPr lang="ru-RU" sz="1300" kern="1200" dirty="0" smtClean="0"/>
            <a:t> на </a:t>
          </a:r>
          <a:r>
            <a:rPr lang="ru-RU" sz="1300" kern="1200" dirty="0" err="1" smtClean="0"/>
            <a:t>замовлення</a:t>
          </a:r>
          <a:r>
            <a:rPr lang="ru-RU" sz="1300" kern="1200" dirty="0" smtClean="0"/>
            <a:t>, </a:t>
          </a:r>
          <a:endParaRPr lang="uk-UA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300" kern="1200" dirty="0" err="1" smtClean="0"/>
            <a:t>телефони</a:t>
          </a:r>
          <a:r>
            <a:rPr lang="ru-RU" sz="1300" kern="1200" dirty="0" smtClean="0"/>
            <a:t> й </a:t>
          </a:r>
          <a:r>
            <a:rPr lang="ru-RU" sz="1300" kern="1200" dirty="0" err="1" smtClean="0"/>
            <a:t>пошта</a:t>
          </a:r>
          <a:r>
            <a:rPr lang="ru-RU" sz="1300" kern="1200" dirty="0" smtClean="0"/>
            <a:t> </a:t>
          </a:r>
          <a:r>
            <a:rPr lang="ru-RU" sz="1300" kern="1200" dirty="0" err="1" smtClean="0"/>
            <a:t>Довіри</a:t>
          </a:r>
          <a:r>
            <a:rPr lang="ru-RU" sz="1300" kern="1200" dirty="0" smtClean="0"/>
            <a:t>,</a:t>
          </a:r>
          <a:endParaRPr lang="uk-UA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300" kern="1200" smtClean="0"/>
            <a:t>групи </a:t>
          </a:r>
          <a:r>
            <a:rPr lang="ru-RU" sz="1300" kern="1200" err="1" smtClean="0"/>
            <a:t>взаємо</a:t>
          </a:r>
          <a:r>
            <a:rPr lang="ru-RU" sz="1300" kern="1200" smtClean="0"/>
            <a:t>- </a:t>
          </a:r>
          <a:r>
            <a:rPr lang="uk-UA" sz="1300" kern="1200" smtClean="0"/>
            <a:t>самопідтримки, тренінги, курси, семінари.</a:t>
          </a:r>
          <a:endParaRPr lang="uk-UA" sz="1300" kern="1200" dirty="0"/>
        </a:p>
      </dsp:txBody>
      <dsp:txXfrm>
        <a:off x="0" y="4113108"/>
        <a:ext cx="8229600" cy="668609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F9B839-CBD8-4F79-8148-2312F188C350}">
      <dsp:nvSpPr>
        <dsp:cNvPr id="0" name=""/>
        <dsp:cNvSpPr/>
      </dsp:nvSpPr>
      <dsp:spPr>
        <a:xfrm>
          <a:off x="0" y="40622"/>
          <a:ext cx="8229600" cy="4557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i="1" kern="1200" dirty="0" smtClean="0"/>
            <a:t>Проблема:</a:t>
          </a:r>
          <a:endParaRPr lang="uk-UA" sz="1900" kern="1200" dirty="0"/>
        </a:p>
      </dsp:txBody>
      <dsp:txXfrm>
        <a:off x="22246" y="62868"/>
        <a:ext cx="8185108" cy="411223"/>
      </dsp:txXfrm>
    </dsp:sp>
    <dsp:sp modelId="{DFD593A7-D6F1-4415-B398-EB8E43CF8424}">
      <dsp:nvSpPr>
        <dsp:cNvPr id="0" name=""/>
        <dsp:cNvSpPr/>
      </dsp:nvSpPr>
      <dsp:spPr>
        <a:xfrm>
          <a:off x="0" y="496337"/>
          <a:ext cx="8229600" cy="9832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24130" rIns="135128" bIns="2413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500" kern="1200" dirty="0" err="1" smtClean="0"/>
            <a:t>неоформлені</a:t>
          </a:r>
          <a:r>
            <a:rPr lang="ru-RU" sz="1500" kern="1200" dirty="0" smtClean="0"/>
            <a:t> </a:t>
          </a:r>
          <a:r>
            <a:rPr lang="ru-RU" sz="1500" kern="1200" dirty="0" err="1" smtClean="0"/>
            <a:t>стосунки</a:t>
          </a:r>
          <a:r>
            <a:rPr lang="ru-RU" sz="1500" kern="1200" dirty="0" smtClean="0"/>
            <a:t>, </a:t>
          </a:r>
          <a:r>
            <a:rPr lang="ru-RU" sz="1500" kern="1200" dirty="0" err="1" smtClean="0"/>
            <a:t>що</a:t>
          </a:r>
          <a:r>
            <a:rPr lang="ru-RU" sz="1500" kern="1200" dirty="0" smtClean="0"/>
            <a:t> </a:t>
          </a:r>
          <a:r>
            <a:rPr lang="ru-RU" sz="1500" kern="1200" dirty="0" err="1" smtClean="0"/>
            <a:t>позначаються</a:t>
          </a:r>
          <a:r>
            <a:rPr lang="ru-RU" sz="1500" kern="1200" dirty="0" smtClean="0"/>
            <a:t> на </a:t>
          </a:r>
          <a:r>
            <a:rPr lang="ru-RU" sz="1500" kern="1200" dirty="0" err="1" smtClean="0"/>
            <a:t>обов'язках</a:t>
          </a:r>
          <a:r>
            <a:rPr lang="ru-RU" sz="1500" kern="1200" dirty="0" smtClean="0"/>
            <a:t> </a:t>
          </a:r>
          <a:r>
            <a:rPr lang="ru-RU" sz="1500" kern="1200" dirty="0" err="1" smtClean="0"/>
            <a:t>щодо</a:t>
          </a:r>
          <a:r>
            <a:rPr lang="ru-RU" sz="1500" kern="1200" dirty="0" smtClean="0"/>
            <a:t> </a:t>
          </a:r>
          <a:r>
            <a:rPr lang="ru-RU" sz="1500" kern="1200" dirty="0" err="1" smtClean="0"/>
            <a:t>членів</a:t>
          </a:r>
          <a:r>
            <a:rPr lang="ru-RU" sz="1500" kern="1200" dirty="0" smtClean="0"/>
            <a:t> </a:t>
          </a:r>
          <a:r>
            <a:rPr lang="uk-UA" sz="1500" kern="1200" dirty="0" smtClean="0"/>
            <a:t>сім'ї, відносинах із мікросередовищем; </a:t>
          </a:r>
          <a:endParaRPr lang="uk-UA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uk-UA" sz="1500" kern="1200" dirty="0" smtClean="0"/>
            <a:t>відсутність чітких уявлень про майбутнє сім'ї, нерозуміння в </a:t>
          </a:r>
          <a:r>
            <a:rPr lang="ru-RU" sz="1500" kern="1200" dirty="0" err="1" smtClean="0"/>
            <a:t>мікросередовищі</a:t>
          </a:r>
          <a:r>
            <a:rPr lang="ru-RU" sz="1500" kern="1200" dirty="0" smtClean="0"/>
            <a:t>, </a:t>
          </a:r>
          <a:endParaRPr lang="uk-UA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500" kern="1200" dirty="0" err="1" smtClean="0"/>
            <a:t>напружене</a:t>
          </a:r>
          <a:r>
            <a:rPr lang="ru-RU" sz="1500" kern="1200" dirty="0" smtClean="0"/>
            <a:t> </a:t>
          </a:r>
          <a:r>
            <a:rPr lang="ru-RU" sz="1500" kern="1200" dirty="0" err="1" smtClean="0"/>
            <a:t>очікування</a:t>
          </a:r>
          <a:r>
            <a:rPr lang="ru-RU" sz="1500" kern="1200" dirty="0" smtClean="0"/>
            <a:t> </a:t>
          </a:r>
          <a:r>
            <a:rPr lang="ru-RU" sz="1500" kern="1200" dirty="0" err="1" smtClean="0"/>
            <a:t>визначеності</a:t>
          </a:r>
          <a:r>
            <a:rPr lang="ru-RU" sz="1500" kern="1200" dirty="0" smtClean="0"/>
            <a:t> </a:t>
          </a:r>
          <a:r>
            <a:rPr lang="ru-RU" sz="1500" kern="1200" dirty="0" err="1" smtClean="0"/>
            <a:t>подружніх</a:t>
          </a:r>
          <a:r>
            <a:rPr lang="ru-RU" sz="1500" kern="1200" dirty="0" smtClean="0"/>
            <a:t> </a:t>
          </a:r>
          <a:r>
            <a:rPr lang="ru-RU" sz="1500" kern="1200" dirty="0" err="1" smtClean="0"/>
            <a:t>стосунків</a:t>
          </a:r>
          <a:r>
            <a:rPr lang="ru-RU" sz="1500" kern="1200" dirty="0" smtClean="0"/>
            <a:t>.</a:t>
          </a:r>
          <a:endParaRPr lang="uk-UA" sz="1500" kern="1200" dirty="0"/>
        </a:p>
      </dsp:txBody>
      <dsp:txXfrm>
        <a:off x="0" y="496337"/>
        <a:ext cx="8229600" cy="983250"/>
      </dsp:txXfrm>
    </dsp:sp>
    <dsp:sp modelId="{52200137-C0B0-4CAD-AA9B-A148499EC2BE}">
      <dsp:nvSpPr>
        <dsp:cNvPr id="0" name=""/>
        <dsp:cNvSpPr/>
      </dsp:nvSpPr>
      <dsp:spPr>
        <a:xfrm>
          <a:off x="0" y="1479587"/>
          <a:ext cx="8229600" cy="4557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i="1" kern="1200" dirty="0" err="1" smtClean="0"/>
            <a:t>Напрями</a:t>
          </a:r>
          <a:r>
            <a:rPr lang="ru-RU" sz="1900" i="1" kern="1200" dirty="0" smtClean="0"/>
            <a:t> </a:t>
          </a:r>
          <a:r>
            <a:rPr lang="ru-RU" sz="1900" i="1" kern="1200" dirty="0" err="1" smtClean="0"/>
            <a:t>роботи</a:t>
          </a:r>
          <a:r>
            <a:rPr lang="ru-RU" sz="1900" i="1" kern="1200" dirty="0" smtClean="0"/>
            <a:t>:</a:t>
          </a:r>
          <a:endParaRPr lang="ru-RU" sz="1900" i="1" kern="1200" dirty="0"/>
        </a:p>
      </dsp:txBody>
      <dsp:txXfrm>
        <a:off x="22246" y="1501833"/>
        <a:ext cx="8185108" cy="411223"/>
      </dsp:txXfrm>
    </dsp:sp>
    <dsp:sp modelId="{0788A26F-7917-4C03-A705-A13CDA938FEE}">
      <dsp:nvSpPr>
        <dsp:cNvPr id="0" name=""/>
        <dsp:cNvSpPr/>
      </dsp:nvSpPr>
      <dsp:spPr>
        <a:xfrm>
          <a:off x="0" y="1935302"/>
          <a:ext cx="8229600" cy="5211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24130" rIns="135128" bIns="2413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uk-UA" sz="1500" kern="1200" dirty="0" smtClean="0"/>
            <a:t>пропаганда сімейного способу життя, </a:t>
          </a:r>
          <a:endParaRPr lang="uk-UA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uk-UA" sz="1500" kern="1200" dirty="0" smtClean="0"/>
            <a:t>просвітництво з прав сім'ї та її членів, запобігання відмовам </a:t>
          </a:r>
          <a:r>
            <a:rPr lang="ru-RU" sz="1500" kern="1200" dirty="0" err="1" smtClean="0"/>
            <a:t>матерів</a:t>
          </a:r>
          <a:r>
            <a:rPr lang="ru-RU" sz="1500" kern="1200" dirty="0" smtClean="0"/>
            <a:t> </a:t>
          </a:r>
          <a:r>
            <a:rPr lang="ru-RU" sz="1500" kern="1200" dirty="0" err="1" smtClean="0"/>
            <a:t>від</a:t>
          </a:r>
          <a:r>
            <a:rPr lang="ru-RU" sz="1500" kern="1200" dirty="0" smtClean="0"/>
            <a:t> </a:t>
          </a:r>
          <a:r>
            <a:rPr lang="ru-RU" sz="1500" kern="1200" dirty="0" err="1" smtClean="0"/>
            <a:t>позашлюбних</a:t>
          </a:r>
          <a:r>
            <a:rPr lang="ru-RU" sz="1500" kern="1200" dirty="0" smtClean="0"/>
            <a:t> </a:t>
          </a:r>
          <a:r>
            <a:rPr lang="ru-RU" sz="1500" kern="1200" dirty="0" err="1" smtClean="0"/>
            <a:t>дітей</a:t>
          </a:r>
          <a:r>
            <a:rPr lang="ru-RU" sz="1500" kern="1200" dirty="0" smtClean="0"/>
            <a:t>.</a:t>
          </a:r>
          <a:endParaRPr lang="uk-UA" sz="1500" kern="1200" dirty="0"/>
        </a:p>
      </dsp:txBody>
      <dsp:txXfrm>
        <a:off x="0" y="1935302"/>
        <a:ext cx="8229600" cy="521122"/>
      </dsp:txXfrm>
    </dsp:sp>
    <dsp:sp modelId="{8BBC92C0-16AD-4E05-BF29-F22A57BA1B78}">
      <dsp:nvSpPr>
        <dsp:cNvPr id="0" name=""/>
        <dsp:cNvSpPr/>
      </dsp:nvSpPr>
      <dsp:spPr>
        <a:xfrm>
          <a:off x="0" y="2456425"/>
          <a:ext cx="8229600" cy="4557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i="1" kern="1200" dirty="0" err="1" smtClean="0"/>
            <a:t>Форми</a:t>
          </a:r>
          <a:r>
            <a:rPr lang="ru-RU" sz="1900" i="1" kern="1200" dirty="0" smtClean="0"/>
            <a:t> </a:t>
          </a:r>
          <a:r>
            <a:rPr lang="ru-RU" sz="1900" i="1" kern="1200" dirty="0" err="1" smtClean="0"/>
            <a:t>роботи</a:t>
          </a:r>
          <a:r>
            <a:rPr lang="ru-RU" sz="1900" i="1" kern="1200" dirty="0" smtClean="0"/>
            <a:t>:</a:t>
          </a:r>
          <a:endParaRPr lang="uk-UA" sz="1900" kern="1200" dirty="0"/>
        </a:p>
      </dsp:txBody>
      <dsp:txXfrm>
        <a:off x="22246" y="2478671"/>
        <a:ext cx="8185108" cy="411223"/>
      </dsp:txXfrm>
    </dsp:sp>
    <dsp:sp modelId="{FA0E78E3-41E5-46A7-9765-5C8140691EA2}">
      <dsp:nvSpPr>
        <dsp:cNvPr id="0" name=""/>
        <dsp:cNvSpPr/>
      </dsp:nvSpPr>
      <dsp:spPr>
        <a:xfrm>
          <a:off x="0" y="2912140"/>
          <a:ext cx="8229600" cy="15731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24130" rIns="135128" bIns="2413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500" kern="1200" dirty="0" err="1" smtClean="0"/>
            <a:t>передачі</a:t>
          </a:r>
          <a:r>
            <a:rPr lang="ru-RU" sz="1500" kern="1200" dirty="0" smtClean="0"/>
            <a:t> на </a:t>
          </a:r>
          <a:r>
            <a:rPr lang="ru-RU" sz="1500" kern="1200" dirty="0" err="1" smtClean="0"/>
            <a:t>радіо</a:t>
          </a:r>
          <a:r>
            <a:rPr lang="ru-RU" sz="1500" kern="1200" dirty="0" smtClean="0"/>
            <a:t>, ТБ, </a:t>
          </a:r>
          <a:endParaRPr lang="uk-UA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500" kern="1200" dirty="0" err="1" smtClean="0"/>
            <a:t>відеолекторії</a:t>
          </a:r>
          <a:r>
            <a:rPr lang="ru-RU" sz="1500" kern="1200" dirty="0" smtClean="0"/>
            <a:t>, </a:t>
          </a:r>
          <a:endParaRPr lang="uk-UA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500" kern="1200" dirty="0" err="1" smtClean="0"/>
            <a:t>консультпункти</a:t>
          </a:r>
          <a:r>
            <a:rPr lang="ru-RU" sz="1500" kern="1200" dirty="0" smtClean="0"/>
            <a:t>,</a:t>
          </a:r>
          <a:endParaRPr lang="uk-UA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500" kern="1200" dirty="0" err="1" smtClean="0"/>
            <a:t>телефони</a:t>
          </a:r>
          <a:r>
            <a:rPr lang="ru-RU" sz="1500" kern="1200" dirty="0" smtClean="0"/>
            <a:t> й </a:t>
          </a:r>
          <a:r>
            <a:rPr lang="ru-RU" sz="1500" kern="1200" dirty="0" err="1" smtClean="0"/>
            <a:t>пошта</a:t>
          </a:r>
          <a:r>
            <a:rPr lang="ru-RU" sz="1500" kern="1200" dirty="0" smtClean="0"/>
            <a:t> </a:t>
          </a:r>
          <a:r>
            <a:rPr lang="ru-RU" sz="1500" kern="1200" dirty="0" err="1" smtClean="0"/>
            <a:t>Довіри</a:t>
          </a:r>
          <a:r>
            <a:rPr lang="ru-RU" sz="1500" kern="1200" dirty="0" smtClean="0"/>
            <a:t>,</a:t>
          </a:r>
          <a:endParaRPr lang="uk-UA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500" kern="1200" dirty="0" err="1" smtClean="0"/>
            <a:t>притулки</a:t>
          </a:r>
          <a:r>
            <a:rPr lang="ru-RU" sz="1500" kern="1200" dirty="0" smtClean="0"/>
            <a:t> для </a:t>
          </a:r>
          <a:r>
            <a:rPr lang="ru-RU" sz="1500" kern="1200" dirty="0" err="1" smtClean="0"/>
            <a:t>жінок</a:t>
          </a:r>
          <a:r>
            <a:rPr lang="ru-RU" sz="1500" kern="1200" dirty="0" smtClean="0"/>
            <a:t> і </a:t>
          </a:r>
          <a:r>
            <a:rPr lang="ru-RU" sz="1500" kern="1200" dirty="0" err="1" smtClean="0"/>
            <a:t>дітей</a:t>
          </a:r>
          <a:r>
            <a:rPr lang="ru-RU" sz="1500" kern="1200" dirty="0" smtClean="0"/>
            <a:t>, </a:t>
          </a:r>
          <a:endParaRPr lang="uk-UA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500" kern="1200" dirty="0" err="1" smtClean="0"/>
            <a:t>розповсюдження</a:t>
          </a:r>
          <a:r>
            <a:rPr lang="ru-RU" sz="1500" kern="1200" dirty="0" smtClean="0"/>
            <a:t> </a:t>
          </a:r>
          <a:r>
            <a:rPr lang="ru-RU" sz="1500" kern="1200" dirty="0" err="1" smtClean="0"/>
            <a:t>буклетів</a:t>
          </a:r>
          <a:r>
            <a:rPr lang="ru-RU" sz="1500" kern="1200" dirty="0" smtClean="0"/>
            <a:t>, </a:t>
          </a:r>
          <a:r>
            <a:rPr lang="ru-RU" sz="1500" kern="1200" dirty="0" err="1" smtClean="0"/>
            <a:t>брошур</a:t>
          </a:r>
          <a:r>
            <a:rPr lang="ru-RU" sz="1500" kern="1200" dirty="0" smtClean="0"/>
            <a:t>.</a:t>
          </a:r>
          <a:endParaRPr lang="uk-UA" sz="1500" kern="1200" dirty="0"/>
        </a:p>
      </dsp:txBody>
      <dsp:txXfrm>
        <a:off x="0" y="2912140"/>
        <a:ext cx="8229600" cy="1573199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126A34-E955-422A-A24E-1019983517C9}">
      <dsp:nvSpPr>
        <dsp:cNvPr id="0" name=""/>
        <dsp:cNvSpPr/>
      </dsp:nvSpPr>
      <dsp:spPr>
        <a:xfrm>
          <a:off x="0" y="59736"/>
          <a:ext cx="8229600" cy="5276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i="1" kern="1200" dirty="0" err="1" smtClean="0"/>
            <a:t>Проблеми</a:t>
          </a:r>
          <a:endParaRPr lang="uk-UA" sz="2200" kern="1200" dirty="0"/>
        </a:p>
      </dsp:txBody>
      <dsp:txXfrm>
        <a:off x="25759" y="85495"/>
        <a:ext cx="8178082" cy="476152"/>
      </dsp:txXfrm>
    </dsp:sp>
    <dsp:sp modelId="{6D8205F8-A8AB-49AD-B386-8F7EDB3F9A50}">
      <dsp:nvSpPr>
        <dsp:cNvPr id="0" name=""/>
        <dsp:cNvSpPr/>
      </dsp:nvSpPr>
      <dsp:spPr>
        <a:xfrm>
          <a:off x="0" y="587406"/>
          <a:ext cx="8229600" cy="10246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27940" rIns="156464" bIns="2794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700" kern="1200" dirty="0" smtClean="0"/>
            <a:t>у </a:t>
          </a:r>
          <a:r>
            <a:rPr lang="ru-RU" sz="1700" kern="1200" dirty="0" err="1" smtClean="0"/>
            <a:t>взаємовідносинах</a:t>
          </a:r>
          <a:r>
            <a:rPr lang="ru-RU" sz="1700" kern="1200" dirty="0" smtClean="0"/>
            <a:t> </a:t>
          </a:r>
          <a:r>
            <a:rPr lang="ru-RU" sz="1700" kern="1200" dirty="0" err="1" smtClean="0"/>
            <a:t>сім'ї</a:t>
          </a:r>
          <a:r>
            <a:rPr lang="ru-RU" sz="1700" kern="1200" dirty="0" smtClean="0"/>
            <a:t> з </a:t>
          </a:r>
          <a:r>
            <a:rPr lang="ru-RU" sz="1700" kern="1200" dirty="0" err="1" smtClean="0"/>
            <a:t>мікро</a:t>
          </a:r>
          <a:r>
            <a:rPr lang="ru-RU" sz="1700" kern="1200" dirty="0" smtClean="0"/>
            <a:t>- та </a:t>
          </a:r>
          <a:r>
            <a:rPr lang="ru-RU" sz="1700" kern="1200" dirty="0" err="1" smtClean="0"/>
            <a:t>макросередовищем</a:t>
          </a:r>
          <a:r>
            <a:rPr lang="ru-RU" sz="1700" kern="1200" dirty="0" smtClean="0"/>
            <a:t>, у </a:t>
          </a:r>
          <a:r>
            <a:rPr lang="ru-RU" sz="1700" kern="1200" dirty="0" err="1" smtClean="0"/>
            <a:t>виборі</a:t>
          </a:r>
          <a:r>
            <a:rPr lang="ru-RU" sz="1700" kern="1200" dirty="0" smtClean="0"/>
            <a:t> </a:t>
          </a:r>
          <a:r>
            <a:rPr lang="ru-RU" sz="1700" kern="1200" dirty="0" err="1" smtClean="0"/>
            <a:t>дітьми</a:t>
          </a:r>
          <a:r>
            <a:rPr lang="ru-RU" sz="1700" kern="1200" dirty="0" smtClean="0"/>
            <a:t> </a:t>
          </a:r>
          <a:r>
            <a:rPr lang="ru-RU" sz="1700" kern="1200" dirty="0" err="1" smtClean="0"/>
            <a:t>національної</a:t>
          </a:r>
          <a:r>
            <a:rPr lang="ru-RU" sz="1700" kern="1200" dirty="0" smtClean="0"/>
            <a:t> </a:t>
          </a:r>
          <a:r>
            <a:rPr lang="ru-RU" sz="1700" kern="1200" dirty="0" err="1" smtClean="0"/>
            <a:t>приналежності</a:t>
          </a:r>
          <a:r>
            <a:rPr lang="ru-RU" sz="1700" kern="1200" dirty="0" smtClean="0"/>
            <a:t>, </a:t>
          </a:r>
          <a:r>
            <a:rPr lang="ru-RU" sz="1700" kern="1200" dirty="0" err="1" smtClean="0"/>
            <a:t>виборі</a:t>
          </a:r>
          <a:r>
            <a:rPr lang="ru-RU" sz="1700" kern="1200" dirty="0" smtClean="0"/>
            <a:t> батьками </a:t>
          </a:r>
          <a:r>
            <a:rPr lang="ru-RU" sz="1700" kern="1200" dirty="0" err="1" smtClean="0"/>
            <a:t>традицій</a:t>
          </a:r>
          <a:r>
            <a:rPr lang="ru-RU" sz="1700" kern="1200" dirty="0" smtClean="0"/>
            <a:t>, </a:t>
          </a:r>
          <a:r>
            <a:rPr lang="ru-RU" sz="1700" kern="1200" dirty="0" err="1" smtClean="0"/>
            <a:t>освіти</a:t>
          </a:r>
          <a:r>
            <a:rPr lang="ru-RU" sz="1700" kern="1200" dirty="0" smtClean="0"/>
            <a:t>, </a:t>
          </a:r>
          <a:r>
            <a:rPr lang="ru-RU" sz="1700" kern="1200" dirty="0" err="1" smtClean="0"/>
            <a:t>релігії</a:t>
          </a:r>
          <a:r>
            <a:rPr lang="ru-RU" sz="1700" kern="1200" dirty="0" smtClean="0"/>
            <a:t>, </a:t>
          </a:r>
          <a:r>
            <a:rPr lang="ru-RU" sz="1700" kern="1200" dirty="0" err="1" smtClean="0"/>
            <a:t>громадянства</a:t>
          </a:r>
          <a:r>
            <a:rPr lang="ru-RU" sz="1700" kern="1200" dirty="0" smtClean="0"/>
            <a:t> </a:t>
          </a:r>
          <a:r>
            <a:rPr lang="ru-RU" sz="1700" kern="1200" dirty="0" err="1" smtClean="0"/>
            <a:t>дітей</a:t>
          </a:r>
          <a:r>
            <a:rPr lang="ru-RU" sz="1700" kern="1200" dirty="0" smtClean="0"/>
            <a:t>; у </a:t>
          </a:r>
          <a:r>
            <a:rPr lang="ru-RU" sz="1700" kern="1200" dirty="0" err="1" smtClean="0"/>
            <a:t>ставленні</a:t>
          </a:r>
          <a:r>
            <a:rPr lang="ru-RU" sz="1700" kern="1200" dirty="0" smtClean="0"/>
            <a:t> </a:t>
          </a:r>
          <a:r>
            <a:rPr lang="ru-RU" sz="1700" kern="1200" dirty="0" err="1" smtClean="0"/>
            <a:t>членів</a:t>
          </a:r>
          <a:r>
            <a:rPr lang="ru-RU" sz="1700" kern="1200" dirty="0" smtClean="0"/>
            <a:t> </a:t>
          </a:r>
          <a:r>
            <a:rPr lang="ru-RU" sz="1700" kern="1200" dirty="0" err="1" smtClean="0"/>
            <a:t>сім'ї</a:t>
          </a:r>
          <a:r>
            <a:rPr lang="ru-RU" sz="1700" kern="1200" dirty="0" smtClean="0"/>
            <a:t> до </a:t>
          </a:r>
          <a:r>
            <a:rPr lang="ru-RU" sz="1700" kern="1200" dirty="0" err="1" smtClean="0"/>
            <a:t>національних</a:t>
          </a:r>
          <a:r>
            <a:rPr lang="ru-RU" sz="1700" kern="1200" dirty="0" smtClean="0"/>
            <a:t> і </a:t>
          </a:r>
          <a:r>
            <a:rPr lang="ru-RU" sz="1700" kern="1200" dirty="0" err="1" smtClean="0"/>
            <a:t>релігійних</a:t>
          </a:r>
          <a:r>
            <a:rPr lang="ru-RU" sz="1700" kern="1200" dirty="0" smtClean="0"/>
            <a:t> </a:t>
          </a:r>
          <a:r>
            <a:rPr lang="ru-RU" sz="1700" kern="1200" dirty="0" err="1" smtClean="0"/>
            <a:t>цінностей</a:t>
          </a:r>
          <a:r>
            <a:rPr lang="ru-RU" sz="1700" kern="1200" dirty="0" smtClean="0"/>
            <a:t>, до </a:t>
          </a:r>
          <a:r>
            <a:rPr lang="ru-RU" sz="1700" kern="1200" dirty="0" err="1" smtClean="0"/>
            <a:t>спілкування</a:t>
          </a:r>
          <a:r>
            <a:rPr lang="ru-RU" sz="1700" kern="1200" dirty="0" smtClean="0"/>
            <a:t> </a:t>
          </a:r>
          <a:r>
            <a:rPr lang="ru-RU" sz="1700" kern="1200" dirty="0" err="1" smtClean="0"/>
            <a:t>із</a:t>
          </a:r>
          <a:r>
            <a:rPr lang="ru-RU" sz="1700" kern="1200" dirty="0" smtClean="0"/>
            <a:t> </a:t>
          </a:r>
          <a:r>
            <a:rPr lang="ru-RU" sz="1700" kern="1200" dirty="0" err="1" smtClean="0"/>
            <a:t>співвітчизниками</a:t>
          </a:r>
          <a:r>
            <a:rPr lang="ru-RU" sz="1700" kern="1200" dirty="0" smtClean="0"/>
            <a:t>. </a:t>
          </a:r>
          <a:endParaRPr lang="uk-UA" sz="1700" kern="1200" dirty="0"/>
        </a:p>
      </dsp:txBody>
      <dsp:txXfrm>
        <a:off x="0" y="587406"/>
        <a:ext cx="8229600" cy="1024650"/>
      </dsp:txXfrm>
    </dsp:sp>
    <dsp:sp modelId="{1EEFD4D0-F659-4E0A-86D5-64FFB0D25491}">
      <dsp:nvSpPr>
        <dsp:cNvPr id="0" name=""/>
        <dsp:cNvSpPr/>
      </dsp:nvSpPr>
      <dsp:spPr>
        <a:xfrm>
          <a:off x="0" y="1612056"/>
          <a:ext cx="8229600" cy="5276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i="1" kern="1200" dirty="0" err="1" smtClean="0"/>
            <a:t>Напрями</a:t>
          </a:r>
          <a:r>
            <a:rPr lang="ru-RU" sz="2200" i="1" kern="1200" dirty="0" smtClean="0"/>
            <a:t> </a:t>
          </a:r>
          <a:r>
            <a:rPr lang="ru-RU" sz="2200" i="1" kern="1200" dirty="0" err="1" smtClean="0"/>
            <a:t>роботи</a:t>
          </a:r>
          <a:r>
            <a:rPr lang="ru-RU" sz="2200" i="1" kern="1200" dirty="0" smtClean="0"/>
            <a:t>:</a:t>
          </a:r>
          <a:endParaRPr lang="uk-UA" sz="2200" kern="1200" dirty="0"/>
        </a:p>
      </dsp:txBody>
      <dsp:txXfrm>
        <a:off x="25759" y="1637815"/>
        <a:ext cx="8178082" cy="476152"/>
      </dsp:txXfrm>
    </dsp:sp>
    <dsp:sp modelId="{FA0738DA-82FA-4F62-A6EF-508FF0270FD3}">
      <dsp:nvSpPr>
        <dsp:cNvPr id="0" name=""/>
        <dsp:cNvSpPr/>
      </dsp:nvSpPr>
      <dsp:spPr>
        <a:xfrm>
          <a:off x="0" y="2139726"/>
          <a:ext cx="8229600" cy="10246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27940" rIns="156464" bIns="2794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700" kern="1200" dirty="0" err="1" smtClean="0"/>
            <a:t>просвітництво</a:t>
          </a:r>
          <a:r>
            <a:rPr lang="ru-RU" sz="1700" kern="1200" dirty="0" smtClean="0"/>
            <a:t> </a:t>
          </a:r>
          <a:r>
            <a:rPr lang="ru-RU" sz="1700" kern="1200" dirty="0" err="1" smtClean="0"/>
            <a:t>батьків</a:t>
          </a:r>
          <a:r>
            <a:rPr lang="ru-RU" sz="1700" kern="1200" dirty="0" smtClean="0"/>
            <a:t> і </a:t>
          </a:r>
          <a:r>
            <a:rPr lang="ru-RU" sz="1700" kern="1200" dirty="0" err="1" smtClean="0"/>
            <a:t>дітей</a:t>
          </a:r>
          <a:r>
            <a:rPr lang="ru-RU" sz="1700" kern="1200" dirty="0" smtClean="0"/>
            <a:t>, </a:t>
          </a:r>
          <a:r>
            <a:rPr lang="ru-RU" sz="1700" kern="1200" dirty="0" err="1" smtClean="0"/>
            <a:t>консультування</a:t>
          </a:r>
          <a:r>
            <a:rPr lang="ru-RU" sz="1700" kern="1200" dirty="0" smtClean="0"/>
            <a:t>, </a:t>
          </a:r>
          <a:r>
            <a:rPr lang="ru-RU" sz="1700" kern="1200" dirty="0" err="1" smtClean="0"/>
            <a:t>корекція</a:t>
          </a:r>
          <a:r>
            <a:rPr lang="ru-RU" sz="1700" kern="1200" dirty="0" smtClean="0"/>
            <a:t> </a:t>
          </a:r>
          <a:r>
            <a:rPr lang="ru-RU" sz="1700" kern="1200" dirty="0" err="1" smtClean="0"/>
            <a:t>сімейних</a:t>
          </a:r>
          <a:r>
            <a:rPr lang="ru-RU" sz="1700" kern="1200" dirty="0" smtClean="0"/>
            <a:t> </a:t>
          </a:r>
          <a:r>
            <a:rPr lang="ru-RU" sz="1700" kern="1200" dirty="0" err="1" smtClean="0"/>
            <a:t>стосунків</a:t>
          </a:r>
          <a:r>
            <a:rPr lang="ru-RU" sz="1700" kern="1200" dirty="0" smtClean="0"/>
            <a:t>, </a:t>
          </a:r>
          <a:r>
            <a:rPr lang="ru-RU" sz="1700" kern="1200" dirty="0" err="1" smtClean="0"/>
            <a:t>профілактика</a:t>
          </a:r>
          <a:r>
            <a:rPr lang="ru-RU" sz="1700" kern="1200" dirty="0" smtClean="0"/>
            <a:t> </a:t>
          </a:r>
          <a:r>
            <a:rPr lang="ru-RU" sz="1700" kern="1200" dirty="0" err="1" smtClean="0"/>
            <a:t>насильства</a:t>
          </a:r>
          <a:r>
            <a:rPr lang="ru-RU" sz="1700" kern="1200" dirty="0" smtClean="0"/>
            <a:t> в </a:t>
          </a:r>
          <a:r>
            <a:rPr lang="ru-RU" sz="1700" kern="1200" dirty="0" err="1" smtClean="0"/>
            <a:t>сім'ї</a:t>
          </a:r>
          <a:r>
            <a:rPr lang="ru-RU" sz="1700" kern="1200" dirty="0" smtClean="0"/>
            <a:t>, </a:t>
          </a:r>
          <a:r>
            <a:rPr lang="ru-RU" sz="1700" kern="1200" dirty="0" err="1" smtClean="0"/>
            <a:t>формування</a:t>
          </a:r>
          <a:r>
            <a:rPr lang="ru-RU" sz="1700" kern="1200" dirty="0" smtClean="0"/>
            <a:t> </a:t>
          </a:r>
          <a:r>
            <a:rPr lang="ru-RU" sz="1700" kern="1200" dirty="0" err="1" smtClean="0"/>
            <a:t>культури</a:t>
          </a:r>
          <a:r>
            <a:rPr lang="ru-RU" sz="1700" kern="1200" dirty="0" smtClean="0"/>
            <a:t> </a:t>
          </a:r>
          <a:r>
            <a:rPr lang="ru-RU" sz="1700" kern="1200" dirty="0" err="1" smtClean="0"/>
            <a:t>спілкування</a:t>
          </a:r>
          <a:r>
            <a:rPr lang="ru-RU" sz="1700" kern="1200" dirty="0" smtClean="0"/>
            <a:t>, </a:t>
          </a:r>
          <a:r>
            <a:rPr lang="ru-RU" sz="1700" kern="1200" dirty="0" err="1" smtClean="0"/>
            <a:t>толерантності</a:t>
          </a:r>
          <a:r>
            <a:rPr lang="ru-RU" sz="1700" kern="1200" dirty="0" smtClean="0"/>
            <a:t>, </a:t>
          </a:r>
          <a:r>
            <a:rPr lang="ru-RU" sz="1700" kern="1200" dirty="0" err="1" smtClean="0"/>
            <a:t>тендерної</a:t>
          </a:r>
          <a:r>
            <a:rPr lang="ru-RU" sz="1700" kern="1200" dirty="0" smtClean="0"/>
            <a:t> </a:t>
          </a:r>
          <a:r>
            <a:rPr lang="ru-RU" sz="1700" kern="1200" dirty="0" err="1" smtClean="0"/>
            <a:t>рівності</a:t>
          </a:r>
          <a:r>
            <a:rPr lang="ru-RU" sz="1700" kern="1200" dirty="0" smtClean="0"/>
            <a:t>, </a:t>
          </a:r>
          <a:r>
            <a:rPr lang="ru-RU" sz="1700" kern="1200" dirty="0" err="1" smtClean="0"/>
            <a:t>організація</a:t>
          </a:r>
          <a:r>
            <a:rPr lang="ru-RU" sz="1700" kern="1200" dirty="0" smtClean="0"/>
            <a:t> на </a:t>
          </a:r>
          <a:r>
            <a:rPr lang="ru-RU" sz="1700" kern="1200" dirty="0" err="1" smtClean="0"/>
            <a:t>основі</a:t>
          </a:r>
          <a:r>
            <a:rPr lang="ru-RU" sz="1700" kern="1200" dirty="0" smtClean="0"/>
            <a:t> </a:t>
          </a:r>
          <a:r>
            <a:rPr lang="ru-RU" sz="1700" kern="1200" dirty="0" err="1" smtClean="0"/>
            <a:t>національних</a:t>
          </a:r>
          <a:r>
            <a:rPr lang="ru-RU" sz="1700" kern="1200" dirty="0" smtClean="0"/>
            <a:t> </a:t>
          </a:r>
          <a:r>
            <a:rPr lang="ru-RU" sz="1700" kern="1200" dirty="0" err="1" smtClean="0"/>
            <a:t>традицій</a:t>
          </a:r>
          <a:r>
            <a:rPr lang="ru-RU" sz="1700" kern="1200" dirty="0" smtClean="0"/>
            <a:t> і </a:t>
          </a:r>
          <a:r>
            <a:rPr lang="ru-RU" sz="1700" kern="1200" dirty="0" err="1" smtClean="0"/>
            <a:t>загальнолюдських</a:t>
          </a:r>
          <a:r>
            <a:rPr lang="ru-RU" sz="1700" kern="1200" dirty="0" smtClean="0"/>
            <a:t> </a:t>
          </a:r>
          <a:r>
            <a:rPr lang="ru-RU" sz="1700" kern="1200" dirty="0" err="1" smtClean="0"/>
            <a:t>цінностей</a:t>
          </a:r>
          <a:r>
            <a:rPr lang="ru-RU" sz="1700" kern="1200" dirty="0" smtClean="0"/>
            <a:t> </a:t>
          </a:r>
          <a:r>
            <a:rPr lang="ru-RU" sz="1700" kern="1200" dirty="0" err="1" smtClean="0"/>
            <a:t>дозвілля</a:t>
          </a:r>
          <a:r>
            <a:rPr lang="ru-RU" sz="1700" kern="1200" dirty="0" smtClean="0"/>
            <a:t> й </a:t>
          </a:r>
          <a:r>
            <a:rPr lang="ru-RU" sz="1700" kern="1200" dirty="0" err="1" smtClean="0"/>
            <a:t>відпочинку</a:t>
          </a:r>
          <a:r>
            <a:rPr lang="ru-RU" sz="1700" kern="1200" dirty="0" smtClean="0"/>
            <a:t> </a:t>
          </a:r>
          <a:r>
            <a:rPr lang="ru-RU" sz="1700" kern="1200" dirty="0" err="1" smtClean="0"/>
            <a:t>сімей</a:t>
          </a:r>
          <a:r>
            <a:rPr lang="ru-RU" sz="1700" kern="1200" dirty="0" smtClean="0"/>
            <a:t>.</a:t>
          </a:r>
          <a:endParaRPr lang="uk-UA" sz="1700" kern="1200" dirty="0"/>
        </a:p>
      </dsp:txBody>
      <dsp:txXfrm>
        <a:off x="0" y="2139726"/>
        <a:ext cx="8229600" cy="1024650"/>
      </dsp:txXfrm>
    </dsp:sp>
    <dsp:sp modelId="{7A84C9E5-FEEA-49B7-93E9-290F35991A35}">
      <dsp:nvSpPr>
        <dsp:cNvPr id="0" name=""/>
        <dsp:cNvSpPr/>
      </dsp:nvSpPr>
      <dsp:spPr>
        <a:xfrm>
          <a:off x="0" y="3164376"/>
          <a:ext cx="8229600" cy="5276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i="1" kern="1200" dirty="0" err="1" smtClean="0"/>
            <a:t>Форми</a:t>
          </a:r>
          <a:r>
            <a:rPr lang="ru-RU" sz="2200" i="1" kern="1200" dirty="0" smtClean="0"/>
            <a:t> </a:t>
          </a:r>
          <a:r>
            <a:rPr lang="ru-RU" sz="2200" i="1" kern="1200" dirty="0" err="1" smtClean="0"/>
            <a:t>роботи</a:t>
          </a:r>
          <a:r>
            <a:rPr lang="ru-RU" sz="2200" i="1" kern="1200" dirty="0" smtClean="0"/>
            <a:t>:</a:t>
          </a:r>
          <a:endParaRPr lang="ru-RU" sz="2200" kern="1200" dirty="0"/>
        </a:p>
      </dsp:txBody>
      <dsp:txXfrm>
        <a:off x="25759" y="3190135"/>
        <a:ext cx="8178082" cy="476152"/>
      </dsp:txXfrm>
    </dsp:sp>
    <dsp:sp modelId="{96131B4C-FCB1-4011-B87C-342AD10E56C5}">
      <dsp:nvSpPr>
        <dsp:cNvPr id="0" name=""/>
        <dsp:cNvSpPr/>
      </dsp:nvSpPr>
      <dsp:spPr>
        <a:xfrm>
          <a:off x="0" y="3692046"/>
          <a:ext cx="8229600" cy="7741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27940" rIns="156464" bIns="2794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700" kern="1200" dirty="0" err="1" smtClean="0"/>
            <a:t>тренінги</a:t>
          </a:r>
          <a:r>
            <a:rPr lang="ru-RU" sz="1700" kern="1200" dirty="0" smtClean="0"/>
            <a:t>, </a:t>
          </a:r>
          <a:r>
            <a:rPr lang="ru-RU" sz="1700" kern="1200" dirty="0" err="1" smtClean="0"/>
            <a:t>курси</a:t>
          </a:r>
          <a:r>
            <a:rPr lang="ru-RU" sz="1700" kern="1200" dirty="0" smtClean="0"/>
            <a:t>, </a:t>
          </a:r>
          <a:r>
            <a:rPr lang="ru-RU" sz="1700" kern="1200" dirty="0" err="1" smtClean="0"/>
            <a:t>семінари</a:t>
          </a:r>
          <a:r>
            <a:rPr lang="ru-RU" sz="1700" kern="1200" dirty="0" smtClean="0"/>
            <a:t>, </a:t>
          </a:r>
          <a:r>
            <a:rPr lang="ru-RU" sz="1700" kern="1200" dirty="0" err="1" smtClean="0"/>
            <a:t>передачі</a:t>
          </a:r>
          <a:r>
            <a:rPr lang="ru-RU" sz="1700" kern="1200" dirty="0" smtClean="0"/>
            <a:t> на ТБ, </a:t>
          </a:r>
          <a:r>
            <a:rPr lang="ru-RU" sz="1700" kern="1200" dirty="0" err="1" smtClean="0"/>
            <a:t>радіо</a:t>
          </a:r>
          <a:r>
            <a:rPr lang="ru-RU" sz="1700" kern="1200" dirty="0" smtClean="0"/>
            <a:t>, </a:t>
          </a:r>
          <a:r>
            <a:rPr lang="ru-RU" sz="1700" kern="1200" dirty="0" err="1" smtClean="0"/>
            <a:t>спільне</a:t>
          </a:r>
          <a:r>
            <a:rPr lang="ru-RU" sz="1700" kern="1200" dirty="0" smtClean="0"/>
            <a:t> </a:t>
          </a:r>
          <a:r>
            <a:rPr lang="ru-RU" sz="1700" kern="1200" dirty="0" err="1" smtClean="0"/>
            <a:t>відзначення</a:t>
          </a:r>
          <a:r>
            <a:rPr lang="ru-RU" sz="1700" kern="1200" dirty="0" smtClean="0"/>
            <a:t> </a:t>
          </a:r>
          <a:r>
            <a:rPr lang="ru-RU" sz="1700" kern="1200" dirty="0" err="1" smtClean="0"/>
            <a:t>національних</a:t>
          </a:r>
          <a:r>
            <a:rPr lang="ru-RU" sz="1700" kern="1200" dirty="0" smtClean="0"/>
            <a:t> і </a:t>
          </a:r>
          <a:r>
            <a:rPr lang="ru-RU" sz="1700" kern="1200" dirty="0" err="1" smtClean="0"/>
            <a:t>державних</a:t>
          </a:r>
          <a:r>
            <a:rPr lang="ru-RU" sz="1700" kern="1200" dirty="0" smtClean="0"/>
            <a:t> свят, </a:t>
          </a:r>
          <a:r>
            <a:rPr lang="ru-RU" sz="1700" kern="1200" dirty="0" err="1" smtClean="0"/>
            <a:t>групи</a:t>
          </a:r>
          <a:r>
            <a:rPr lang="ru-RU" sz="1700" kern="1200" dirty="0" smtClean="0"/>
            <a:t> </a:t>
          </a:r>
          <a:r>
            <a:rPr lang="ru-RU" sz="1700" kern="1200" dirty="0" err="1" smtClean="0"/>
            <a:t>підтримки</a:t>
          </a:r>
          <a:r>
            <a:rPr lang="ru-RU" sz="1700" kern="1200" dirty="0" smtClean="0"/>
            <a:t> й </a:t>
          </a:r>
          <a:r>
            <a:rPr lang="ru-RU" sz="1700" kern="1200" dirty="0" err="1" smtClean="0"/>
            <a:t>самодопомоги</a:t>
          </a:r>
          <a:r>
            <a:rPr lang="ru-RU" sz="1700" kern="1200" dirty="0" smtClean="0"/>
            <a:t>, </a:t>
          </a:r>
          <a:r>
            <a:rPr lang="ru-RU" sz="1700" kern="1200" dirty="0" err="1" smtClean="0"/>
            <a:t>консультпункти</a:t>
          </a:r>
          <a:r>
            <a:rPr lang="ru-RU" sz="1700" kern="1200" dirty="0" smtClean="0"/>
            <a:t>, клуби </a:t>
          </a:r>
          <a:r>
            <a:rPr lang="ru-RU" sz="1700" kern="1200" dirty="0" err="1" smtClean="0"/>
            <a:t>сімейного</a:t>
          </a:r>
          <a:r>
            <a:rPr lang="ru-RU" sz="1700" kern="1200" dirty="0" smtClean="0"/>
            <a:t> </a:t>
          </a:r>
          <a:r>
            <a:rPr lang="uk-UA" sz="1700" kern="1200" dirty="0" smtClean="0"/>
            <a:t>спілкування, недільні школи тощо.</a:t>
          </a:r>
          <a:endParaRPr lang="ru-RU" sz="1700" kern="1200" dirty="0"/>
        </a:p>
      </dsp:txBody>
      <dsp:txXfrm>
        <a:off x="0" y="3692046"/>
        <a:ext cx="8229600" cy="774180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90563A-D079-486D-BFA7-D7929BB0A0B9}">
      <dsp:nvSpPr>
        <dsp:cNvPr id="0" name=""/>
        <dsp:cNvSpPr/>
      </dsp:nvSpPr>
      <dsp:spPr>
        <a:xfrm>
          <a:off x="0" y="98624"/>
          <a:ext cx="8229600" cy="40774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i="1" kern="1200" dirty="0" smtClean="0"/>
            <a:t>Проблема:</a:t>
          </a:r>
          <a:endParaRPr lang="uk-UA" sz="1700" kern="1200" dirty="0"/>
        </a:p>
      </dsp:txBody>
      <dsp:txXfrm>
        <a:off x="19904" y="118528"/>
        <a:ext cx="8189792" cy="367937"/>
      </dsp:txXfrm>
    </dsp:sp>
    <dsp:sp modelId="{43E8BFD5-82AE-4CAB-968F-994D48617565}">
      <dsp:nvSpPr>
        <dsp:cNvPr id="0" name=""/>
        <dsp:cNvSpPr/>
      </dsp:nvSpPr>
      <dsp:spPr>
        <a:xfrm>
          <a:off x="0" y="506369"/>
          <a:ext cx="8229600" cy="11260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21590" rIns="120904" bIns="21590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300" kern="1200" dirty="0" err="1" smtClean="0"/>
            <a:t>епізодичність</a:t>
          </a:r>
          <a:r>
            <a:rPr lang="ru-RU" sz="1300" kern="1200" dirty="0" smtClean="0"/>
            <a:t> </a:t>
          </a:r>
          <a:r>
            <a:rPr lang="ru-RU" sz="1300" kern="1200" dirty="0" err="1" smtClean="0"/>
            <a:t>виховних</a:t>
          </a:r>
          <a:r>
            <a:rPr lang="ru-RU" sz="1300" kern="1200" dirty="0" smtClean="0"/>
            <a:t> </a:t>
          </a:r>
          <a:r>
            <a:rPr lang="ru-RU" sz="1300" kern="1200" dirty="0" err="1" smtClean="0"/>
            <a:t>впливів</a:t>
          </a:r>
          <a:r>
            <a:rPr lang="ru-RU" sz="1300" kern="1200" dirty="0" smtClean="0"/>
            <a:t> на </a:t>
          </a:r>
          <a:r>
            <a:rPr lang="ru-RU" sz="1300" kern="1200" dirty="0" err="1" smtClean="0"/>
            <a:t>дітей</a:t>
          </a:r>
          <a:r>
            <a:rPr lang="ru-RU" sz="1300" kern="1200" dirty="0" smtClean="0"/>
            <a:t>,</a:t>
          </a:r>
          <a:endParaRPr lang="uk-UA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300" kern="1200" dirty="0" smtClean="0"/>
            <a:t>брак </a:t>
          </a:r>
          <a:r>
            <a:rPr lang="ru-RU" sz="1300" kern="1200" dirty="0" err="1" smtClean="0"/>
            <a:t>сімейних</a:t>
          </a:r>
          <a:r>
            <a:rPr lang="ru-RU" sz="1300" kern="1200" dirty="0" smtClean="0"/>
            <a:t> </a:t>
          </a:r>
          <a:r>
            <a:rPr lang="ru-RU" sz="1300" kern="1200" dirty="0" err="1" smtClean="0"/>
            <a:t>стосунків</a:t>
          </a:r>
          <a:r>
            <a:rPr lang="ru-RU" sz="1300" kern="1200" dirty="0" smtClean="0"/>
            <a:t>, </a:t>
          </a:r>
          <a:r>
            <a:rPr lang="ru-RU" sz="1300" kern="1200" dirty="0" err="1" smtClean="0"/>
            <a:t>що</a:t>
          </a:r>
          <a:r>
            <a:rPr lang="ru-RU" sz="1300" kern="1200" dirty="0" smtClean="0"/>
            <a:t> </a:t>
          </a:r>
          <a:r>
            <a:rPr lang="ru-RU" sz="1300" kern="1200" dirty="0" err="1" smtClean="0"/>
            <a:t>призводить</a:t>
          </a:r>
          <a:r>
            <a:rPr lang="ru-RU" sz="1300" kern="1200" dirty="0" smtClean="0"/>
            <a:t> до «</a:t>
          </a:r>
          <a:r>
            <a:rPr lang="ru-RU" sz="1300" kern="1200" dirty="0" err="1" smtClean="0"/>
            <a:t>емоційного</a:t>
          </a:r>
          <a:r>
            <a:rPr lang="ru-RU" sz="1300" kern="1200" dirty="0" smtClean="0"/>
            <a:t> </a:t>
          </a:r>
          <a:r>
            <a:rPr lang="ru-RU" sz="1300" kern="1200" dirty="0" err="1" smtClean="0"/>
            <a:t>відторгнення</a:t>
          </a:r>
          <a:r>
            <a:rPr lang="ru-RU" sz="1300" kern="1200" dirty="0" smtClean="0"/>
            <a:t>» </a:t>
          </a:r>
          <a:r>
            <a:rPr lang="ru-RU" sz="1300" kern="1200" dirty="0" err="1" smtClean="0"/>
            <a:t>батьків</a:t>
          </a:r>
          <a:r>
            <a:rPr lang="ru-RU" sz="1300" kern="1200" dirty="0" smtClean="0"/>
            <a:t> </a:t>
          </a:r>
          <a:r>
            <a:rPr lang="ru-RU" sz="1300" kern="1200" dirty="0" err="1" smtClean="0"/>
            <a:t>дітьми</a:t>
          </a:r>
          <a:r>
            <a:rPr lang="ru-RU" sz="1300" kern="1200" dirty="0" smtClean="0"/>
            <a:t>,</a:t>
          </a:r>
          <a:endParaRPr lang="uk-UA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300" kern="1200" dirty="0" err="1" smtClean="0"/>
            <a:t>протиставлення</a:t>
          </a:r>
          <a:r>
            <a:rPr lang="ru-RU" sz="1300" kern="1200" dirty="0" smtClean="0"/>
            <a:t> </a:t>
          </a:r>
          <a:r>
            <a:rPr lang="ru-RU" sz="1300" kern="1200" dirty="0" err="1" smtClean="0"/>
            <a:t>батьківського</a:t>
          </a:r>
          <a:r>
            <a:rPr lang="ru-RU" sz="1300" kern="1200" dirty="0" smtClean="0"/>
            <a:t> </a:t>
          </a:r>
          <a:r>
            <a:rPr lang="ru-RU" sz="1300" kern="1200" dirty="0" err="1" smtClean="0"/>
            <a:t>ставлення</a:t>
          </a:r>
          <a:r>
            <a:rPr lang="ru-RU" sz="1300" kern="1200" dirty="0" smtClean="0"/>
            <a:t> до </a:t>
          </a:r>
          <a:r>
            <a:rPr lang="ru-RU" sz="1300" kern="1200" dirty="0" err="1" smtClean="0"/>
            <a:t>дітей</a:t>
          </a:r>
          <a:r>
            <a:rPr lang="ru-RU" sz="1300" kern="1200" dirty="0" smtClean="0"/>
            <a:t>,</a:t>
          </a:r>
          <a:endParaRPr lang="uk-UA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300" kern="1200" smtClean="0"/>
            <a:t>непорозуміння </a:t>
          </a:r>
          <a:r>
            <a:rPr lang="ru-RU" sz="1300" kern="1200" dirty="0" err="1" smtClean="0"/>
            <a:t>дітей</a:t>
          </a:r>
          <a:r>
            <a:rPr lang="ru-RU" sz="1300" kern="1200" dirty="0" smtClean="0"/>
            <a:t> з </a:t>
          </a:r>
          <a:r>
            <a:rPr lang="ru-RU" sz="1300" kern="1200" dirty="0" err="1" smtClean="0"/>
            <a:t>мікросередовищем</a:t>
          </a:r>
          <a:r>
            <a:rPr lang="ru-RU" sz="1300" kern="1200" dirty="0" smtClean="0"/>
            <a:t>, </a:t>
          </a:r>
          <a:endParaRPr lang="uk-UA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300" kern="1200" smtClean="0"/>
            <a:t>неузгодженість </a:t>
          </a:r>
          <a:r>
            <a:rPr lang="ru-RU" sz="1300" kern="1200" dirty="0" err="1" smtClean="0"/>
            <a:t>поглядів</a:t>
          </a:r>
          <a:r>
            <a:rPr lang="ru-RU" sz="1300" kern="1200" dirty="0" smtClean="0"/>
            <a:t> </a:t>
          </a:r>
          <a:r>
            <a:rPr lang="ru-RU" sz="1300" kern="1200" dirty="0" err="1" smtClean="0"/>
            <a:t>батьків</a:t>
          </a:r>
          <a:r>
            <a:rPr lang="ru-RU" sz="1300" kern="1200" dirty="0" smtClean="0"/>
            <a:t> на </a:t>
          </a:r>
          <a:r>
            <a:rPr lang="ru-RU" sz="1300" kern="1200" dirty="0" err="1" smtClean="0"/>
            <a:t>виховання</a:t>
          </a:r>
          <a:r>
            <a:rPr lang="ru-RU" sz="1300" kern="1200" dirty="0" smtClean="0"/>
            <a:t> </a:t>
          </a:r>
          <a:r>
            <a:rPr lang="ru-RU" sz="1300" kern="1200" dirty="0" err="1" smtClean="0"/>
            <a:t>дітей</a:t>
          </a:r>
          <a:r>
            <a:rPr lang="ru-RU" sz="1300" kern="1200" dirty="0" smtClean="0"/>
            <a:t>.</a:t>
          </a:r>
          <a:endParaRPr lang="uk-UA" sz="1300" kern="1200" dirty="0"/>
        </a:p>
      </dsp:txBody>
      <dsp:txXfrm>
        <a:off x="0" y="506369"/>
        <a:ext cx="8229600" cy="1126080"/>
      </dsp:txXfrm>
    </dsp:sp>
    <dsp:sp modelId="{B922D5C7-D45B-47D4-A556-61BD43FB5867}">
      <dsp:nvSpPr>
        <dsp:cNvPr id="0" name=""/>
        <dsp:cNvSpPr/>
      </dsp:nvSpPr>
      <dsp:spPr>
        <a:xfrm>
          <a:off x="0" y="1632449"/>
          <a:ext cx="8229600" cy="40774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i="1" kern="1200" dirty="0" smtClean="0"/>
            <a:t>Напрями роботи:</a:t>
          </a:r>
          <a:endParaRPr lang="uk-UA" sz="1700" kern="1200" dirty="0"/>
        </a:p>
      </dsp:txBody>
      <dsp:txXfrm>
        <a:off x="19904" y="1652353"/>
        <a:ext cx="8189792" cy="367937"/>
      </dsp:txXfrm>
    </dsp:sp>
    <dsp:sp modelId="{E6D55D0C-8348-4644-9A01-34C0B50E8577}">
      <dsp:nvSpPr>
        <dsp:cNvPr id="0" name=""/>
        <dsp:cNvSpPr/>
      </dsp:nvSpPr>
      <dsp:spPr>
        <a:xfrm>
          <a:off x="0" y="2040194"/>
          <a:ext cx="8229600" cy="13372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21590" rIns="120904" bIns="21590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uk-UA" sz="1300" kern="1200" dirty="0" smtClean="0"/>
            <a:t>адаптація членів сім'ї до зустрічей і нових розлучень,</a:t>
          </a:r>
          <a:endParaRPr lang="uk-UA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uk-UA" sz="1300" kern="1200" dirty="0" smtClean="0"/>
            <a:t>стабілізація і корекція </a:t>
          </a:r>
          <a:r>
            <a:rPr lang="ru-RU" sz="1300" kern="1200" dirty="0" err="1" smtClean="0"/>
            <a:t>внутрішньосімейних</a:t>
          </a:r>
          <a:r>
            <a:rPr lang="ru-RU" sz="1300" kern="1200" dirty="0" smtClean="0"/>
            <a:t> </a:t>
          </a:r>
          <a:r>
            <a:rPr lang="ru-RU" sz="1300" kern="1200" dirty="0" err="1" smtClean="0"/>
            <a:t>стосунків</a:t>
          </a:r>
          <a:r>
            <a:rPr lang="ru-RU" sz="1300" kern="1200" dirty="0" smtClean="0"/>
            <a:t>,</a:t>
          </a:r>
          <a:endParaRPr lang="uk-UA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300" kern="1200" dirty="0" err="1" smtClean="0"/>
            <a:t>допомога</a:t>
          </a:r>
          <a:r>
            <a:rPr lang="ru-RU" sz="1300" kern="1200" dirty="0" smtClean="0"/>
            <a:t> в </a:t>
          </a:r>
          <a:r>
            <a:rPr lang="ru-RU" sz="1300" kern="1200" dirty="0" err="1" smtClean="0"/>
            <a:t>організації</a:t>
          </a:r>
          <a:r>
            <a:rPr lang="ru-RU" sz="1300" kern="1200" dirty="0" smtClean="0"/>
            <a:t> </a:t>
          </a:r>
          <a:r>
            <a:rPr lang="ru-RU" sz="1300" kern="1200" dirty="0" err="1" smtClean="0"/>
            <a:t>спілкування</a:t>
          </a:r>
          <a:r>
            <a:rPr lang="ru-RU" sz="1300" kern="1200" dirty="0" smtClean="0"/>
            <a:t> на </a:t>
          </a:r>
          <a:r>
            <a:rPr lang="ru-RU" sz="1300" kern="1200" dirty="0" err="1" smtClean="0"/>
            <a:t>відстані</a:t>
          </a:r>
          <a:r>
            <a:rPr lang="ru-RU" sz="1300" kern="1200" dirty="0" smtClean="0"/>
            <a:t>, </a:t>
          </a:r>
          <a:endParaRPr lang="uk-UA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300" kern="1200" dirty="0" err="1" smtClean="0"/>
            <a:t>організація</a:t>
          </a:r>
          <a:r>
            <a:rPr lang="ru-RU" sz="1300" kern="1200" dirty="0" smtClean="0"/>
            <a:t> </a:t>
          </a:r>
          <a:r>
            <a:rPr lang="ru-RU" sz="1300" kern="1200" dirty="0" err="1" smtClean="0"/>
            <a:t>груп</a:t>
          </a:r>
          <a:r>
            <a:rPr lang="ru-RU" sz="1300" kern="1200" dirty="0" smtClean="0"/>
            <a:t> </a:t>
          </a:r>
          <a:r>
            <a:rPr lang="ru-RU" sz="1300" kern="1200" dirty="0" err="1" smtClean="0"/>
            <a:t>взаємопідтримки</a:t>
          </a:r>
          <a:r>
            <a:rPr lang="ru-RU" sz="1300" kern="1200" dirty="0" smtClean="0"/>
            <a:t>, </a:t>
          </a:r>
          <a:r>
            <a:rPr lang="ru-RU" sz="1300" kern="1200" dirty="0" err="1" smtClean="0"/>
            <a:t>самодопомоги</a:t>
          </a:r>
          <a:r>
            <a:rPr lang="ru-RU" sz="1300" kern="1200" dirty="0" smtClean="0"/>
            <a:t>, </a:t>
          </a:r>
          <a:endParaRPr lang="uk-UA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300" kern="1200" dirty="0" err="1" smtClean="0"/>
            <a:t>залучення</a:t>
          </a:r>
          <a:r>
            <a:rPr lang="ru-RU" sz="1300" kern="1200" dirty="0" smtClean="0"/>
            <a:t> </a:t>
          </a:r>
          <a:r>
            <a:rPr lang="ru-RU" sz="1300" kern="1200" dirty="0" err="1" smtClean="0"/>
            <a:t>дітей</a:t>
          </a:r>
          <a:r>
            <a:rPr lang="ru-RU" sz="1300" kern="1200" dirty="0" smtClean="0"/>
            <a:t> до культурно-</a:t>
          </a:r>
          <a:r>
            <a:rPr lang="ru-RU" sz="1300" kern="1200" dirty="0" err="1" smtClean="0"/>
            <a:t>дозвільневої</a:t>
          </a:r>
          <a:r>
            <a:rPr lang="ru-RU" sz="1300" kern="1200" dirty="0" smtClean="0"/>
            <a:t> </a:t>
          </a:r>
          <a:r>
            <a:rPr lang="ru-RU" sz="1300" kern="1200" dirty="0" err="1" smtClean="0"/>
            <a:t>діяльності</a:t>
          </a:r>
          <a:r>
            <a:rPr lang="ru-RU" sz="1300" kern="1200" dirty="0" smtClean="0"/>
            <a:t>, </a:t>
          </a:r>
          <a:endParaRPr lang="uk-UA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300" kern="1200" dirty="0" err="1" smtClean="0"/>
            <a:t>профілактика</a:t>
          </a:r>
          <a:r>
            <a:rPr lang="ru-RU" sz="1300" kern="1200" dirty="0" smtClean="0"/>
            <a:t> </a:t>
          </a:r>
          <a:r>
            <a:rPr lang="ru-RU" sz="1300" kern="1200" dirty="0" err="1" smtClean="0"/>
            <a:t>сімейних</a:t>
          </a:r>
          <a:r>
            <a:rPr lang="ru-RU" sz="1300" kern="1200" dirty="0" smtClean="0"/>
            <a:t> </a:t>
          </a:r>
          <a:r>
            <a:rPr lang="ru-RU" sz="1300" kern="1200" dirty="0" err="1" smtClean="0"/>
            <a:t>конфліктів</a:t>
          </a:r>
          <a:r>
            <a:rPr lang="ru-RU" sz="1300" kern="1200" dirty="0" smtClean="0"/>
            <a:t>.</a:t>
          </a:r>
          <a:endParaRPr lang="uk-UA" sz="1300" kern="1200" dirty="0"/>
        </a:p>
      </dsp:txBody>
      <dsp:txXfrm>
        <a:off x="0" y="2040194"/>
        <a:ext cx="8229600" cy="1337219"/>
      </dsp:txXfrm>
    </dsp:sp>
    <dsp:sp modelId="{BDB34125-CAAD-4AAC-95B3-D33C6981EED3}">
      <dsp:nvSpPr>
        <dsp:cNvPr id="0" name=""/>
        <dsp:cNvSpPr/>
      </dsp:nvSpPr>
      <dsp:spPr>
        <a:xfrm>
          <a:off x="0" y="3377414"/>
          <a:ext cx="8229600" cy="40774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err="1" smtClean="0"/>
            <a:t>Форми</a:t>
          </a:r>
          <a:r>
            <a:rPr lang="ru-RU" sz="1700" kern="1200" dirty="0" smtClean="0"/>
            <a:t> </a:t>
          </a:r>
          <a:r>
            <a:rPr lang="ru-RU" sz="1700" kern="1200" dirty="0" err="1" smtClean="0"/>
            <a:t>роботи</a:t>
          </a:r>
          <a:r>
            <a:rPr lang="ru-RU" sz="1700" kern="1200" dirty="0" smtClean="0"/>
            <a:t>:</a:t>
          </a:r>
          <a:endParaRPr lang="uk-UA" sz="1700" kern="1200" dirty="0"/>
        </a:p>
      </dsp:txBody>
      <dsp:txXfrm>
        <a:off x="19904" y="3397318"/>
        <a:ext cx="8189792" cy="367937"/>
      </dsp:txXfrm>
    </dsp:sp>
    <dsp:sp modelId="{001AC75E-9F0D-4543-A9DA-80BBC8A73864}">
      <dsp:nvSpPr>
        <dsp:cNvPr id="0" name=""/>
        <dsp:cNvSpPr/>
      </dsp:nvSpPr>
      <dsp:spPr>
        <a:xfrm>
          <a:off x="0" y="3785159"/>
          <a:ext cx="8229600" cy="8973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21590" rIns="120904" bIns="21590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300" kern="1200" dirty="0" err="1" smtClean="0"/>
            <a:t>консультпункти</a:t>
          </a:r>
          <a:r>
            <a:rPr lang="ru-RU" sz="1300" kern="1200" dirty="0" smtClean="0"/>
            <a:t>,</a:t>
          </a:r>
          <a:endParaRPr lang="uk-UA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300" kern="1200" dirty="0" err="1" smtClean="0"/>
            <a:t>групи</a:t>
          </a:r>
          <a:r>
            <a:rPr lang="ru-RU" sz="1300" kern="1200" dirty="0" smtClean="0"/>
            <a:t> само- і </a:t>
          </a:r>
          <a:r>
            <a:rPr lang="ru-RU" sz="1300" kern="1200" dirty="0" err="1" smtClean="0"/>
            <a:t>взаємодопомоги</a:t>
          </a:r>
          <a:r>
            <a:rPr lang="ru-RU" sz="1300" kern="1200" dirty="0" smtClean="0"/>
            <a:t>,</a:t>
          </a:r>
          <a:endParaRPr lang="uk-UA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300" kern="1200" dirty="0" err="1" smtClean="0"/>
            <a:t>гуртки</a:t>
          </a:r>
          <a:r>
            <a:rPr lang="ru-RU" sz="1300" kern="1200" dirty="0" smtClean="0"/>
            <a:t> за </a:t>
          </a:r>
          <a:r>
            <a:rPr lang="uk-UA" sz="1300" kern="1200" dirty="0" smtClean="0"/>
            <a:t>інтересами, клуби спілкування, спільне відзначення свят, благодійні акції, екскурсії, походи,</a:t>
          </a:r>
          <a:endParaRPr lang="uk-UA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uk-UA" sz="1300" kern="1200" dirty="0" smtClean="0"/>
            <a:t>тренінги.</a:t>
          </a:r>
          <a:endParaRPr lang="uk-UA" sz="1300" kern="1200" dirty="0"/>
        </a:p>
      </dsp:txBody>
      <dsp:txXfrm>
        <a:off x="0" y="3785159"/>
        <a:ext cx="8229600" cy="897345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907AD0-425C-4C62-A9BB-DDA13705B60E}">
      <dsp:nvSpPr>
        <dsp:cNvPr id="0" name=""/>
        <dsp:cNvSpPr/>
      </dsp:nvSpPr>
      <dsp:spPr>
        <a:xfrm>
          <a:off x="0" y="18827"/>
          <a:ext cx="8229600" cy="40774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i="1" kern="1200" dirty="0" smtClean="0"/>
            <a:t>Проблема</a:t>
          </a:r>
          <a:endParaRPr lang="uk-UA" sz="1700" kern="1200" dirty="0"/>
        </a:p>
      </dsp:txBody>
      <dsp:txXfrm>
        <a:off x="19904" y="38731"/>
        <a:ext cx="8189792" cy="367937"/>
      </dsp:txXfrm>
    </dsp:sp>
    <dsp:sp modelId="{B1419F3B-3093-45C2-9D60-E2AB7E798882}">
      <dsp:nvSpPr>
        <dsp:cNvPr id="0" name=""/>
        <dsp:cNvSpPr/>
      </dsp:nvSpPr>
      <dsp:spPr>
        <a:xfrm>
          <a:off x="0" y="426572"/>
          <a:ext cx="8229600" cy="19002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21590" rIns="120904" bIns="21590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uk-UA" sz="1300" kern="1200" dirty="0" smtClean="0"/>
            <a:t>самореалізації членів сім'ї,</a:t>
          </a:r>
          <a:endParaRPr lang="uk-UA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uk-UA" sz="1300" kern="1200" dirty="0" smtClean="0"/>
            <a:t>неузгодженості поглядів, </a:t>
          </a:r>
          <a:r>
            <a:rPr lang="ru-RU" sz="1300" kern="1200" dirty="0" err="1" smtClean="0"/>
            <a:t>цінностей</a:t>
          </a:r>
          <a:r>
            <a:rPr lang="ru-RU" sz="1300" kern="1200" dirty="0" smtClean="0"/>
            <a:t>, </a:t>
          </a:r>
          <a:r>
            <a:rPr lang="ru-RU" sz="1300" kern="1200" dirty="0" err="1" smtClean="0"/>
            <a:t>цілей</a:t>
          </a:r>
          <a:r>
            <a:rPr lang="ru-RU" sz="1300" kern="1200" dirty="0" smtClean="0"/>
            <a:t> </a:t>
          </a:r>
          <a:r>
            <a:rPr lang="ru-RU" sz="1300" kern="1200" dirty="0" err="1" smtClean="0"/>
            <a:t>подружжя</a:t>
          </a:r>
          <a:r>
            <a:rPr lang="ru-RU" sz="1300" kern="1200" dirty="0" smtClean="0"/>
            <a:t>,</a:t>
          </a:r>
          <a:endParaRPr lang="uk-UA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300" kern="1200" dirty="0" smtClean="0"/>
            <a:t>у </a:t>
          </a:r>
          <a:r>
            <a:rPr lang="ru-RU" sz="1300" kern="1200" dirty="0" err="1" smtClean="0"/>
            <a:t>сімейних</a:t>
          </a:r>
          <a:r>
            <a:rPr lang="ru-RU" sz="1300" kern="1200" dirty="0" smtClean="0"/>
            <a:t> </a:t>
          </a:r>
          <a:r>
            <a:rPr lang="ru-RU" sz="1300" kern="1200" dirty="0" err="1" smtClean="0"/>
            <a:t>негараздах</a:t>
          </a:r>
          <a:r>
            <a:rPr lang="ru-RU" sz="1300" kern="1200" dirty="0" smtClean="0"/>
            <a:t>, </a:t>
          </a:r>
          <a:r>
            <a:rPr lang="ru-RU" sz="1300" kern="1200" dirty="0" err="1" smtClean="0"/>
            <a:t>що</a:t>
          </a:r>
          <a:r>
            <a:rPr lang="ru-RU" sz="1300" kern="1200" dirty="0" smtClean="0"/>
            <a:t> </a:t>
          </a:r>
          <a:r>
            <a:rPr lang="ru-RU" sz="1300" kern="1200" dirty="0" err="1" smtClean="0"/>
            <a:t>виявляють</a:t>
          </a:r>
          <a:r>
            <a:rPr lang="ru-RU" sz="1300" kern="1200" dirty="0" smtClean="0"/>
            <a:t> себе через </a:t>
          </a:r>
          <a:r>
            <a:rPr lang="ru-RU" sz="1300" kern="1200" dirty="0" err="1" smtClean="0"/>
            <a:t>ревнощі</a:t>
          </a:r>
          <a:r>
            <a:rPr lang="ru-RU" sz="1300" kern="1200" dirty="0" smtClean="0"/>
            <a:t>, </a:t>
          </a:r>
          <a:r>
            <a:rPr lang="ru-RU" sz="1300" kern="1200" dirty="0" err="1" smtClean="0"/>
            <a:t>підозри</a:t>
          </a:r>
          <a:r>
            <a:rPr lang="ru-RU" sz="1300" kern="1200" dirty="0" smtClean="0"/>
            <a:t>; </a:t>
          </a:r>
          <a:r>
            <a:rPr lang="ru-RU" sz="1300" kern="1200" dirty="0" err="1" smtClean="0"/>
            <a:t>наявність</a:t>
          </a:r>
          <a:r>
            <a:rPr lang="ru-RU" sz="1300" kern="1200" dirty="0" smtClean="0"/>
            <a:t> у кожного з </a:t>
          </a:r>
          <a:r>
            <a:rPr lang="ru-RU" sz="1300" kern="1200" dirty="0" err="1" smtClean="0"/>
            <a:t>членів</a:t>
          </a:r>
          <a:r>
            <a:rPr lang="ru-RU" sz="1300" kern="1200" dirty="0" smtClean="0"/>
            <a:t> </a:t>
          </a:r>
          <a:r>
            <a:rPr lang="ru-RU" sz="1300" kern="1200" dirty="0" err="1" smtClean="0"/>
            <a:t>подружжя</a:t>
          </a:r>
          <a:r>
            <a:rPr lang="ru-RU" sz="1300" kern="1200" dirty="0" smtClean="0"/>
            <a:t> </a:t>
          </a:r>
          <a:r>
            <a:rPr lang="ru-RU" sz="1300" kern="1200" dirty="0" err="1" smtClean="0"/>
            <a:t>власних</a:t>
          </a:r>
          <a:r>
            <a:rPr lang="ru-RU" sz="1300" kern="1200" dirty="0" smtClean="0"/>
            <a:t> </a:t>
          </a:r>
          <a:r>
            <a:rPr lang="ru-RU" sz="1300" kern="1200" dirty="0" err="1" smtClean="0"/>
            <a:t>інтересів</a:t>
          </a:r>
          <a:r>
            <a:rPr lang="ru-RU" sz="1300" kern="1200" dirty="0" smtClean="0"/>
            <a:t> і </a:t>
          </a:r>
          <a:r>
            <a:rPr lang="ru-RU" sz="1300" kern="1200" dirty="0" err="1" smtClean="0"/>
            <a:t>власного</a:t>
          </a:r>
          <a:r>
            <a:rPr lang="ru-RU" sz="1300" kern="1200" dirty="0" smtClean="0"/>
            <a:t> </a:t>
          </a:r>
          <a:r>
            <a:rPr lang="ru-RU" sz="1300" kern="1200" dirty="0" err="1" smtClean="0"/>
            <a:t>мікросередовища</a:t>
          </a:r>
          <a:r>
            <a:rPr lang="ru-RU" sz="1300" kern="1200" dirty="0" smtClean="0"/>
            <a:t>;</a:t>
          </a:r>
          <a:endParaRPr lang="uk-UA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300" kern="1200" dirty="0" err="1" smtClean="0"/>
            <a:t>Лідерство</a:t>
          </a:r>
          <a:r>
            <a:rPr lang="ru-RU" sz="1300" kern="1200" dirty="0" smtClean="0"/>
            <a:t> одного з </a:t>
          </a:r>
          <a:r>
            <a:rPr lang="ru-RU" sz="1300" kern="1200" dirty="0" err="1" smtClean="0"/>
            <a:t>членів</a:t>
          </a:r>
          <a:r>
            <a:rPr lang="ru-RU" sz="1300" kern="1200" dirty="0" smtClean="0"/>
            <a:t> </a:t>
          </a:r>
          <a:r>
            <a:rPr lang="ru-RU" sz="1300" kern="1200" dirty="0" err="1" smtClean="0"/>
            <a:t>сім'ї</a:t>
          </a:r>
          <a:r>
            <a:rPr lang="ru-RU" sz="1300" kern="1200" dirty="0" smtClean="0"/>
            <a:t> в </a:t>
          </a:r>
          <a:r>
            <a:rPr lang="ru-RU" sz="1300" kern="1200" dirty="0" err="1" smtClean="0"/>
            <a:t>поєднанні</a:t>
          </a:r>
          <a:r>
            <a:rPr lang="ru-RU" sz="1300" kern="1200" dirty="0" smtClean="0"/>
            <a:t> з </a:t>
          </a:r>
          <a:r>
            <a:rPr lang="ru-RU" sz="1300" kern="1200" dirty="0" err="1" smtClean="0"/>
            <a:t>авторитарним</a:t>
          </a:r>
          <a:r>
            <a:rPr lang="ru-RU" sz="1300" kern="1200" dirty="0" smtClean="0"/>
            <a:t> стилем </a:t>
          </a:r>
          <a:r>
            <a:rPr lang="ru-RU" sz="1300" kern="1200" dirty="0" err="1" smtClean="0"/>
            <a:t>спілкування</a:t>
          </a:r>
          <a:r>
            <a:rPr lang="ru-RU" sz="1300" kern="1200" dirty="0" smtClean="0"/>
            <a:t> </a:t>
          </a:r>
          <a:r>
            <a:rPr lang="ru-RU" sz="1300" kern="1200" dirty="0" err="1" smtClean="0"/>
            <a:t>викликає</a:t>
          </a:r>
          <a:r>
            <a:rPr lang="ru-RU" sz="1300" kern="1200" dirty="0" smtClean="0"/>
            <a:t> </a:t>
          </a:r>
          <a:r>
            <a:rPr lang="ru-RU" sz="1300" kern="1200" dirty="0" err="1" smtClean="0"/>
            <a:t>негативне</a:t>
          </a:r>
          <a:r>
            <a:rPr lang="ru-RU" sz="1300" kern="1200" dirty="0" smtClean="0"/>
            <a:t> </a:t>
          </a:r>
          <a:r>
            <a:rPr lang="ru-RU" sz="1300" kern="1200" dirty="0" err="1" smtClean="0"/>
            <a:t>ставлення</a:t>
          </a:r>
          <a:r>
            <a:rPr lang="ru-RU" sz="1300" kern="1200" dirty="0" smtClean="0"/>
            <a:t> та </a:t>
          </a:r>
          <a:r>
            <a:rPr lang="uk-UA" sz="1300" kern="1200" dirty="0" smtClean="0"/>
            <a:t>опір з боку інших членів сім'ї;</a:t>
          </a:r>
          <a:endParaRPr lang="uk-UA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uk-UA" sz="1300" kern="1200" dirty="0" smtClean="0"/>
            <a:t>діти або несамостійні, неініціативні, або відрізняються певною </a:t>
          </a:r>
          <a:r>
            <a:rPr lang="ru-RU" sz="1300" kern="1200" dirty="0" err="1" smtClean="0"/>
            <a:t>девіантною</a:t>
          </a:r>
          <a:r>
            <a:rPr lang="ru-RU" sz="1300" kern="1200" dirty="0" smtClean="0"/>
            <a:t> </a:t>
          </a:r>
          <a:r>
            <a:rPr lang="ru-RU" sz="1300" kern="1200" dirty="0" err="1" smtClean="0"/>
            <a:t>поведінкою</a:t>
          </a:r>
          <a:r>
            <a:rPr lang="ru-RU" sz="1300" kern="1200" dirty="0" smtClean="0"/>
            <a:t>; </a:t>
          </a:r>
          <a:endParaRPr lang="uk-UA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300" kern="1200" dirty="0" err="1" smtClean="0"/>
            <a:t>стосунки</a:t>
          </a:r>
          <a:r>
            <a:rPr lang="ru-RU" sz="1300" kern="1200" dirty="0" smtClean="0"/>
            <a:t> </a:t>
          </a:r>
          <a:r>
            <a:rPr lang="ru-RU" sz="1300" kern="1200" dirty="0" err="1" smtClean="0"/>
            <a:t>між</a:t>
          </a:r>
          <a:r>
            <a:rPr lang="ru-RU" sz="1300" kern="1200" dirty="0" smtClean="0"/>
            <a:t> батьками й </a:t>
          </a:r>
          <a:r>
            <a:rPr lang="ru-RU" sz="1300" kern="1200" dirty="0" err="1" smtClean="0"/>
            <a:t>дітьми</a:t>
          </a:r>
          <a:r>
            <a:rPr lang="ru-RU" sz="1300" kern="1200" dirty="0" smtClean="0"/>
            <a:t> </a:t>
          </a:r>
          <a:r>
            <a:rPr lang="ru-RU" sz="1300" kern="1200" dirty="0" err="1" smtClean="0"/>
            <a:t>напружені</a:t>
          </a:r>
          <a:r>
            <a:rPr lang="ru-RU" sz="1300" kern="1200" dirty="0" smtClean="0"/>
            <a:t> й </a:t>
          </a:r>
          <a:r>
            <a:rPr lang="ru-RU" sz="1300" kern="1200" dirty="0" err="1" smtClean="0"/>
            <a:t>ґрунтується</a:t>
          </a:r>
          <a:r>
            <a:rPr lang="ru-RU" sz="1300" kern="1200" dirty="0" smtClean="0"/>
            <a:t> на </a:t>
          </a:r>
          <a:r>
            <a:rPr lang="ru-RU" sz="1300" kern="1200" dirty="0" err="1" smtClean="0"/>
            <a:t>обов'язку</a:t>
          </a:r>
          <a:r>
            <a:rPr lang="ru-RU" sz="1300" kern="1200" dirty="0" smtClean="0"/>
            <a:t>, </a:t>
          </a:r>
          <a:r>
            <a:rPr lang="ru-RU" sz="1300" kern="1200" dirty="0" err="1" smtClean="0"/>
            <a:t>відповідальності</a:t>
          </a:r>
          <a:r>
            <a:rPr lang="ru-RU" sz="1300" kern="1200" dirty="0" smtClean="0"/>
            <a:t>, а не на </a:t>
          </a:r>
          <a:r>
            <a:rPr lang="ru-RU" sz="1300" kern="1200" dirty="0" err="1" smtClean="0"/>
            <a:t>щирості</a:t>
          </a:r>
          <a:r>
            <a:rPr lang="ru-RU" sz="1300" kern="1200" dirty="0" smtClean="0"/>
            <a:t>, </a:t>
          </a:r>
          <a:r>
            <a:rPr lang="ru-RU" sz="1300" kern="1200" dirty="0" err="1" smtClean="0"/>
            <a:t>довірі</a:t>
          </a:r>
          <a:r>
            <a:rPr lang="ru-RU" sz="1300" kern="1200" dirty="0" smtClean="0"/>
            <a:t>, </a:t>
          </a:r>
          <a:r>
            <a:rPr lang="ru-RU" sz="1300" kern="1200" dirty="0" err="1" smtClean="0"/>
            <a:t>любові</a:t>
          </a:r>
          <a:r>
            <a:rPr lang="ru-RU" sz="1300" kern="1200" dirty="0" smtClean="0"/>
            <a:t>, </a:t>
          </a:r>
          <a:r>
            <a:rPr lang="ru-RU" sz="1300" kern="1200" dirty="0" err="1" smtClean="0"/>
            <a:t>повазі</a:t>
          </a:r>
          <a:r>
            <a:rPr lang="ru-RU" sz="1300" kern="1200" dirty="0" smtClean="0"/>
            <a:t>.</a:t>
          </a:r>
          <a:endParaRPr lang="uk-UA" sz="1300" kern="1200" dirty="0"/>
        </a:p>
      </dsp:txBody>
      <dsp:txXfrm>
        <a:off x="0" y="426572"/>
        <a:ext cx="8229600" cy="1900260"/>
      </dsp:txXfrm>
    </dsp:sp>
    <dsp:sp modelId="{EB506969-A938-4C64-AEE5-43D3BB683E59}">
      <dsp:nvSpPr>
        <dsp:cNvPr id="0" name=""/>
        <dsp:cNvSpPr/>
      </dsp:nvSpPr>
      <dsp:spPr>
        <a:xfrm>
          <a:off x="0" y="2326832"/>
          <a:ext cx="8229600" cy="40774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i="1" kern="1200" dirty="0" err="1" smtClean="0"/>
            <a:t>Напрями</a:t>
          </a:r>
          <a:r>
            <a:rPr lang="ru-RU" sz="1700" i="1" kern="1200" dirty="0" smtClean="0"/>
            <a:t> </a:t>
          </a:r>
          <a:r>
            <a:rPr lang="ru-RU" sz="1700" i="1" kern="1200" dirty="0" err="1" smtClean="0"/>
            <a:t>роботи</a:t>
          </a:r>
          <a:r>
            <a:rPr lang="ru-RU" sz="1700" i="1" kern="1200" dirty="0" smtClean="0"/>
            <a:t>:</a:t>
          </a:r>
          <a:endParaRPr lang="uk-UA" sz="1700" kern="1200" dirty="0"/>
        </a:p>
      </dsp:txBody>
      <dsp:txXfrm>
        <a:off x="19904" y="2346736"/>
        <a:ext cx="8189792" cy="367937"/>
      </dsp:txXfrm>
    </dsp:sp>
    <dsp:sp modelId="{175A0535-4FC1-453A-90AA-A474E47D7D82}">
      <dsp:nvSpPr>
        <dsp:cNvPr id="0" name=""/>
        <dsp:cNvSpPr/>
      </dsp:nvSpPr>
      <dsp:spPr>
        <a:xfrm>
          <a:off x="0" y="2734578"/>
          <a:ext cx="8229600" cy="11260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21590" rIns="120904" bIns="21590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300" kern="1200" dirty="0" err="1" smtClean="0"/>
            <a:t>допомога</a:t>
          </a:r>
          <a:r>
            <a:rPr lang="ru-RU" sz="1300" kern="1200" dirty="0" smtClean="0"/>
            <a:t> членам </a:t>
          </a:r>
          <a:r>
            <a:rPr lang="ru-RU" sz="1300" kern="1200" dirty="0" err="1" smtClean="0"/>
            <a:t>сім'ї</a:t>
          </a:r>
          <a:r>
            <a:rPr lang="ru-RU" sz="1300" kern="1200" dirty="0" smtClean="0"/>
            <a:t> в </a:t>
          </a:r>
          <a:r>
            <a:rPr lang="uk-UA" sz="1300" kern="1200" dirty="0" smtClean="0"/>
            <a:t>професійній та особистій самореалізації, </a:t>
          </a:r>
          <a:endParaRPr lang="uk-UA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uk-UA" sz="1300" kern="1200" dirty="0" smtClean="0"/>
            <a:t>профілактика сімейних конфліктів,</a:t>
          </a:r>
          <a:endParaRPr lang="uk-UA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uk-UA" sz="1300" kern="1200" dirty="0" smtClean="0"/>
            <a:t>формування тендерної </a:t>
          </a:r>
          <a:r>
            <a:rPr lang="ru-RU" sz="1300" kern="1200" dirty="0" err="1" smtClean="0"/>
            <a:t>рівності</a:t>
          </a:r>
          <a:r>
            <a:rPr lang="ru-RU" sz="1300" kern="1200" dirty="0" smtClean="0"/>
            <a:t>, </a:t>
          </a:r>
          <a:r>
            <a:rPr lang="ru-RU" sz="1300" kern="1200" dirty="0" err="1" smtClean="0"/>
            <a:t>толерантності</a:t>
          </a:r>
          <a:r>
            <a:rPr lang="ru-RU" sz="1300" kern="1200" dirty="0" smtClean="0"/>
            <a:t>, </a:t>
          </a:r>
          <a:r>
            <a:rPr lang="ru-RU" sz="1300" kern="1200" dirty="0" err="1" smtClean="0"/>
            <a:t>культури</a:t>
          </a:r>
          <a:r>
            <a:rPr lang="ru-RU" sz="1300" kern="1200" dirty="0" smtClean="0"/>
            <a:t> </a:t>
          </a:r>
          <a:r>
            <a:rPr lang="ru-RU" sz="1300" kern="1200" dirty="0" err="1" smtClean="0"/>
            <a:t>спілкування</a:t>
          </a:r>
          <a:r>
            <a:rPr lang="ru-RU" sz="1300" kern="1200" dirty="0" smtClean="0"/>
            <a:t> в </a:t>
          </a:r>
          <a:r>
            <a:rPr lang="ru-RU" sz="1300" kern="1200" dirty="0" err="1" smtClean="0"/>
            <a:t>сім'ї</a:t>
          </a:r>
          <a:r>
            <a:rPr lang="ru-RU" sz="1300" kern="1200" dirty="0" smtClean="0"/>
            <a:t>;</a:t>
          </a:r>
          <a:endParaRPr lang="uk-UA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300" kern="1200" dirty="0" err="1" smtClean="0"/>
            <a:t>організація</a:t>
          </a:r>
          <a:r>
            <a:rPr lang="ru-RU" sz="1300" kern="1200" dirty="0" smtClean="0"/>
            <a:t> </a:t>
          </a:r>
          <a:r>
            <a:rPr lang="ru-RU" sz="1300" kern="1200" dirty="0" err="1" smtClean="0"/>
            <a:t>сімейного</a:t>
          </a:r>
          <a:r>
            <a:rPr lang="ru-RU" sz="1300" kern="1200" dirty="0" smtClean="0"/>
            <a:t> </a:t>
          </a:r>
          <a:r>
            <a:rPr lang="ru-RU" sz="1300" kern="1200" dirty="0" err="1" smtClean="0"/>
            <a:t>дозвілля</a:t>
          </a:r>
          <a:r>
            <a:rPr lang="ru-RU" sz="1300" kern="1200" dirty="0" smtClean="0"/>
            <a:t> й предметного </a:t>
          </a:r>
          <a:r>
            <a:rPr lang="ru-RU" sz="1300" kern="1200" dirty="0" err="1" smtClean="0"/>
            <a:t>спілкування</a:t>
          </a:r>
          <a:r>
            <a:rPr lang="ru-RU" sz="1300" kern="1200" dirty="0" smtClean="0"/>
            <a:t>, </a:t>
          </a:r>
          <a:r>
            <a:rPr lang="ru-RU" sz="1300" kern="1200" dirty="0" err="1" smtClean="0"/>
            <a:t>просвітництва</a:t>
          </a:r>
          <a:r>
            <a:rPr lang="ru-RU" sz="1300" kern="1200" dirty="0" smtClean="0"/>
            <a:t> </a:t>
          </a:r>
          <a:r>
            <a:rPr lang="ru-RU" sz="1300" kern="1200" dirty="0" err="1" smtClean="0"/>
            <a:t>батьків</a:t>
          </a:r>
          <a:r>
            <a:rPr lang="ru-RU" sz="1300" kern="1200" dirty="0" smtClean="0"/>
            <a:t>, </a:t>
          </a:r>
          <a:endParaRPr lang="uk-UA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300" kern="1200" dirty="0" err="1" smtClean="0"/>
            <a:t>профілактика</a:t>
          </a:r>
          <a:r>
            <a:rPr lang="ru-RU" sz="1300" kern="1200" dirty="0" smtClean="0"/>
            <a:t> </a:t>
          </a:r>
          <a:r>
            <a:rPr lang="ru-RU" sz="1300" kern="1200" dirty="0" err="1" smtClean="0"/>
            <a:t>девіантної</a:t>
          </a:r>
          <a:r>
            <a:rPr lang="ru-RU" sz="1300" kern="1200" dirty="0" smtClean="0"/>
            <a:t> </a:t>
          </a:r>
          <a:r>
            <a:rPr lang="ru-RU" sz="1300" kern="1200" dirty="0" err="1" smtClean="0"/>
            <a:t>поведінки</a:t>
          </a:r>
          <a:r>
            <a:rPr lang="ru-RU" sz="1300" kern="1200" dirty="0" smtClean="0"/>
            <a:t> </a:t>
          </a:r>
          <a:r>
            <a:rPr lang="ru-RU" sz="1300" kern="1200" dirty="0" err="1" smtClean="0"/>
            <a:t>членів</a:t>
          </a:r>
          <a:r>
            <a:rPr lang="ru-RU" sz="1300" kern="1200" dirty="0" smtClean="0"/>
            <a:t> </a:t>
          </a:r>
          <a:r>
            <a:rPr lang="ru-RU" sz="1300" kern="1200" dirty="0" err="1" smtClean="0"/>
            <a:t>родини</a:t>
          </a:r>
          <a:r>
            <a:rPr lang="ru-RU" sz="1300" kern="1200" dirty="0" smtClean="0"/>
            <a:t>, </a:t>
          </a:r>
          <a:r>
            <a:rPr lang="ru-RU" sz="1300" kern="1200" dirty="0" err="1" smtClean="0"/>
            <a:t>ознайомлення</a:t>
          </a:r>
          <a:r>
            <a:rPr lang="ru-RU" sz="1300" kern="1200" dirty="0" smtClean="0"/>
            <a:t> </a:t>
          </a:r>
          <a:r>
            <a:rPr lang="ru-RU" sz="1300" kern="1200" dirty="0" err="1" smtClean="0"/>
            <a:t>їх</a:t>
          </a:r>
          <a:r>
            <a:rPr lang="ru-RU" sz="1300" kern="1200" dirty="0" smtClean="0"/>
            <a:t> </a:t>
          </a:r>
          <a:r>
            <a:rPr lang="ru-RU" sz="1300" kern="1200" dirty="0" err="1" smtClean="0"/>
            <a:t>із</a:t>
          </a:r>
          <a:r>
            <a:rPr lang="ru-RU" sz="1300" kern="1200" dirty="0" smtClean="0"/>
            <a:t> правами </a:t>
          </a:r>
          <a:r>
            <a:rPr lang="ru-RU" sz="1300" kern="1200" dirty="0" err="1" smtClean="0"/>
            <a:t>дітей</a:t>
          </a:r>
          <a:r>
            <a:rPr lang="ru-RU" sz="1300" kern="1200" dirty="0" smtClean="0"/>
            <a:t> і </a:t>
          </a:r>
          <a:r>
            <a:rPr lang="ru-RU" sz="1300" kern="1200" dirty="0" err="1" smtClean="0"/>
            <a:t>дорослих</a:t>
          </a:r>
          <a:r>
            <a:rPr lang="ru-RU" sz="1300" kern="1200" dirty="0" smtClean="0"/>
            <a:t> у </a:t>
          </a:r>
          <a:r>
            <a:rPr lang="ru-RU" sz="1300" kern="1200" dirty="0" err="1" smtClean="0"/>
            <a:t>сім'ї</a:t>
          </a:r>
          <a:r>
            <a:rPr lang="ru-RU" sz="1300" kern="1200" dirty="0" smtClean="0"/>
            <a:t>.</a:t>
          </a:r>
          <a:endParaRPr lang="uk-UA" sz="1300" kern="1200" dirty="0"/>
        </a:p>
      </dsp:txBody>
      <dsp:txXfrm>
        <a:off x="0" y="2734578"/>
        <a:ext cx="8229600" cy="1126080"/>
      </dsp:txXfrm>
    </dsp:sp>
    <dsp:sp modelId="{EB7BE1BD-65F6-4A71-AD54-FA96ED6A2177}">
      <dsp:nvSpPr>
        <dsp:cNvPr id="0" name=""/>
        <dsp:cNvSpPr/>
      </dsp:nvSpPr>
      <dsp:spPr>
        <a:xfrm>
          <a:off x="0" y="3860658"/>
          <a:ext cx="8229600" cy="40774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i="1" kern="1200" dirty="0" err="1" smtClean="0"/>
            <a:t>Форми</a:t>
          </a:r>
          <a:r>
            <a:rPr lang="ru-RU" sz="1700" i="1" kern="1200" dirty="0" smtClean="0"/>
            <a:t> </a:t>
          </a:r>
          <a:r>
            <a:rPr lang="ru-RU" sz="1700" i="1" kern="1200" dirty="0" err="1" smtClean="0"/>
            <a:t>роботи</a:t>
          </a:r>
          <a:r>
            <a:rPr lang="ru-RU" sz="1700" i="1" kern="1200" dirty="0" smtClean="0"/>
            <a:t>:</a:t>
          </a:r>
          <a:endParaRPr lang="uk-UA" sz="1700" kern="1200" dirty="0"/>
        </a:p>
      </dsp:txBody>
      <dsp:txXfrm>
        <a:off x="19904" y="3880562"/>
        <a:ext cx="8189792" cy="367937"/>
      </dsp:txXfrm>
    </dsp:sp>
    <dsp:sp modelId="{31990F17-2495-4484-AD7F-D872411FC6A8}">
      <dsp:nvSpPr>
        <dsp:cNvPr id="0" name=""/>
        <dsp:cNvSpPr/>
      </dsp:nvSpPr>
      <dsp:spPr>
        <a:xfrm>
          <a:off x="0" y="4268403"/>
          <a:ext cx="8229600" cy="8973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21590" rIns="120904" bIns="21590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300" kern="1200" dirty="0" err="1" smtClean="0"/>
            <a:t>тренінги</a:t>
          </a:r>
          <a:r>
            <a:rPr lang="ru-RU" sz="1300" kern="1200" dirty="0" smtClean="0"/>
            <a:t>, </a:t>
          </a:r>
          <a:r>
            <a:rPr lang="ru-RU" sz="1300" kern="1200" dirty="0" err="1" smtClean="0"/>
            <a:t>семінари</a:t>
          </a:r>
          <a:r>
            <a:rPr lang="ru-RU" sz="1300" kern="1200" dirty="0" smtClean="0"/>
            <a:t>, </a:t>
          </a:r>
          <a:r>
            <a:rPr lang="ru-RU" sz="1300" kern="1200" dirty="0" err="1" smtClean="0"/>
            <a:t>консультпункти</a:t>
          </a:r>
          <a:r>
            <a:rPr lang="ru-RU" sz="1300" kern="1200" dirty="0" smtClean="0"/>
            <a:t>, </a:t>
          </a:r>
          <a:r>
            <a:rPr lang="uk-UA" sz="1300" kern="1200" dirty="0" smtClean="0"/>
            <a:t>гарячі» телефонні лінії, телефони Довіри, лекторії,</a:t>
          </a:r>
          <a:endParaRPr lang="uk-UA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uk-UA" sz="1300" kern="1200" dirty="0" smtClean="0"/>
            <a:t>курси підвищення кваліфікації,</a:t>
          </a:r>
          <a:endParaRPr lang="uk-UA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uk-UA" sz="1300" kern="1200" dirty="0" smtClean="0"/>
            <a:t>брошури, </a:t>
          </a:r>
          <a:r>
            <a:rPr lang="ru-RU" sz="1300" kern="1200" dirty="0" err="1" smtClean="0"/>
            <a:t>буклети</a:t>
          </a:r>
          <a:r>
            <a:rPr lang="ru-RU" sz="1300" kern="1200" dirty="0" smtClean="0"/>
            <a:t>, </a:t>
          </a:r>
          <a:r>
            <a:rPr lang="ru-RU" sz="1300" kern="1200" dirty="0" err="1" smtClean="0"/>
            <a:t>виставки</a:t>
          </a:r>
          <a:r>
            <a:rPr lang="ru-RU" sz="1300" kern="1200" dirty="0" smtClean="0"/>
            <a:t> </a:t>
          </a:r>
          <a:r>
            <a:rPr lang="ru-RU" sz="1300" kern="1200" dirty="0" err="1" smtClean="0"/>
            <a:t>спеціальної</a:t>
          </a:r>
          <a:r>
            <a:rPr lang="ru-RU" sz="1300" kern="1200" dirty="0" smtClean="0"/>
            <a:t> </a:t>
          </a:r>
          <a:r>
            <a:rPr lang="ru-RU" sz="1300" kern="1200" dirty="0" err="1" smtClean="0"/>
            <a:t>літератури</a:t>
          </a:r>
          <a:r>
            <a:rPr lang="ru-RU" sz="1300" kern="1200" dirty="0" smtClean="0"/>
            <a:t>,</a:t>
          </a:r>
          <a:endParaRPr lang="uk-UA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300" kern="1200" dirty="0" smtClean="0"/>
            <a:t>клуби </a:t>
          </a:r>
          <a:r>
            <a:rPr lang="ru-RU" sz="1300" kern="1200" dirty="0" err="1" smtClean="0"/>
            <a:t>дівочі</a:t>
          </a:r>
          <a:r>
            <a:rPr lang="ru-RU" sz="1300" kern="1200" dirty="0" smtClean="0"/>
            <a:t>, </a:t>
          </a:r>
          <a:r>
            <a:rPr lang="ru-RU" sz="1300" kern="1200" dirty="0" err="1" smtClean="0"/>
            <a:t>жіночі</a:t>
          </a:r>
          <a:r>
            <a:rPr lang="ru-RU" sz="1300" kern="1200" dirty="0" smtClean="0"/>
            <a:t>, </a:t>
          </a:r>
          <a:r>
            <a:rPr lang="ru-RU" sz="1300" kern="1200" dirty="0" err="1" smtClean="0"/>
            <a:t>зустрічі</a:t>
          </a:r>
          <a:r>
            <a:rPr lang="ru-RU" sz="1300" kern="1200" dirty="0" smtClean="0"/>
            <a:t> з </a:t>
          </a:r>
          <a:r>
            <a:rPr lang="ru-RU" sz="1300" kern="1200" dirty="0" err="1" smtClean="0"/>
            <a:t>цікавими</a:t>
          </a:r>
          <a:r>
            <a:rPr lang="ru-RU" sz="1300" kern="1200" dirty="0" smtClean="0"/>
            <a:t> людьми, </a:t>
          </a:r>
          <a:r>
            <a:rPr lang="uk-UA" sz="1300" kern="1200" dirty="0" smtClean="0"/>
            <a:t>вечори запитань і відповідей.</a:t>
          </a:r>
          <a:endParaRPr lang="uk-UA" sz="1300" kern="1200" dirty="0"/>
        </a:p>
      </dsp:txBody>
      <dsp:txXfrm>
        <a:off x="0" y="4268403"/>
        <a:ext cx="8229600" cy="897345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19ABD7-AA82-4C0F-9B71-03614907CFCC}">
      <dsp:nvSpPr>
        <dsp:cNvPr id="0" name=""/>
        <dsp:cNvSpPr/>
      </dsp:nvSpPr>
      <dsp:spPr>
        <a:xfrm>
          <a:off x="0" y="47901"/>
          <a:ext cx="8229600" cy="383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i="1" kern="1200" dirty="0" smtClean="0"/>
            <a:t>Проблема</a:t>
          </a:r>
          <a:endParaRPr lang="uk-UA" sz="1600" kern="1200" dirty="0"/>
        </a:p>
      </dsp:txBody>
      <dsp:txXfrm>
        <a:off x="18734" y="66635"/>
        <a:ext cx="8192132" cy="346292"/>
      </dsp:txXfrm>
    </dsp:sp>
    <dsp:sp modelId="{4E4EDCEF-AE12-4378-A413-AAA23A5FEE45}">
      <dsp:nvSpPr>
        <dsp:cNvPr id="0" name=""/>
        <dsp:cNvSpPr/>
      </dsp:nvSpPr>
      <dsp:spPr>
        <a:xfrm>
          <a:off x="0" y="431661"/>
          <a:ext cx="8229600" cy="12254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20320" rIns="113792" bIns="203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200" kern="1200" dirty="0" err="1" smtClean="0"/>
            <a:t>самостійності</a:t>
          </a:r>
          <a:r>
            <a:rPr lang="ru-RU" sz="1200" kern="1200" dirty="0" smtClean="0"/>
            <a:t> </a:t>
          </a:r>
          <a:r>
            <a:rPr lang="ru-RU" sz="1200" kern="1200" dirty="0" err="1" smtClean="0"/>
            <a:t>дорослих</a:t>
          </a:r>
          <a:r>
            <a:rPr lang="ru-RU" sz="1200" kern="1200" dirty="0" smtClean="0"/>
            <a:t> </a:t>
          </a:r>
          <a:r>
            <a:rPr lang="ru-RU" sz="1200" kern="1200" dirty="0" err="1" smtClean="0"/>
            <a:t>дітей</a:t>
          </a:r>
          <a:r>
            <a:rPr lang="ru-RU" sz="1200" kern="1200" dirty="0" smtClean="0"/>
            <a:t>, </a:t>
          </a:r>
          <a:r>
            <a:rPr lang="ru-RU" sz="1200" kern="1200" dirty="0" err="1" smtClean="0"/>
            <a:t>пристосування</a:t>
          </a:r>
          <a:r>
            <a:rPr lang="ru-RU" sz="1200" kern="1200" dirty="0" smtClean="0"/>
            <a:t> </a:t>
          </a:r>
          <a:r>
            <a:rPr lang="ru-RU" sz="1200" kern="1200" dirty="0" err="1" smtClean="0"/>
            <a:t>нових</a:t>
          </a:r>
          <a:r>
            <a:rPr lang="ru-RU" sz="1200" kern="1200" dirty="0" smtClean="0"/>
            <a:t> </a:t>
          </a:r>
          <a:r>
            <a:rPr lang="ru-RU" sz="1200" kern="1200" dirty="0" err="1" smtClean="0"/>
            <a:t>членів</a:t>
          </a:r>
          <a:r>
            <a:rPr lang="ru-RU" sz="1200" kern="1200" dirty="0" smtClean="0"/>
            <a:t> </a:t>
          </a:r>
          <a:r>
            <a:rPr lang="ru-RU" sz="1200" kern="1200" dirty="0" err="1" smtClean="0"/>
            <a:t>сім'ї</a:t>
          </a:r>
          <a:r>
            <a:rPr lang="ru-RU" sz="1200" kern="1200" dirty="0" smtClean="0"/>
            <a:t> до </a:t>
          </a:r>
          <a:r>
            <a:rPr lang="ru-RU" sz="1200" kern="1200" dirty="0" err="1" smtClean="0"/>
            <a:t>налагодженого</a:t>
          </a:r>
          <a:r>
            <a:rPr lang="ru-RU" sz="1200" kern="1200" dirty="0" smtClean="0"/>
            <a:t> </a:t>
          </a:r>
          <a:r>
            <a:rPr lang="ru-RU" sz="1200" kern="1200" dirty="0" err="1" smtClean="0"/>
            <a:t>життєвого</a:t>
          </a:r>
          <a:r>
            <a:rPr lang="ru-RU" sz="1200" kern="1200" dirty="0" smtClean="0"/>
            <a:t> укладу </a:t>
          </a:r>
          <a:r>
            <a:rPr lang="ru-RU" sz="1200" kern="1200" dirty="0" err="1" smtClean="0"/>
            <a:t>сім'ї</a:t>
          </a:r>
          <a:r>
            <a:rPr lang="ru-RU" sz="1200" kern="1200" dirty="0" smtClean="0"/>
            <a:t>; </a:t>
          </a:r>
          <a:endParaRPr lang="uk-UA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200" kern="1200" dirty="0" err="1" smtClean="0"/>
            <a:t>формування</a:t>
          </a:r>
          <a:r>
            <a:rPr lang="ru-RU" sz="1200" kern="1200" dirty="0" smtClean="0"/>
            <a:t> моделей </a:t>
          </a:r>
          <a:r>
            <a:rPr lang="ru-RU" sz="1200" kern="1200" dirty="0" err="1" smtClean="0"/>
            <a:t>сімейного</a:t>
          </a:r>
          <a:r>
            <a:rPr lang="ru-RU" sz="1200" kern="1200" dirty="0" smtClean="0"/>
            <a:t> </a:t>
          </a:r>
          <a:r>
            <a:rPr lang="ru-RU" sz="1200" kern="1200" dirty="0" err="1" smtClean="0"/>
            <a:t>життя</a:t>
          </a:r>
          <a:r>
            <a:rPr lang="ru-RU" sz="1200" kern="1200" dirty="0" smtClean="0"/>
            <a:t> й </a:t>
          </a:r>
          <a:r>
            <a:rPr lang="ru-RU" sz="1200" kern="1200" dirty="0" err="1" smtClean="0"/>
            <a:t>виховання</a:t>
          </a:r>
          <a:r>
            <a:rPr lang="ru-RU" sz="1200" kern="1200" dirty="0" smtClean="0"/>
            <a:t> </a:t>
          </a:r>
          <a:r>
            <a:rPr lang="ru-RU" sz="1200" kern="1200" dirty="0" err="1" smtClean="0"/>
            <a:t>дітей</a:t>
          </a:r>
          <a:r>
            <a:rPr lang="ru-RU" sz="1200" kern="1200" dirty="0" smtClean="0"/>
            <a:t> в </a:t>
          </a:r>
          <a:r>
            <a:rPr lang="ru-RU" sz="1200" kern="1200" dirty="0" err="1" smtClean="0"/>
            <a:t>умовах</a:t>
          </a:r>
          <a:r>
            <a:rPr lang="ru-RU" sz="1200" kern="1200" dirty="0" smtClean="0"/>
            <a:t> </a:t>
          </a:r>
          <a:r>
            <a:rPr lang="ru-RU" sz="1200" kern="1200" dirty="0" err="1" smtClean="0"/>
            <a:t>існуючих</a:t>
          </a:r>
          <a:r>
            <a:rPr lang="ru-RU" sz="1200" kern="1200" dirty="0" smtClean="0"/>
            <a:t> </a:t>
          </a:r>
          <a:r>
            <a:rPr lang="ru-RU" sz="1200" kern="1200" dirty="0" err="1" smtClean="0"/>
            <a:t>традицій</a:t>
          </a:r>
          <a:r>
            <a:rPr lang="ru-RU" sz="1200" kern="1200" dirty="0" smtClean="0"/>
            <a:t>, авторитету старшого </a:t>
          </a:r>
          <a:r>
            <a:rPr lang="ru-RU" sz="1200" kern="1200" dirty="0" err="1" smtClean="0"/>
            <a:t>покоління</a:t>
          </a:r>
          <a:r>
            <a:rPr lang="ru-RU" sz="1200" kern="1200" dirty="0" smtClean="0"/>
            <a:t>, </a:t>
          </a:r>
          <a:r>
            <a:rPr lang="ru-RU" sz="1200" kern="1200" dirty="0" err="1" smtClean="0"/>
            <a:t>лідерства</a:t>
          </a:r>
          <a:endParaRPr lang="uk-UA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200" kern="1200" dirty="0" smtClean="0"/>
            <a:t>в </a:t>
          </a:r>
          <a:r>
            <a:rPr lang="ru-RU" sz="1200" kern="1200" dirty="0" err="1" smtClean="0"/>
            <a:t>розв'язанні</a:t>
          </a:r>
          <a:r>
            <a:rPr lang="ru-RU" sz="1200" kern="1200" dirty="0" smtClean="0"/>
            <a:t> </a:t>
          </a:r>
          <a:r>
            <a:rPr lang="ru-RU" sz="1200" kern="1200" dirty="0" err="1" smtClean="0"/>
            <a:t>загальносімейних</a:t>
          </a:r>
          <a:r>
            <a:rPr lang="ru-RU" sz="1200" kern="1200" dirty="0" smtClean="0"/>
            <a:t> </a:t>
          </a:r>
          <a:r>
            <a:rPr lang="ru-RU" sz="1200" kern="1200" dirty="0" err="1" smtClean="0"/>
            <a:t>завдань</a:t>
          </a:r>
          <a:r>
            <a:rPr lang="ru-RU" sz="1200" kern="1200" dirty="0" smtClean="0"/>
            <a:t>;</a:t>
          </a:r>
          <a:endParaRPr lang="uk-UA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200" kern="1200" dirty="0" err="1" smtClean="0"/>
            <a:t>можливість</a:t>
          </a:r>
          <a:r>
            <a:rPr lang="ru-RU" sz="1200" kern="1200" dirty="0" smtClean="0"/>
            <a:t> </a:t>
          </a:r>
          <a:r>
            <a:rPr lang="ru-RU" sz="1200" kern="1200" dirty="0" err="1" smtClean="0"/>
            <a:t>появи</a:t>
          </a:r>
          <a:r>
            <a:rPr lang="ru-RU" sz="1200" kern="1200" dirty="0" smtClean="0"/>
            <a:t> девіантності типу «</a:t>
          </a:r>
          <a:r>
            <a:rPr lang="ru-RU" sz="1200" kern="1200" dirty="0" err="1" smtClean="0"/>
            <a:t>виховання</a:t>
          </a:r>
          <a:r>
            <a:rPr lang="ru-RU" sz="1200" kern="1200" dirty="0" smtClean="0"/>
            <a:t> </a:t>
          </a:r>
          <a:r>
            <a:rPr lang="uk-UA" sz="1200" kern="1200" dirty="0" smtClean="0"/>
            <a:t>невпевненості», </a:t>
          </a:r>
          <a:endParaRPr lang="uk-UA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uk-UA" sz="1200" kern="1200" dirty="0" smtClean="0"/>
            <a:t>спілкування членів сім'ї з мікросередовищем.</a:t>
          </a:r>
          <a:endParaRPr lang="uk-UA" sz="1200" kern="1200" dirty="0"/>
        </a:p>
      </dsp:txBody>
      <dsp:txXfrm>
        <a:off x="0" y="431661"/>
        <a:ext cx="8229600" cy="1225440"/>
      </dsp:txXfrm>
    </dsp:sp>
    <dsp:sp modelId="{D59DFCC9-AFA0-479B-8F94-91BADD393C3E}">
      <dsp:nvSpPr>
        <dsp:cNvPr id="0" name=""/>
        <dsp:cNvSpPr/>
      </dsp:nvSpPr>
      <dsp:spPr>
        <a:xfrm>
          <a:off x="0" y="1657101"/>
          <a:ext cx="8229600" cy="383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i="1" kern="1200" dirty="0" smtClean="0"/>
            <a:t>Напрями роботи:</a:t>
          </a:r>
          <a:endParaRPr lang="uk-UA" sz="1600" kern="1200" dirty="0"/>
        </a:p>
      </dsp:txBody>
      <dsp:txXfrm>
        <a:off x="18734" y="1675835"/>
        <a:ext cx="8192132" cy="346292"/>
      </dsp:txXfrm>
    </dsp:sp>
    <dsp:sp modelId="{78BA2A78-4B94-425B-A2DE-524A0D1E06B5}">
      <dsp:nvSpPr>
        <dsp:cNvPr id="0" name=""/>
        <dsp:cNvSpPr/>
      </dsp:nvSpPr>
      <dsp:spPr>
        <a:xfrm>
          <a:off x="0" y="2040861"/>
          <a:ext cx="8229600" cy="12254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20320" rIns="113792" bIns="203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uk-UA" sz="1200" kern="1200" dirty="0" smtClean="0"/>
            <a:t>просвітництво батьків, </a:t>
          </a:r>
          <a:endParaRPr lang="uk-UA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200" kern="1200" dirty="0" err="1" smtClean="0"/>
            <a:t>інформація</a:t>
          </a:r>
          <a:r>
            <a:rPr lang="ru-RU" sz="1200" kern="1200" dirty="0" smtClean="0"/>
            <a:t> про права </a:t>
          </a:r>
          <a:r>
            <a:rPr lang="ru-RU" sz="1200" kern="1200" dirty="0" err="1" smtClean="0"/>
            <a:t>сім'ї</a:t>
          </a:r>
          <a:r>
            <a:rPr lang="ru-RU" sz="1200" kern="1200" dirty="0" smtClean="0"/>
            <a:t> в </a:t>
          </a:r>
          <a:r>
            <a:rPr lang="ru-RU" sz="1200" kern="1200" dirty="0" err="1" smtClean="0"/>
            <a:t>суспільстві</a:t>
          </a:r>
          <a:r>
            <a:rPr lang="ru-RU" sz="1200" kern="1200" dirty="0" smtClean="0"/>
            <a:t> й права </a:t>
          </a:r>
          <a:r>
            <a:rPr lang="ru-RU" sz="1200" kern="1200" dirty="0" err="1" smtClean="0"/>
            <a:t>дітей</a:t>
          </a:r>
          <a:r>
            <a:rPr lang="ru-RU" sz="1200" kern="1200" dirty="0" smtClean="0"/>
            <a:t> у </a:t>
          </a:r>
          <a:r>
            <a:rPr lang="ru-RU" sz="1200" kern="1200" dirty="0" err="1" smtClean="0"/>
            <a:t>сім'ї</a:t>
          </a:r>
          <a:r>
            <a:rPr lang="ru-RU" sz="1200" kern="1200" dirty="0" smtClean="0"/>
            <a:t>, </a:t>
          </a:r>
          <a:endParaRPr lang="uk-UA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200" kern="1200" dirty="0" err="1" smtClean="0"/>
            <a:t>профілактика</a:t>
          </a:r>
          <a:r>
            <a:rPr lang="ru-RU" sz="1200" kern="1200" dirty="0" smtClean="0"/>
            <a:t> </a:t>
          </a:r>
          <a:r>
            <a:rPr lang="ru-RU" sz="1200" kern="1200" dirty="0" err="1" smtClean="0"/>
            <a:t>насильства</a:t>
          </a:r>
          <a:r>
            <a:rPr lang="ru-RU" sz="1200" kern="1200" dirty="0" smtClean="0"/>
            <a:t> в </a:t>
          </a:r>
          <a:r>
            <a:rPr lang="ru-RU" sz="1200" kern="1200" dirty="0" err="1" smtClean="0"/>
            <a:t>сім'ї</a:t>
          </a:r>
          <a:r>
            <a:rPr lang="ru-RU" sz="1200" kern="1200" dirty="0" smtClean="0"/>
            <a:t>, </a:t>
          </a:r>
          <a:r>
            <a:rPr lang="ru-RU" sz="1200" kern="1200" dirty="0" err="1" smtClean="0"/>
            <a:t>формування</a:t>
          </a:r>
          <a:r>
            <a:rPr lang="ru-RU" sz="1200" kern="1200" dirty="0" smtClean="0"/>
            <a:t> </a:t>
          </a:r>
          <a:r>
            <a:rPr lang="ru-RU" sz="1200" kern="1200" dirty="0" err="1" smtClean="0"/>
            <a:t>тендерної</a:t>
          </a:r>
          <a:r>
            <a:rPr lang="ru-RU" sz="1200" kern="1200" dirty="0" smtClean="0"/>
            <a:t> </a:t>
          </a:r>
          <a:r>
            <a:rPr lang="ru-RU" sz="1200" kern="1200" dirty="0" err="1" smtClean="0"/>
            <a:t>рівності</a:t>
          </a:r>
          <a:r>
            <a:rPr lang="ru-RU" sz="1200" kern="1200" dirty="0" smtClean="0"/>
            <a:t>, </a:t>
          </a:r>
          <a:r>
            <a:rPr lang="ru-RU" sz="1200" kern="1200" dirty="0" err="1" smtClean="0"/>
            <a:t>толерантності</a:t>
          </a:r>
          <a:r>
            <a:rPr lang="ru-RU" sz="1200" kern="1200" dirty="0" smtClean="0"/>
            <a:t>, </a:t>
          </a:r>
          <a:r>
            <a:rPr lang="ru-RU" sz="1200" kern="1200" dirty="0" err="1" smtClean="0"/>
            <a:t>культури</a:t>
          </a:r>
          <a:r>
            <a:rPr lang="ru-RU" sz="1200" kern="1200" dirty="0" smtClean="0"/>
            <a:t> </a:t>
          </a:r>
          <a:r>
            <a:rPr lang="ru-RU" sz="1200" kern="1200" dirty="0" err="1" smtClean="0"/>
            <a:t>спілкування</a:t>
          </a:r>
          <a:r>
            <a:rPr lang="ru-RU" sz="1200" kern="1200" dirty="0" smtClean="0"/>
            <a:t>, </a:t>
          </a:r>
          <a:endParaRPr lang="uk-UA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200" kern="1200" dirty="0" err="1" smtClean="0"/>
            <a:t>створення</a:t>
          </a:r>
          <a:r>
            <a:rPr lang="ru-RU" sz="1200" kern="1200" dirty="0" smtClean="0"/>
            <a:t> умов для </a:t>
          </a:r>
          <a:r>
            <a:rPr lang="uk-UA" sz="1200" kern="1200" dirty="0" smtClean="0"/>
            <a:t>самореалізації непрацюючих членів сім'ї через залучення їх до громадської діяльності, </a:t>
          </a:r>
          <a:r>
            <a:rPr lang="ru-RU" sz="1200" kern="1200" dirty="0" err="1" smtClean="0"/>
            <a:t>благодійних</a:t>
          </a:r>
          <a:r>
            <a:rPr lang="ru-RU" sz="1200" kern="1200" dirty="0" smtClean="0"/>
            <a:t> </a:t>
          </a:r>
          <a:r>
            <a:rPr lang="ru-RU" sz="1200" kern="1200" dirty="0" err="1" smtClean="0"/>
            <a:t>акцій</a:t>
          </a:r>
          <a:r>
            <a:rPr lang="ru-RU" sz="1200" kern="1200" dirty="0" smtClean="0"/>
            <a:t>;</a:t>
          </a:r>
          <a:endParaRPr lang="uk-UA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200" kern="1200" dirty="0" err="1" smtClean="0"/>
            <a:t>організація</a:t>
          </a:r>
          <a:r>
            <a:rPr lang="ru-RU" sz="1200" kern="1200" dirty="0" smtClean="0"/>
            <a:t> </a:t>
          </a:r>
          <a:r>
            <a:rPr lang="ru-RU" sz="1200" kern="1200" dirty="0" err="1" smtClean="0"/>
            <a:t>дозвілля</a:t>
          </a:r>
          <a:r>
            <a:rPr lang="ru-RU" sz="1200" kern="1200" dirty="0" smtClean="0"/>
            <a:t>, </a:t>
          </a:r>
          <a:r>
            <a:rPr lang="ru-RU" sz="1200" kern="1200" dirty="0" err="1" smtClean="0"/>
            <a:t>спілкування</a:t>
          </a:r>
          <a:r>
            <a:rPr lang="ru-RU" sz="1200" kern="1200" dirty="0" smtClean="0"/>
            <a:t> за </a:t>
          </a:r>
          <a:r>
            <a:rPr lang="ru-RU" sz="1200" kern="1200" dirty="0" err="1" smtClean="0"/>
            <a:t>інтересами</a:t>
          </a:r>
          <a:r>
            <a:rPr lang="ru-RU" sz="1200" kern="1200" dirty="0" smtClean="0"/>
            <a:t>. </a:t>
          </a:r>
          <a:endParaRPr lang="uk-UA" sz="1200" kern="1200" dirty="0"/>
        </a:p>
      </dsp:txBody>
      <dsp:txXfrm>
        <a:off x="0" y="2040861"/>
        <a:ext cx="8229600" cy="1225440"/>
      </dsp:txXfrm>
    </dsp:sp>
    <dsp:sp modelId="{89CD2849-36C3-4B51-B4CF-3BEB9E4134E0}">
      <dsp:nvSpPr>
        <dsp:cNvPr id="0" name=""/>
        <dsp:cNvSpPr/>
      </dsp:nvSpPr>
      <dsp:spPr>
        <a:xfrm>
          <a:off x="0" y="3266301"/>
          <a:ext cx="8229600" cy="383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i="1" kern="1200" dirty="0" err="1" smtClean="0"/>
            <a:t>Форми</a:t>
          </a:r>
          <a:r>
            <a:rPr lang="ru-RU" sz="1600" i="1" kern="1200" dirty="0" smtClean="0"/>
            <a:t> </a:t>
          </a:r>
          <a:r>
            <a:rPr lang="ru-RU" sz="1600" i="1" kern="1200" dirty="0" err="1" smtClean="0"/>
            <a:t>роботи</a:t>
          </a:r>
          <a:r>
            <a:rPr lang="ru-RU" sz="1600" i="1" kern="1200" dirty="0" smtClean="0"/>
            <a:t>:</a:t>
          </a:r>
          <a:endParaRPr lang="uk-UA" sz="1600" kern="1200" dirty="0"/>
        </a:p>
      </dsp:txBody>
      <dsp:txXfrm>
        <a:off x="18734" y="3285035"/>
        <a:ext cx="8192132" cy="346292"/>
      </dsp:txXfrm>
    </dsp:sp>
    <dsp:sp modelId="{92A82699-5279-456A-8AF2-5D521D084902}">
      <dsp:nvSpPr>
        <dsp:cNvPr id="0" name=""/>
        <dsp:cNvSpPr/>
      </dsp:nvSpPr>
      <dsp:spPr>
        <a:xfrm>
          <a:off x="0" y="3650061"/>
          <a:ext cx="8229600" cy="828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20320" rIns="113792" bIns="203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200" i="1" kern="1200" dirty="0" smtClean="0"/>
            <a:t> </a:t>
          </a:r>
          <a:r>
            <a:rPr lang="ru-RU" sz="1200" kern="1200" dirty="0" smtClean="0"/>
            <a:t>клуби, </a:t>
          </a:r>
          <a:r>
            <a:rPr lang="ru-RU" sz="1200" kern="1200" dirty="0" err="1" smtClean="0"/>
            <a:t>гуртки</a:t>
          </a:r>
          <a:r>
            <a:rPr lang="ru-RU" sz="1200" kern="1200" dirty="0" smtClean="0"/>
            <a:t>,</a:t>
          </a:r>
          <a:endParaRPr lang="uk-UA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uk-UA" sz="1200" kern="1200" dirty="0" smtClean="0"/>
            <a:t>сімейні та державні свята, вечори відпочинку, розваги, ігри, сімейні конкурси, курси, тренінги,</a:t>
          </a:r>
          <a:endParaRPr lang="uk-UA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uk-UA" sz="1200" kern="1200" dirty="0" smtClean="0"/>
            <a:t>лекторії, екскурсії, конференції, благодійні акції, громадські приймальні, </a:t>
          </a:r>
          <a:r>
            <a:rPr lang="uk-UA" sz="1200" kern="1200" dirty="0" err="1" smtClean="0"/>
            <a:t>фасилітаторство</a:t>
          </a:r>
          <a:r>
            <a:rPr lang="uk-UA" sz="1200" kern="1200" dirty="0" smtClean="0"/>
            <a:t>, зустрічі з </a:t>
          </a:r>
          <a:r>
            <a:rPr lang="ru-RU" sz="1200" kern="1200" dirty="0" err="1" smtClean="0"/>
            <a:t>цікавими</a:t>
          </a:r>
          <a:r>
            <a:rPr lang="ru-RU" sz="1200" kern="1200" dirty="0" smtClean="0"/>
            <a:t> людьми,</a:t>
          </a:r>
          <a:endParaRPr lang="uk-UA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200" kern="1200" dirty="0" err="1" smtClean="0"/>
            <a:t>пошта</a:t>
          </a:r>
          <a:r>
            <a:rPr lang="ru-RU" sz="1200" kern="1200" dirty="0" smtClean="0"/>
            <a:t> </a:t>
          </a:r>
          <a:r>
            <a:rPr lang="ru-RU" sz="1200" kern="1200" dirty="0" err="1" smtClean="0"/>
            <a:t>Довіри</a:t>
          </a:r>
          <a:r>
            <a:rPr lang="ru-RU" sz="1200" kern="1200" dirty="0" smtClean="0"/>
            <a:t>, </a:t>
          </a:r>
          <a:r>
            <a:rPr lang="ru-RU" sz="1200" kern="1200" dirty="0" err="1" smtClean="0"/>
            <a:t>круглі</a:t>
          </a:r>
          <a:r>
            <a:rPr lang="ru-RU" sz="1200" kern="1200" dirty="0" smtClean="0"/>
            <a:t> </a:t>
          </a:r>
          <a:r>
            <a:rPr lang="ru-RU" sz="1200" kern="1200" dirty="0" err="1" smtClean="0"/>
            <a:t>столи</a:t>
          </a:r>
          <a:r>
            <a:rPr lang="ru-RU" sz="1200" kern="1200" dirty="0" smtClean="0"/>
            <a:t> з </a:t>
          </a:r>
          <a:r>
            <a:rPr lang="ru-RU" sz="1200" kern="1200" dirty="0" err="1" smtClean="0"/>
            <a:t>питань</a:t>
          </a:r>
          <a:r>
            <a:rPr lang="ru-RU" sz="1200" kern="1200" dirty="0" smtClean="0"/>
            <a:t> </a:t>
          </a:r>
          <a:r>
            <a:rPr lang="ru-RU" sz="1200" kern="1200" dirty="0" err="1" smtClean="0"/>
            <a:t>молодіжної</a:t>
          </a:r>
          <a:r>
            <a:rPr lang="ru-RU" sz="1200" kern="1200" dirty="0" smtClean="0"/>
            <a:t> та </a:t>
          </a:r>
          <a:r>
            <a:rPr lang="ru-RU" sz="1200" kern="1200" dirty="0" err="1" smtClean="0"/>
            <a:t>сімейної</a:t>
          </a:r>
          <a:r>
            <a:rPr lang="ru-RU" sz="1200" kern="1200" dirty="0" smtClean="0"/>
            <a:t> </a:t>
          </a:r>
          <a:r>
            <a:rPr lang="ru-RU" sz="1200" kern="1200" dirty="0" err="1" smtClean="0"/>
            <a:t>політики</a:t>
          </a:r>
          <a:r>
            <a:rPr lang="ru-RU" sz="1200" kern="1200" dirty="0" smtClean="0"/>
            <a:t>.</a:t>
          </a:r>
          <a:endParaRPr lang="uk-UA" sz="1200" kern="1200" dirty="0"/>
        </a:p>
      </dsp:txBody>
      <dsp:txXfrm>
        <a:off x="0" y="3650061"/>
        <a:ext cx="8229600" cy="8280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7AE418-2583-4D2B-88D7-A52B902D3B87}">
      <dsp:nvSpPr>
        <dsp:cNvPr id="0" name=""/>
        <dsp:cNvSpPr/>
      </dsp:nvSpPr>
      <dsp:spPr>
        <a:xfrm>
          <a:off x="0" y="37377"/>
          <a:ext cx="8229600" cy="13191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0" tIns="209550" rIns="209550" bIns="209550" numCol="1" spcCol="1270" anchor="ctr" anchorCtr="0">
          <a:noAutofit/>
        </a:bodyPr>
        <a:lstStyle/>
        <a:p>
          <a:pPr lvl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500" kern="1200" dirty="0" err="1" smtClean="0"/>
            <a:t>чоловік</a:t>
          </a:r>
          <a:r>
            <a:rPr lang="ru-RU" sz="5500" kern="1200" dirty="0" smtClean="0"/>
            <a:t> - </a:t>
          </a:r>
          <a:r>
            <a:rPr lang="ru-RU" sz="5500" kern="1200" dirty="0" err="1" smtClean="0"/>
            <a:t>жінка</a:t>
          </a:r>
          <a:endParaRPr lang="uk-UA" sz="5500" kern="1200" dirty="0"/>
        </a:p>
      </dsp:txBody>
      <dsp:txXfrm>
        <a:off x="64397" y="101774"/>
        <a:ext cx="8100806" cy="1190381"/>
      </dsp:txXfrm>
    </dsp:sp>
    <dsp:sp modelId="{11EAFE03-2A0B-4139-9E0C-799503A911FF}">
      <dsp:nvSpPr>
        <dsp:cNvPr id="0" name=""/>
        <dsp:cNvSpPr/>
      </dsp:nvSpPr>
      <dsp:spPr>
        <a:xfrm>
          <a:off x="0" y="1514952"/>
          <a:ext cx="8229600" cy="13191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0" tIns="209550" rIns="209550" bIns="209550" numCol="1" spcCol="1270" anchor="ctr" anchorCtr="0">
          <a:noAutofit/>
        </a:bodyPr>
        <a:lstStyle/>
        <a:p>
          <a:pPr lvl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500" kern="1200" smtClean="0"/>
            <a:t>батьки - діти</a:t>
          </a:r>
          <a:endParaRPr lang="uk-UA" sz="5500" kern="1200" dirty="0"/>
        </a:p>
      </dsp:txBody>
      <dsp:txXfrm>
        <a:off x="64397" y="1579349"/>
        <a:ext cx="8100806" cy="1190381"/>
      </dsp:txXfrm>
    </dsp:sp>
    <dsp:sp modelId="{AC10F5BA-B3DD-4D79-993C-D1B7E649014E}">
      <dsp:nvSpPr>
        <dsp:cNvPr id="0" name=""/>
        <dsp:cNvSpPr/>
      </dsp:nvSpPr>
      <dsp:spPr>
        <a:xfrm>
          <a:off x="0" y="2992527"/>
          <a:ext cx="8229600" cy="13191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0" tIns="209550" rIns="209550" bIns="209550" numCol="1" spcCol="1270" anchor="ctr" anchorCtr="0">
          <a:noAutofit/>
        </a:bodyPr>
        <a:lstStyle/>
        <a:p>
          <a:pPr lvl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500" kern="1200" dirty="0" err="1" smtClean="0"/>
            <a:t>дитина</a:t>
          </a:r>
          <a:r>
            <a:rPr lang="ru-RU" sz="5500" kern="1200" dirty="0" smtClean="0"/>
            <a:t> - </a:t>
          </a:r>
          <a:r>
            <a:rPr lang="ru-RU" sz="5500" kern="1200" dirty="0" err="1" smtClean="0"/>
            <a:t>дитина</a:t>
          </a:r>
          <a:endParaRPr lang="uk-UA" sz="5500" kern="1200" dirty="0"/>
        </a:p>
      </dsp:txBody>
      <dsp:txXfrm>
        <a:off x="64397" y="3056924"/>
        <a:ext cx="8100806" cy="119038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F8988F-FC4F-4578-8A42-2403F1D9BFF1}">
      <dsp:nvSpPr>
        <dsp:cNvPr id="0" name=""/>
        <dsp:cNvSpPr/>
      </dsp:nvSpPr>
      <dsp:spPr>
        <a:xfrm>
          <a:off x="0" y="185938"/>
          <a:ext cx="2571749" cy="1948455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Забезпечення фізичного та емоційного розвитку індивіда,</a:t>
          </a:r>
          <a:endParaRPr lang="uk-UA" sz="1800" kern="1200" dirty="0"/>
        </a:p>
      </dsp:txBody>
      <dsp:txXfrm>
        <a:off x="0" y="185938"/>
        <a:ext cx="2571749" cy="1948455"/>
      </dsp:txXfrm>
    </dsp:sp>
    <dsp:sp modelId="{3675DA6F-4DAA-4B15-979A-A2671983C793}">
      <dsp:nvSpPr>
        <dsp:cNvPr id="0" name=""/>
        <dsp:cNvSpPr/>
      </dsp:nvSpPr>
      <dsp:spPr>
        <a:xfrm>
          <a:off x="2828925" y="185938"/>
          <a:ext cx="2571749" cy="1948455"/>
        </a:xfrm>
        <a:prstGeom prst="rect">
          <a:avLst/>
        </a:prstGeom>
        <a:solidFill>
          <a:schemeClr val="accent3">
            <a:hueOff val="2812566"/>
            <a:satOff val="-4220"/>
            <a:lumOff val="-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err="1" smtClean="0"/>
            <a:t>Формування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статевої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ідентифікації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дитини</a:t>
          </a:r>
          <a:r>
            <a:rPr lang="ru-RU" sz="1800" kern="1200" dirty="0" smtClean="0"/>
            <a:t>, </a:t>
          </a:r>
          <a:r>
            <a:rPr lang="ru-RU" sz="1800" kern="1200" dirty="0" err="1" smtClean="0"/>
            <a:t>її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розумового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розвитку</a:t>
          </a:r>
          <a:r>
            <a:rPr lang="ru-RU" sz="1800" kern="1200" dirty="0" smtClean="0"/>
            <a:t>, а </a:t>
          </a:r>
          <a:r>
            <a:rPr lang="ru-RU" sz="1800" kern="1200" dirty="0" err="1" smtClean="0"/>
            <a:t>також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розвитку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здібностей</a:t>
          </a:r>
          <a:r>
            <a:rPr lang="ru-RU" sz="1800" kern="1200" dirty="0" smtClean="0"/>
            <a:t> і </a:t>
          </a:r>
          <a:r>
            <a:rPr lang="ru-RU" sz="1800" kern="1200" dirty="0" err="1" smtClean="0"/>
            <a:t>потенційних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можливостей</a:t>
          </a:r>
          <a:endParaRPr lang="ru-RU" sz="1800" kern="1200" dirty="0"/>
        </a:p>
      </dsp:txBody>
      <dsp:txXfrm>
        <a:off x="2828925" y="185938"/>
        <a:ext cx="2571749" cy="1948455"/>
      </dsp:txXfrm>
    </dsp:sp>
    <dsp:sp modelId="{35D2A3F0-8E50-42D4-BBC7-AB500687525D}">
      <dsp:nvSpPr>
        <dsp:cNvPr id="0" name=""/>
        <dsp:cNvSpPr/>
      </dsp:nvSpPr>
      <dsp:spPr>
        <a:xfrm>
          <a:off x="5657849" y="185938"/>
          <a:ext cx="2571749" cy="1948455"/>
        </a:xfrm>
        <a:prstGeom prst="rect">
          <a:avLst/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err="1" smtClean="0"/>
            <a:t>Забезпечення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дитині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почуття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захищеності</a:t>
          </a:r>
          <a:r>
            <a:rPr lang="ru-RU" sz="1800" kern="1200" dirty="0" smtClean="0"/>
            <a:t>;</a:t>
          </a:r>
          <a:endParaRPr lang="ru-RU" sz="1800" kern="1200" dirty="0"/>
        </a:p>
      </dsp:txBody>
      <dsp:txXfrm>
        <a:off x="5657849" y="185938"/>
        <a:ext cx="2571749" cy="1948455"/>
      </dsp:txXfrm>
    </dsp:sp>
    <dsp:sp modelId="{044D5DC5-7055-4D0C-9958-365925E5ECC4}">
      <dsp:nvSpPr>
        <dsp:cNvPr id="0" name=""/>
        <dsp:cNvSpPr/>
      </dsp:nvSpPr>
      <dsp:spPr>
        <a:xfrm>
          <a:off x="1414462" y="2391568"/>
          <a:ext cx="2571749" cy="1948455"/>
        </a:xfrm>
        <a:prstGeom prst="rect">
          <a:avLst/>
        </a:prstGeom>
        <a:solidFill>
          <a:schemeClr val="accent3">
            <a:hueOff val="8437698"/>
            <a:satOff val="-12660"/>
            <a:lumOff val="-205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err="1" smtClean="0"/>
            <a:t>Формування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ціннісних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орієнтацій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особистості</a:t>
          </a:r>
          <a:r>
            <a:rPr lang="ru-RU" sz="1800" kern="1200" dirty="0" smtClean="0"/>
            <a:t>; </a:t>
          </a:r>
          <a:endParaRPr lang="ru-RU" sz="1800" kern="1200" dirty="0"/>
        </a:p>
      </dsp:txBody>
      <dsp:txXfrm>
        <a:off x="1414462" y="2391568"/>
        <a:ext cx="2571749" cy="1948455"/>
      </dsp:txXfrm>
    </dsp:sp>
    <dsp:sp modelId="{045446D4-06B9-4132-8B5C-80F7053B8819}">
      <dsp:nvSpPr>
        <dsp:cNvPr id="0" name=""/>
        <dsp:cNvSpPr/>
      </dsp:nvSpPr>
      <dsp:spPr>
        <a:xfrm>
          <a:off x="4243387" y="2391569"/>
          <a:ext cx="2571749" cy="1948455"/>
        </a:xfrm>
        <a:prstGeom prst="rect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err="1" smtClean="0"/>
            <a:t>Оволодіння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дитиною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основними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соціальними</a:t>
          </a:r>
          <a:r>
            <a:rPr lang="ru-RU" sz="1800" kern="1200" dirty="0" smtClean="0"/>
            <a:t> нормами.</a:t>
          </a:r>
          <a:endParaRPr lang="ru-RU" sz="1800" kern="1200" dirty="0"/>
        </a:p>
      </dsp:txBody>
      <dsp:txXfrm>
        <a:off x="4243387" y="2391569"/>
        <a:ext cx="2571749" cy="194845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8B297D-DF9A-488C-AA39-D022D591F518}">
      <dsp:nvSpPr>
        <dsp:cNvPr id="0" name=""/>
        <dsp:cNvSpPr/>
      </dsp:nvSpPr>
      <dsp:spPr>
        <a:xfrm>
          <a:off x="0" y="65796"/>
          <a:ext cx="8229600" cy="5516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i="1" kern="1200" dirty="0" smtClean="0"/>
            <a:t>Проблема</a:t>
          </a:r>
          <a:endParaRPr lang="uk-UA" sz="2300" kern="1200" dirty="0"/>
        </a:p>
      </dsp:txBody>
      <dsp:txXfrm>
        <a:off x="26930" y="92726"/>
        <a:ext cx="8175740" cy="497795"/>
      </dsp:txXfrm>
    </dsp:sp>
    <dsp:sp modelId="{9123B8A5-E3CA-4DBF-8D55-2A37BBE770B8}">
      <dsp:nvSpPr>
        <dsp:cNvPr id="0" name=""/>
        <dsp:cNvSpPr/>
      </dsp:nvSpPr>
      <dsp:spPr>
        <a:xfrm>
          <a:off x="0" y="617451"/>
          <a:ext cx="8229600" cy="3808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29210" rIns="163576" bIns="2921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800" kern="1200" smtClean="0"/>
            <a:t>у </a:t>
          </a:r>
          <a:r>
            <a:rPr lang="ru-RU" sz="1800" kern="1200" dirty="0" err="1" smtClean="0"/>
            <a:t>здатності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членів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подружжя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мати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дітей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або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пошук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прийомної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дитини</a:t>
          </a:r>
          <a:r>
            <a:rPr lang="ru-RU" sz="1800" kern="1200" dirty="0" smtClean="0"/>
            <a:t>.</a:t>
          </a:r>
          <a:endParaRPr lang="uk-UA" sz="1800" kern="1200" dirty="0"/>
        </a:p>
      </dsp:txBody>
      <dsp:txXfrm>
        <a:off x="0" y="617451"/>
        <a:ext cx="8229600" cy="380880"/>
      </dsp:txXfrm>
    </dsp:sp>
    <dsp:sp modelId="{2D1AD8AB-BC71-4F44-A01E-B0FE70ED0E05}">
      <dsp:nvSpPr>
        <dsp:cNvPr id="0" name=""/>
        <dsp:cNvSpPr/>
      </dsp:nvSpPr>
      <dsp:spPr>
        <a:xfrm>
          <a:off x="0" y="998331"/>
          <a:ext cx="8229600" cy="5516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i="1" kern="1200" dirty="0" err="1" smtClean="0"/>
            <a:t>Напрями</a:t>
          </a:r>
          <a:r>
            <a:rPr lang="ru-RU" sz="2300" i="1" kern="1200" dirty="0" smtClean="0"/>
            <a:t> </a:t>
          </a:r>
          <a:r>
            <a:rPr lang="ru-RU" sz="2300" i="1" kern="1200" dirty="0" err="1" smtClean="0"/>
            <a:t>роботи</a:t>
          </a:r>
          <a:r>
            <a:rPr lang="ru-RU" sz="2300" i="1" kern="1200" dirty="0" smtClean="0"/>
            <a:t>:</a:t>
          </a:r>
          <a:endParaRPr lang="uk-UA" sz="2300" kern="1200" dirty="0" smtClean="0"/>
        </a:p>
      </dsp:txBody>
      <dsp:txXfrm>
        <a:off x="26930" y="1025261"/>
        <a:ext cx="8175740" cy="497795"/>
      </dsp:txXfrm>
    </dsp:sp>
    <dsp:sp modelId="{70FEAFB6-94CF-4394-AE36-AEE863E23312}">
      <dsp:nvSpPr>
        <dsp:cNvPr id="0" name=""/>
        <dsp:cNvSpPr/>
      </dsp:nvSpPr>
      <dsp:spPr>
        <a:xfrm>
          <a:off x="0" y="1549986"/>
          <a:ext cx="8229600" cy="17615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29210" rIns="163576" bIns="2921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800" kern="1200" dirty="0" err="1" smtClean="0"/>
            <a:t>подолання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однобічної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спрямованості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членів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сім'ї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мати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дитину</a:t>
          </a:r>
          <a:r>
            <a:rPr lang="ru-RU" sz="1800" kern="1200" dirty="0" smtClean="0"/>
            <a:t> (</a:t>
          </a:r>
          <a:r>
            <a:rPr lang="ru-RU" sz="1800" kern="1200" dirty="0" err="1" smtClean="0"/>
            <a:t>залучення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їх</a:t>
          </a:r>
          <a:r>
            <a:rPr lang="ru-RU" sz="1800" kern="1200" dirty="0" smtClean="0"/>
            <a:t> до </a:t>
          </a:r>
          <a:r>
            <a:rPr lang="ru-RU" sz="1800" kern="1200" dirty="0" err="1" smtClean="0"/>
            <a:t>фасилітаторства</a:t>
          </a:r>
          <a:r>
            <a:rPr lang="ru-RU" sz="1800" kern="1200" dirty="0" smtClean="0"/>
            <a:t>, </a:t>
          </a:r>
          <a:r>
            <a:rPr lang="ru-RU" sz="1800" kern="1200" dirty="0" err="1" smtClean="0"/>
            <a:t>волонтерства</a:t>
          </a:r>
          <a:r>
            <a:rPr lang="ru-RU" sz="1800" kern="1200" dirty="0" smtClean="0"/>
            <a:t>, </a:t>
          </a:r>
          <a:r>
            <a:rPr lang="ru-RU" sz="1800" kern="1200" dirty="0" err="1" smtClean="0"/>
            <a:t>благочинності</a:t>
          </a:r>
          <a:r>
            <a:rPr lang="ru-RU" sz="1800" kern="1200" dirty="0" smtClean="0"/>
            <a:t>, </a:t>
          </a:r>
          <a:r>
            <a:rPr lang="ru-RU" sz="1800" kern="1200" dirty="0" err="1" smtClean="0"/>
            <a:t>просвіти</a:t>
          </a:r>
          <a:r>
            <a:rPr lang="ru-RU" sz="1800" kern="1200" dirty="0" smtClean="0"/>
            <a:t>);</a:t>
          </a:r>
          <a:endParaRPr lang="uk-UA" sz="1800" kern="1200" dirty="0" smtClean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800" kern="1200" dirty="0" err="1" smtClean="0"/>
            <a:t>профілактика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девіантної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поведінки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членів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сім'ї</a:t>
          </a:r>
          <a:r>
            <a:rPr lang="ru-RU" sz="1800" kern="1200" dirty="0" smtClean="0"/>
            <a:t>, </a:t>
          </a:r>
          <a:r>
            <a:rPr lang="ru-RU" sz="1800" kern="1200" dirty="0" err="1" smtClean="0"/>
            <a:t>надання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інформаційно-консультативної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допомоги</a:t>
          </a:r>
          <a:r>
            <a:rPr lang="ru-RU" sz="1800" kern="1200" dirty="0" smtClean="0"/>
            <a:t>;</a:t>
          </a:r>
          <a:endParaRPr lang="uk-UA" sz="1800" kern="1200" dirty="0" smtClean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800" kern="1200" dirty="0" err="1" smtClean="0"/>
            <a:t>організація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груп</a:t>
          </a:r>
          <a:r>
            <a:rPr lang="ru-RU" sz="1800" kern="1200" dirty="0" smtClean="0"/>
            <a:t> за </a:t>
          </a:r>
          <a:r>
            <a:rPr lang="uk-UA" sz="1800" kern="1200" dirty="0" smtClean="0"/>
            <a:t>інтересами, груп </a:t>
          </a:r>
          <a:r>
            <a:rPr lang="uk-UA" sz="1800" kern="1200" dirty="0" err="1" smtClean="0"/>
            <a:t>взаємопідтримки</a:t>
          </a:r>
          <a:r>
            <a:rPr lang="uk-UA" sz="1800" kern="1200" dirty="0" smtClean="0"/>
            <a:t>,</a:t>
          </a:r>
          <a:endParaRPr lang="uk-UA" sz="1800" kern="1200" dirty="0" smtClean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uk-UA" sz="1800" kern="1200" dirty="0" smtClean="0"/>
            <a:t> організація дозвілля й спілкування.</a:t>
          </a:r>
          <a:endParaRPr lang="uk-UA" sz="1800" kern="1200" dirty="0" smtClean="0"/>
        </a:p>
      </dsp:txBody>
      <dsp:txXfrm>
        <a:off x="0" y="1549986"/>
        <a:ext cx="8229600" cy="1761570"/>
      </dsp:txXfrm>
    </dsp:sp>
    <dsp:sp modelId="{78D11DB7-E647-4C22-A35F-12DDA00F82BF}">
      <dsp:nvSpPr>
        <dsp:cNvPr id="0" name=""/>
        <dsp:cNvSpPr/>
      </dsp:nvSpPr>
      <dsp:spPr>
        <a:xfrm>
          <a:off x="0" y="3311556"/>
          <a:ext cx="8229600" cy="5516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300" i="1" kern="1200" dirty="0" smtClean="0"/>
            <a:t>Форми роботи:</a:t>
          </a:r>
          <a:endParaRPr lang="uk-UA" sz="2300" kern="1200" dirty="0"/>
        </a:p>
      </dsp:txBody>
      <dsp:txXfrm>
        <a:off x="26930" y="3338486"/>
        <a:ext cx="8175740" cy="497795"/>
      </dsp:txXfrm>
    </dsp:sp>
    <dsp:sp modelId="{36014D34-E227-4792-AAD1-CEF8DA3770EA}">
      <dsp:nvSpPr>
        <dsp:cNvPr id="0" name=""/>
        <dsp:cNvSpPr/>
      </dsp:nvSpPr>
      <dsp:spPr>
        <a:xfrm>
          <a:off x="0" y="3863211"/>
          <a:ext cx="8229600" cy="9283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29210" rIns="163576" bIns="2921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uk-UA" sz="1800" kern="1200" dirty="0" smtClean="0"/>
            <a:t>клуби, секції, походи, спільне відзначення свят,</a:t>
          </a:r>
          <a:endParaRPr lang="uk-UA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uk-UA" sz="1800" kern="1200" dirty="0" smtClean="0"/>
            <a:t> індивідуальні консультації, </a:t>
          </a:r>
          <a:endParaRPr lang="uk-UA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uk-UA" sz="1800" kern="1200" dirty="0" err="1" smtClean="0"/>
            <a:t>відеолекторії</a:t>
          </a:r>
          <a:r>
            <a:rPr lang="uk-UA" sz="1800" kern="1200" dirty="0" smtClean="0"/>
            <a:t>, телефони Довіри тощо.</a:t>
          </a:r>
          <a:endParaRPr lang="uk-UA" sz="1800" kern="1200" dirty="0"/>
        </a:p>
      </dsp:txBody>
      <dsp:txXfrm>
        <a:off x="0" y="3863211"/>
        <a:ext cx="8229600" cy="92839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47054E-53C8-41CA-BE52-B8716A1DEBE5}">
      <dsp:nvSpPr>
        <dsp:cNvPr id="0" name=""/>
        <dsp:cNvSpPr/>
      </dsp:nvSpPr>
      <dsp:spPr>
        <a:xfrm>
          <a:off x="0" y="87809"/>
          <a:ext cx="8229600" cy="4557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900" i="1" kern="1200" dirty="0" smtClean="0"/>
            <a:t>Проблеми </a:t>
          </a:r>
          <a:r>
            <a:rPr lang="uk-UA" sz="1900" kern="1200" dirty="0" smtClean="0"/>
            <a:t>такої сім'ї:</a:t>
          </a:r>
          <a:endParaRPr lang="uk-UA" sz="1900" kern="1200" dirty="0"/>
        </a:p>
      </dsp:txBody>
      <dsp:txXfrm>
        <a:off x="22246" y="110055"/>
        <a:ext cx="8185108" cy="411223"/>
      </dsp:txXfrm>
    </dsp:sp>
    <dsp:sp modelId="{3C59791C-F38A-4032-83B5-10BDFBA5A400}">
      <dsp:nvSpPr>
        <dsp:cNvPr id="0" name=""/>
        <dsp:cNvSpPr/>
      </dsp:nvSpPr>
      <dsp:spPr>
        <a:xfrm>
          <a:off x="0" y="543524"/>
          <a:ext cx="8229600" cy="10422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24130" rIns="135128" bIns="2413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uk-UA" sz="1500" kern="1200" dirty="0" smtClean="0"/>
            <a:t>матеріальне </a:t>
          </a:r>
          <a:r>
            <a:rPr lang="ru-RU" sz="1500" kern="1200" dirty="0" err="1" smtClean="0"/>
            <a:t>забезпечення</a:t>
          </a:r>
          <a:r>
            <a:rPr lang="ru-RU" sz="1500" kern="1200" dirty="0" smtClean="0"/>
            <a:t> </a:t>
          </a:r>
          <a:r>
            <a:rPr lang="ru-RU" sz="1500" kern="1200" dirty="0" err="1" smtClean="0"/>
            <a:t>дітей</a:t>
          </a:r>
          <a:r>
            <a:rPr lang="ru-RU" sz="1500" kern="1200" dirty="0" smtClean="0"/>
            <a:t>,</a:t>
          </a:r>
          <a:endParaRPr lang="uk-UA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500" kern="1200" dirty="0" err="1" smtClean="0"/>
            <a:t>нестабільність</a:t>
          </a:r>
          <a:r>
            <a:rPr lang="ru-RU" sz="1500" kern="1200" dirty="0" smtClean="0"/>
            <a:t> статусу в </a:t>
          </a:r>
          <a:r>
            <a:rPr lang="ru-RU" sz="1500" kern="1200" dirty="0" err="1" smtClean="0"/>
            <a:t>громадській</a:t>
          </a:r>
          <a:r>
            <a:rPr lang="ru-RU" sz="1500" kern="1200" dirty="0" smtClean="0"/>
            <a:t> </a:t>
          </a:r>
          <a:r>
            <a:rPr lang="ru-RU" sz="1500" kern="1200" dirty="0" err="1" smtClean="0"/>
            <a:t>свідомості</a:t>
          </a:r>
          <a:r>
            <a:rPr lang="ru-RU" sz="1500" kern="1200" dirty="0" smtClean="0"/>
            <a:t>,</a:t>
          </a:r>
          <a:endParaRPr lang="uk-UA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500" kern="1200" dirty="0" err="1" smtClean="0"/>
            <a:t>соціально-рольова</a:t>
          </a:r>
          <a:r>
            <a:rPr lang="ru-RU" sz="1500" kern="1200" dirty="0" smtClean="0"/>
            <a:t> </a:t>
          </a:r>
          <a:r>
            <a:rPr lang="ru-RU" sz="1500" kern="1200" dirty="0" err="1" smtClean="0"/>
            <a:t>нестабільність</a:t>
          </a:r>
          <a:r>
            <a:rPr lang="ru-RU" sz="1500" kern="1200" dirty="0" smtClean="0"/>
            <a:t> у </a:t>
          </a:r>
          <a:r>
            <a:rPr lang="ru-RU" sz="1500" kern="1200" dirty="0" err="1" smtClean="0"/>
            <a:t>сім'ї</a:t>
          </a:r>
          <a:r>
            <a:rPr lang="ru-RU" sz="1500" kern="1200" dirty="0" smtClean="0"/>
            <a:t>, </a:t>
          </a:r>
          <a:endParaRPr lang="uk-UA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500" kern="1200" smtClean="0"/>
            <a:t>наявність </a:t>
          </a:r>
          <a:r>
            <a:rPr lang="ru-RU" sz="1500" kern="1200" dirty="0" err="1" smtClean="0"/>
            <a:t>споживацьких</a:t>
          </a:r>
          <a:r>
            <a:rPr lang="ru-RU" sz="1500" kern="1200" dirty="0" smtClean="0"/>
            <a:t> </a:t>
          </a:r>
          <a:r>
            <a:rPr lang="ru-RU" sz="1500" kern="1200" dirty="0" err="1" smtClean="0"/>
            <a:t>життєвих</a:t>
          </a:r>
          <a:r>
            <a:rPr lang="ru-RU" sz="1500" kern="1200" dirty="0" smtClean="0"/>
            <a:t> установок. </a:t>
          </a:r>
          <a:endParaRPr lang="uk-UA" sz="1500" kern="1200" dirty="0"/>
        </a:p>
      </dsp:txBody>
      <dsp:txXfrm>
        <a:off x="0" y="543524"/>
        <a:ext cx="8229600" cy="1042245"/>
      </dsp:txXfrm>
    </dsp:sp>
    <dsp:sp modelId="{C217CA00-7B2A-499B-8B41-E912FFE2B1D6}">
      <dsp:nvSpPr>
        <dsp:cNvPr id="0" name=""/>
        <dsp:cNvSpPr/>
      </dsp:nvSpPr>
      <dsp:spPr>
        <a:xfrm>
          <a:off x="0" y="1585769"/>
          <a:ext cx="8229600" cy="4557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i="1" kern="1200" dirty="0" err="1" smtClean="0"/>
            <a:t>Напрями</a:t>
          </a:r>
          <a:r>
            <a:rPr lang="ru-RU" sz="1900" i="1" kern="1200" dirty="0" smtClean="0"/>
            <a:t> </a:t>
          </a:r>
          <a:r>
            <a:rPr lang="ru-RU" sz="1900" i="1" kern="1200" dirty="0" err="1" smtClean="0"/>
            <a:t>роботи</a:t>
          </a:r>
          <a:r>
            <a:rPr lang="ru-RU" sz="1900" i="1" kern="1200" dirty="0" smtClean="0"/>
            <a:t>:</a:t>
          </a:r>
          <a:endParaRPr lang="ru-RU" sz="1900" kern="1200" dirty="0"/>
        </a:p>
      </dsp:txBody>
      <dsp:txXfrm>
        <a:off x="22246" y="1608015"/>
        <a:ext cx="8185108" cy="411223"/>
      </dsp:txXfrm>
    </dsp:sp>
    <dsp:sp modelId="{D2A5DA2A-F4CE-4DB9-A15F-8AC116E59F79}">
      <dsp:nvSpPr>
        <dsp:cNvPr id="0" name=""/>
        <dsp:cNvSpPr/>
      </dsp:nvSpPr>
      <dsp:spPr>
        <a:xfrm>
          <a:off x="0" y="2041484"/>
          <a:ext cx="8229600" cy="12978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24130" rIns="135128" bIns="2413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500" kern="1200" dirty="0" err="1" smtClean="0"/>
            <a:t>навчання</a:t>
          </a:r>
          <a:r>
            <a:rPr lang="ru-RU" sz="1500" kern="1200" dirty="0" smtClean="0"/>
            <a:t> </a:t>
          </a:r>
          <a:r>
            <a:rPr lang="uk-UA" sz="1500" kern="1200" dirty="0" smtClean="0"/>
            <a:t>сімейного бізнесу,</a:t>
          </a:r>
          <a:endParaRPr lang="ru-R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uk-UA" sz="1500" kern="1200" dirty="0" smtClean="0"/>
            <a:t>інформування про права сім'ї та дітей,</a:t>
          </a:r>
          <a:endParaRPr lang="ru-R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uk-UA" sz="1500" kern="1200" dirty="0" smtClean="0"/>
            <a:t>організація дозвілля, відпочинку й спілкування батьків і дітей,</a:t>
          </a:r>
          <a:endParaRPr lang="ru-R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uk-UA" sz="1500" kern="1200" dirty="0" smtClean="0"/>
            <a:t>представлення інтересів багатодітних сімей, </a:t>
          </a:r>
          <a:endParaRPr lang="ru-R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uk-UA" sz="1500" kern="1200" dirty="0" smtClean="0"/>
            <a:t>організація </a:t>
          </a:r>
          <a:r>
            <a:rPr lang="ru-RU" sz="1500" kern="1200" dirty="0" err="1" smtClean="0"/>
            <a:t>підготовки</a:t>
          </a:r>
          <a:r>
            <a:rPr lang="ru-RU" sz="1500" kern="1200" dirty="0" smtClean="0"/>
            <a:t> й </a:t>
          </a:r>
          <a:r>
            <a:rPr lang="ru-RU" sz="1500" kern="1200" dirty="0" err="1" smtClean="0"/>
            <a:t>перепідготовки</a:t>
          </a:r>
          <a:r>
            <a:rPr lang="ru-RU" sz="1500" kern="1200" dirty="0" smtClean="0"/>
            <a:t> </a:t>
          </a:r>
          <a:r>
            <a:rPr lang="ru-RU" sz="1500" kern="1200" dirty="0" err="1" smtClean="0"/>
            <a:t>членів</a:t>
          </a:r>
          <a:r>
            <a:rPr lang="ru-RU" sz="1500" kern="1200" dirty="0" smtClean="0"/>
            <a:t> </a:t>
          </a:r>
          <a:r>
            <a:rPr lang="ru-RU" sz="1500" kern="1200" dirty="0" err="1" smtClean="0"/>
            <a:t>сім'ї</a:t>
          </a:r>
          <a:endParaRPr lang="ru-RU" sz="1500" kern="1200" dirty="0"/>
        </a:p>
      </dsp:txBody>
      <dsp:txXfrm>
        <a:off x="0" y="2041484"/>
        <a:ext cx="8229600" cy="1297889"/>
      </dsp:txXfrm>
    </dsp:sp>
    <dsp:sp modelId="{2A17B7C0-8C29-464E-AEC6-9D1FB0713989}">
      <dsp:nvSpPr>
        <dsp:cNvPr id="0" name=""/>
        <dsp:cNvSpPr/>
      </dsp:nvSpPr>
      <dsp:spPr>
        <a:xfrm>
          <a:off x="0" y="3339374"/>
          <a:ext cx="8229600" cy="4557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i="1" kern="1200" dirty="0" err="1" smtClean="0"/>
            <a:t>Форми</a:t>
          </a:r>
          <a:r>
            <a:rPr lang="ru-RU" sz="1900" i="1" kern="1200" dirty="0" smtClean="0"/>
            <a:t> </a:t>
          </a:r>
          <a:r>
            <a:rPr lang="ru-RU" sz="1900" i="1" kern="1200" dirty="0" err="1" smtClean="0"/>
            <a:t>роботи</a:t>
          </a:r>
          <a:r>
            <a:rPr lang="ru-RU" sz="1900" i="1" kern="1200" dirty="0" smtClean="0"/>
            <a:t>:</a:t>
          </a:r>
          <a:endParaRPr lang="uk-UA" sz="1900" kern="1200" dirty="0"/>
        </a:p>
      </dsp:txBody>
      <dsp:txXfrm>
        <a:off x="22246" y="3361620"/>
        <a:ext cx="8185108" cy="411223"/>
      </dsp:txXfrm>
    </dsp:sp>
    <dsp:sp modelId="{48A8CBC9-782C-4E98-8472-A91B52532207}">
      <dsp:nvSpPr>
        <dsp:cNvPr id="0" name=""/>
        <dsp:cNvSpPr/>
      </dsp:nvSpPr>
      <dsp:spPr>
        <a:xfrm>
          <a:off x="0" y="3795089"/>
          <a:ext cx="8229600" cy="10422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24130" rIns="135128" bIns="2413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500" kern="1200" dirty="0" err="1" smtClean="0"/>
            <a:t>курси</a:t>
          </a:r>
          <a:r>
            <a:rPr lang="ru-RU" sz="1500" kern="1200" dirty="0" smtClean="0"/>
            <a:t>, </a:t>
          </a:r>
          <a:r>
            <a:rPr lang="ru-RU" sz="1500" kern="1200" dirty="0" err="1" smtClean="0"/>
            <a:t>консультпункти</a:t>
          </a:r>
          <a:r>
            <a:rPr lang="ru-RU" sz="1500" kern="1200" dirty="0" smtClean="0"/>
            <a:t>,</a:t>
          </a:r>
          <a:endParaRPr lang="uk-UA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uk-UA" sz="1500" kern="1200" dirty="0" smtClean="0"/>
            <a:t>лекторії, </a:t>
          </a:r>
          <a:r>
            <a:rPr lang="ru-RU" sz="1500" kern="1200" dirty="0" err="1" smtClean="0"/>
            <a:t>семінари</a:t>
          </a:r>
          <a:r>
            <a:rPr lang="ru-RU" sz="1500" kern="1200" dirty="0" smtClean="0"/>
            <a:t>, </a:t>
          </a:r>
          <a:r>
            <a:rPr lang="ru-RU" sz="1500" kern="1200" dirty="0" err="1" smtClean="0"/>
            <a:t>круглі</a:t>
          </a:r>
          <a:r>
            <a:rPr lang="ru-RU" sz="1500" kern="1200" dirty="0" smtClean="0"/>
            <a:t> </a:t>
          </a:r>
          <a:r>
            <a:rPr lang="ru-RU" sz="1500" kern="1200" dirty="0" err="1" smtClean="0"/>
            <a:t>столи</a:t>
          </a:r>
          <a:r>
            <a:rPr lang="ru-RU" sz="1500" kern="1200" dirty="0" smtClean="0"/>
            <a:t>, </a:t>
          </a:r>
          <a:endParaRPr lang="uk-UA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500" kern="1200" smtClean="0"/>
            <a:t>клуби,</a:t>
          </a:r>
          <a:endParaRPr lang="uk-UA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500" kern="1200" dirty="0" smtClean="0"/>
            <a:t>«</a:t>
          </a:r>
          <a:r>
            <a:rPr lang="ru-RU" sz="1500" kern="1200" dirty="0" err="1" smtClean="0"/>
            <a:t>гарячі</a:t>
          </a:r>
          <a:r>
            <a:rPr lang="ru-RU" sz="1500" kern="1200" dirty="0" smtClean="0"/>
            <a:t>» </a:t>
          </a:r>
          <a:r>
            <a:rPr lang="ru-RU" sz="1500" kern="1200" dirty="0" err="1" smtClean="0"/>
            <a:t>телефонні</a:t>
          </a:r>
          <a:r>
            <a:rPr lang="ru-RU" sz="1500" kern="1200" dirty="0" smtClean="0"/>
            <a:t> </a:t>
          </a:r>
          <a:r>
            <a:rPr lang="uk-UA" sz="1500" kern="1200" dirty="0" smtClean="0"/>
            <a:t>лінії, </a:t>
          </a:r>
          <a:endParaRPr lang="uk-UA" sz="1500" kern="1200" dirty="0"/>
        </a:p>
      </dsp:txBody>
      <dsp:txXfrm>
        <a:off x="0" y="3795089"/>
        <a:ext cx="8229600" cy="104224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33C777-BE73-47FD-B9EF-388CB165F8F1}">
      <dsp:nvSpPr>
        <dsp:cNvPr id="0" name=""/>
        <dsp:cNvSpPr/>
      </dsp:nvSpPr>
      <dsp:spPr>
        <a:xfrm>
          <a:off x="0" y="263216"/>
          <a:ext cx="8229600" cy="4557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900" kern="1200" dirty="0" smtClean="0"/>
            <a:t>Проблема:</a:t>
          </a:r>
          <a:endParaRPr lang="uk-UA" sz="1900" kern="1200" dirty="0"/>
        </a:p>
      </dsp:txBody>
      <dsp:txXfrm>
        <a:off x="22246" y="285462"/>
        <a:ext cx="8185108" cy="411223"/>
      </dsp:txXfrm>
    </dsp:sp>
    <dsp:sp modelId="{7684463B-E424-4335-A87C-4838335B8C23}">
      <dsp:nvSpPr>
        <dsp:cNvPr id="0" name=""/>
        <dsp:cNvSpPr/>
      </dsp:nvSpPr>
      <dsp:spPr>
        <a:xfrm>
          <a:off x="0" y="718931"/>
          <a:ext cx="8229600" cy="7865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24130" rIns="135128" bIns="2413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uk-UA" sz="1500" kern="1200" dirty="0" err="1" smtClean="0"/>
            <a:t>внутрішньосімейне</a:t>
          </a:r>
          <a:r>
            <a:rPr lang="uk-UA" sz="1500" kern="1200" dirty="0" smtClean="0"/>
            <a:t> спілкування,</a:t>
          </a:r>
          <a:endParaRPr lang="uk-UA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uk-UA" sz="1500" kern="1200" dirty="0" smtClean="0"/>
            <a:t>наявність егоцентричних якостей у дитини,</a:t>
          </a:r>
          <a:endParaRPr lang="uk-UA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uk-UA" sz="1500" kern="1200" dirty="0" smtClean="0"/>
            <a:t>проблема авторитету й лідерства членів подружжя.</a:t>
          </a:r>
          <a:endParaRPr lang="uk-UA" sz="1500" kern="1200" dirty="0"/>
        </a:p>
      </dsp:txBody>
      <dsp:txXfrm>
        <a:off x="0" y="718931"/>
        <a:ext cx="8229600" cy="786599"/>
      </dsp:txXfrm>
    </dsp:sp>
    <dsp:sp modelId="{DF5BC2EA-C7A5-4C51-AA40-A38069D05667}">
      <dsp:nvSpPr>
        <dsp:cNvPr id="0" name=""/>
        <dsp:cNvSpPr/>
      </dsp:nvSpPr>
      <dsp:spPr>
        <a:xfrm>
          <a:off x="0" y="1505531"/>
          <a:ext cx="8229600" cy="4557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900" kern="1200" dirty="0" smtClean="0"/>
            <a:t>Напрями роботи:</a:t>
          </a:r>
          <a:endParaRPr lang="uk-UA" sz="1900" kern="1200" dirty="0"/>
        </a:p>
      </dsp:txBody>
      <dsp:txXfrm>
        <a:off x="22246" y="1527777"/>
        <a:ext cx="8185108" cy="411223"/>
      </dsp:txXfrm>
    </dsp:sp>
    <dsp:sp modelId="{2369F5BB-5826-4810-8096-BED4442C9F3C}">
      <dsp:nvSpPr>
        <dsp:cNvPr id="0" name=""/>
        <dsp:cNvSpPr/>
      </dsp:nvSpPr>
      <dsp:spPr>
        <a:xfrm>
          <a:off x="0" y="1961246"/>
          <a:ext cx="8229600" cy="12978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24130" rIns="135128" bIns="2413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uk-UA" sz="1500" kern="1200" dirty="0" smtClean="0"/>
            <a:t>формування тендерної рівності, культури спілкування в сім'ї, </a:t>
          </a:r>
          <a:endParaRPr lang="uk-UA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uk-UA" sz="1500" kern="1200" dirty="0" smtClean="0"/>
            <a:t>інформування про права членів сім'ї в самій родині,</a:t>
          </a:r>
          <a:endParaRPr lang="uk-UA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uk-UA" sz="1500" kern="1200" dirty="0" smtClean="0"/>
            <a:t>профілактика сімейних конфліктів,</a:t>
          </a:r>
          <a:endParaRPr lang="uk-UA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uk-UA" sz="1500" kern="1200" dirty="0" smtClean="0"/>
            <a:t>формування власної моделі сімейного виховання й коригування моделі сімейного життя, </a:t>
          </a:r>
          <a:endParaRPr lang="uk-UA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uk-UA" sz="1500" kern="1200" dirty="0" smtClean="0"/>
            <a:t>просвітительство з проблем родинного виховання.</a:t>
          </a:r>
          <a:endParaRPr lang="uk-UA" sz="1500" kern="1200" dirty="0"/>
        </a:p>
      </dsp:txBody>
      <dsp:txXfrm>
        <a:off x="0" y="1961246"/>
        <a:ext cx="8229600" cy="1297889"/>
      </dsp:txXfrm>
    </dsp:sp>
    <dsp:sp modelId="{4190AEDB-3033-4468-B097-703DA1B9FFAA}">
      <dsp:nvSpPr>
        <dsp:cNvPr id="0" name=""/>
        <dsp:cNvSpPr/>
      </dsp:nvSpPr>
      <dsp:spPr>
        <a:xfrm>
          <a:off x="0" y="3259136"/>
          <a:ext cx="8229600" cy="4557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900" kern="1200" dirty="0" smtClean="0"/>
            <a:t>Форми роботи:</a:t>
          </a:r>
          <a:endParaRPr lang="uk-UA" sz="1900" kern="1200" dirty="0"/>
        </a:p>
      </dsp:txBody>
      <dsp:txXfrm>
        <a:off x="22246" y="3281382"/>
        <a:ext cx="8185108" cy="411223"/>
      </dsp:txXfrm>
    </dsp:sp>
    <dsp:sp modelId="{AE7C6BA0-820A-4462-843B-C90383472942}">
      <dsp:nvSpPr>
        <dsp:cNvPr id="0" name=""/>
        <dsp:cNvSpPr/>
      </dsp:nvSpPr>
      <dsp:spPr>
        <a:xfrm>
          <a:off x="0" y="3714851"/>
          <a:ext cx="8229600" cy="14945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24130" rIns="135128" bIns="2413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uk-UA" sz="1500" kern="1200" dirty="0" smtClean="0"/>
            <a:t>тренінги,</a:t>
          </a:r>
          <a:endParaRPr lang="uk-UA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uk-UA" sz="1500" kern="1200" dirty="0" err="1" smtClean="0"/>
            <a:t>консультпункти</a:t>
          </a:r>
          <a:r>
            <a:rPr lang="uk-UA" sz="1500" kern="1200" dirty="0" smtClean="0"/>
            <a:t>, вечори запитань і відповідей, </a:t>
          </a:r>
          <a:endParaRPr lang="uk-UA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uk-UA" sz="1500" kern="1200" dirty="0" smtClean="0"/>
            <a:t>розповсюдження серед батьків і дітей брошур, буклетів;</a:t>
          </a:r>
          <a:endParaRPr lang="uk-UA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uk-UA" sz="1500" kern="1200" dirty="0" smtClean="0"/>
            <a:t>лекторії, тематичні передачі з проблем родинного виховання й сімейних конфліктів на радіо, ТБ, </a:t>
          </a:r>
          <a:r>
            <a:rPr lang="uk-UA" sz="1500" kern="1200" dirty="0" err="1" smtClean="0"/>
            <a:t>відеоблогах</a:t>
          </a:r>
          <a:r>
            <a:rPr lang="uk-UA" sz="1500" kern="1200" dirty="0" smtClean="0"/>
            <a:t>;</a:t>
          </a:r>
          <a:endParaRPr lang="uk-UA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uk-UA" sz="1500" kern="1200" smtClean="0"/>
            <a:t>виставки </a:t>
          </a:r>
          <a:r>
            <a:rPr lang="uk-UA" sz="1500" kern="1200" dirty="0" smtClean="0"/>
            <a:t>педагогічної літератури.</a:t>
          </a:r>
          <a:endParaRPr lang="uk-UA" sz="1500" kern="1200" dirty="0"/>
        </a:p>
      </dsp:txBody>
      <dsp:txXfrm>
        <a:off x="0" y="3714851"/>
        <a:ext cx="8229600" cy="149454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23C875-ABDC-4A59-9B55-B766A54F27EA}">
      <dsp:nvSpPr>
        <dsp:cNvPr id="0" name=""/>
        <dsp:cNvSpPr/>
      </dsp:nvSpPr>
      <dsp:spPr>
        <a:xfrm>
          <a:off x="0" y="105896"/>
          <a:ext cx="8229600" cy="4557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900" kern="1200" dirty="0" smtClean="0"/>
            <a:t>Проблема</a:t>
          </a:r>
          <a:endParaRPr lang="uk-UA" sz="1900" kern="1200" dirty="0"/>
        </a:p>
      </dsp:txBody>
      <dsp:txXfrm>
        <a:off x="22246" y="128142"/>
        <a:ext cx="8185108" cy="411223"/>
      </dsp:txXfrm>
    </dsp:sp>
    <dsp:sp modelId="{D25EE78F-7609-4D2A-BEF8-01E9AF8CFB40}">
      <dsp:nvSpPr>
        <dsp:cNvPr id="0" name=""/>
        <dsp:cNvSpPr/>
      </dsp:nvSpPr>
      <dsp:spPr>
        <a:xfrm>
          <a:off x="0" y="561611"/>
          <a:ext cx="8229600" cy="7865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24130" rIns="135128" bIns="2413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uk-UA" sz="1500" kern="1200" dirty="0" smtClean="0"/>
            <a:t>в адаптації подружжя до сімейного життя, вироблення спільної моделі сімейного життя, </a:t>
          </a:r>
          <a:endParaRPr lang="uk-UA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uk-UA" sz="1500" kern="1200" dirty="0" smtClean="0"/>
            <a:t>відокремлення від батьківських сімей, </a:t>
          </a:r>
          <a:endParaRPr lang="uk-UA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uk-UA" sz="1500" kern="1200" dirty="0" smtClean="0"/>
            <a:t>розподіл соціальних ролей та оволодіння різними функціями сім'ї. </a:t>
          </a:r>
          <a:endParaRPr lang="uk-UA" sz="1500" kern="1200" dirty="0"/>
        </a:p>
      </dsp:txBody>
      <dsp:txXfrm>
        <a:off x="0" y="561611"/>
        <a:ext cx="8229600" cy="786599"/>
      </dsp:txXfrm>
    </dsp:sp>
    <dsp:sp modelId="{0BE55309-7784-452C-A8B9-DB9B0F3531EC}">
      <dsp:nvSpPr>
        <dsp:cNvPr id="0" name=""/>
        <dsp:cNvSpPr/>
      </dsp:nvSpPr>
      <dsp:spPr>
        <a:xfrm>
          <a:off x="0" y="1348211"/>
          <a:ext cx="8229600" cy="4557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900" kern="1200" dirty="0" smtClean="0"/>
            <a:t>Напрями роботи:</a:t>
          </a:r>
          <a:endParaRPr lang="uk-UA" sz="1900" kern="1200" dirty="0"/>
        </a:p>
      </dsp:txBody>
      <dsp:txXfrm>
        <a:off x="22246" y="1370457"/>
        <a:ext cx="8185108" cy="411223"/>
      </dsp:txXfrm>
    </dsp:sp>
    <dsp:sp modelId="{3E6B9C10-275E-4216-8610-802103B75854}">
      <dsp:nvSpPr>
        <dsp:cNvPr id="0" name=""/>
        <dsp:cNvSpPr/>
      </dsp:nvSpPr>
      <dsp:spPr>
        <a:xfrm>
          <a:off x="0" y="1803926"/>
          <a:ext cx="8229600" cy="12978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24130" rIns="135128" bIns="2413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uk-UA" sz="1500" kern="1200" dirty="0" smtClean="0"/>
            <a:t>формування тендерної рівності в сім'ї,</a:t>
          </a:r>
          <a:endParaRPr lang="uk-UA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uk-UA" sz="1500" kern="1200" dirty="0" smtClean="0"/>
            <a:t>запобігання насильству в сім'ї,</a:t>
          </a:r>
          <a:endParaRPr lang="uk-UA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uk-UA" sz="1500" kern="1200" dirty="0" smtClean="0"/>
            <a:t>просвітительство з прав та обов'язків членів сім'ї й молодої сім'ї в суспільстві;</a:t>
          </a:r>
          <a:endParaRPr lang="uk-UA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uk-UA" sz="1500" kern="1200" dirty="0" smtClean="0"/>
            <a:t> запобігання сімейним конфліктам, планування сім'ї, </a:t>
          </a:r>
          <a:endParaRPr lang="uk-UA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uk-UA" sz="1500" kern="1200" dirty="0" smtClean="0"/>
            <a:t>допомога в працевлаштуванні. </a:t>
          </a:r>
          <a:endParaRPr lang="uk-UA" sz="1500" kern="1200" dirty="0"/>
        </a:p>
      </dsp:txBody>
      <dsp:txXfrm>
        <a:off x="0" y="1803926"/>
        <a:ext cx="8229600" cy="1297889"/>
      </dsp:txXfrm>
    </dsp:sp>
    <dsp:sp modelId="{6D6548AA-711D-4F71-9A17-13235C389998}">
      <dsp:nvSpPr>
        <dsp:cNvPr id="0" name=""/>
        <dsp:cNvSpPr/>
      </dsp:nvSpPr>
      <dsp:spPr>
        <a:xfrm>
          <a:off x="0" y="3101816"/>
          <a:ext cx="8229600" cy="4557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900" kern="1200" dirty="0" smtClean="0"/>
            <a:t>Форми роботи:</a:t>
          </a:r>
          <a:endParaRPr lang="uk-UA" sz="1900" kern="1200" dirty="0"/>
        </a:p>
      </dsp:txBody>
      <dsp:txXfrm>
        <a:off x="22246" y="3124062"/>
        <a:ext cx="8185108" cy="411223"/>
      </dsp:txXfrm>
    </dsp:sp>
    <dsp:sp modelId="{2F687B7C-701E-42A9-962B-9F0E0433C400}">
      <dsp:nvSpPr>
        <dsp:cNvPr id="0" name=""/>
        <dsp:cNvSpPr/>
      </dsp:nvSpPr>
      <dsp:spPr>
        <a:xfrm>
          <a:off x="0" y="3557531"/>
          <a:ext cx="8229600" cy="18091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24130" rIns="135128" bIns="2413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uk-UA" sz="1500" kern="1200" dirty="0" smtClean="0"/>
            <a:t>ярмарки професій, </a:t>
          </a:r>
          <a:endParaRPr lang="uk-UA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uk-UA" sz="1500" kern="1200" dirty="0" smtClean="0"/>
            <a:t>курси, тренінги, семінари, лекторії, </a:t>
          </a:r>
          <a:endParaRPr lang="uk-UA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uk-UA" sz="1500" kern="1200" dirty="0" smtClean="0"/>
            <a:t>передачі з проблем молодої сім'ї на телебаченні, радіо, </a:t>
          </a:r>
          <a:endParaRPr lang="uk-UA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uk-UA" sz="1500" kern="1200" dirty="0" err="1" smtClean="0"/>
            <a:t>консультпункти</a:t>
          </a:r>
          <a:r>
            <a:rPr lang="uk-UA" sz="1500" kern="1200" dirty="0" smtClean="0"/>
            <a:t>, виїзні консультації, </a:t>
          </a:r>
          <a:endParaRPr lang="uk-UA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uk-UA" sz="1500" kern="1200" dirty="0" smtClean="0"/>
            <a:t>вечори запитань і відповідей, громадські приймальні, спеціальні телефонні лінії, </a:t>
          </a:r>
          <a:endParaRPr lang="uk-UA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uk-UA" sz="1500" kern="1200" dirty="0" smtClean="0"/>
            <a:t>розповсюдження буклетів, брошур, </a:t>
          </a:r>
          <a:endParaRPr lang="uk-UA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uk-UA" sz="1500" kern="1200" smtClean="0"/>
            <a:t>презентації </a:t>
          </a:r>
          <a:r>
            <a:rPr lang="uk-UA" sz="1500" kern="1200" dirty="0" smtClean="0"/>
            <a:t>соціальних програм для молоді й молодої сім'ї, школи і клуби молодої сім'ї тощо.</a:t>
          </a:r>
          <a:endParaRPr lang="uk-UA" sz="1500" kern="1200" dirty="0"/>
        </a:p>
      </dsp:txBody>
      <dsp:txXfrm>
        <a:off x="0" y="3557531"/>
        <a:ext cx="8229600" cy="180918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ADBB28-DAA4-4CC7-99C3-4201F312FFBF}">
      <dsp:nvSpPr>
        <dsp:cNvPr id="0" name=""/>
        <dsp:cNvSpPr/>
      </dsp:nvSpPr>
      <dsp:spPr>
        <a:xfrm>
          <a:off x="0" y="176368"/>
          <a:ext cx="8229600" cy="40774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kern="1200" dirty="0" smtClean="0"/>
            <a:t>Проблема</a:t>
          </a:r>
          <a:endParaRPr lang="uk-UA" sz="1700" kern="1200" dirty="0"/>
        </a:p>
      </dsp:txBody>
      <dsp:txXfrm>
        <a:off x="19904" y="196272"/>
        <a:ext cx="8189792" cy="367937"/>
      </dsp:txXfrm>
    </dsp:sp>
    <dsp:sp modelId="{B79AD01B-1D80-40F6-A12A-775EE13A2E0B}">
      <dsp:nvSpPr>
        <dsp:cNvPr id="0" name=""/>
        <dsp:cNvSpPr/>
      </dsp:nvSpPr>
      <dsp:spPr>
        <a:xfrm>
          <a:off x="0" y="584113"/>
          <a:ext cx="8229600" cy="10732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21590" rIns="120904" bIns="21590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uk-UA" sz="1300" kern="1200" dirty="0" smtClean="0"/>
            <a:t>в адаптації до нового статусу в соціумі,</a:t>
          </a:r>
          <a:endParaRPr lang="uk-UA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uk-UA" sz="1300" kern="1200" dirty="0" smtClean="0"/>
            <a:t>проблема виховання дітей за відсутності когось із батьків; </a:t>
          </a:r>
          <a:endParaRPr lang="uk-UA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uk-UA" sz="1300" kern="1200" dirty="0" smtClean="0"/>
            <a:t>матеріальні умови життя таких сімей,</a:t>
          </a:r>
          <a:endParaRPr lang="uk-UA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uk-UA" sz="1300" kern="1200" dirty="0" smtClean="0"/>
            <a:t>можливість розвитку в батьків і дітей </a:t>
          </a:r>
          <a:r>
            <a:rPr lang="uk-UA" sz="1300" kern="1200" dirty="0" err="1" smtClean="0"/>
            <a:t>девіантностей</a:t>
          </a:r>
          <a:r>
            <a:rPr lang="uk-UA" sz="1300" kern="1200" dirty="0" smtClean="0"/>
            <a:t> типу: "нерозвиненість батьківських почуттів", "емоційне відторгнення", комплексу неповноцінності в дітей чи батьків.</a:t>
          </a:r>
          <a:endParaRPr lang="uk-UA" sz="1300" kern="1200" dirty="0"/>
        </a:p>
      </dsp:txBody>
      <dsp:txXfrm>
        <a:off x="0" y="584113"/>
        <a:ext cx="8229600" cy="1073295"/>
      </dsp:txXfrm>
    </dsp:sp>
    <dsp:sp modelId="{1B710419-2DEA-4B7B-8980-79378B921CC1}">
      <dsp:nvSpPr>
        <dsp:cNvPr id="0" name=""/>
        <dsp:cNvSpPr/>
      </dsp:nvSpPr>
      <dsp:spPr>
        <a:xfrm>
          <a:off x="0" y="1657408"/>
          <a:ext cx="8229600" cy="40774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kern="1200" dirty="0" smtClean="0"/>
            <a:t>Напрями роботи:</a:t>
          </a:r>
          <a:endParaRPr lang="uk-UA" sz="1700" kern="1200" dirty="0"/>
        </a:p>
      </dsp:txBody>
      <dsp:txXfrm>
        <a:off x="19904" y="1677312"/>
        <a:ext cx="8189792" cy="367937"/>
      </dsp:txXfrm>
    </dsp:sp>
    <dsp:sp modelId="{98F29FF7-D5DC-4B37-8B41-B61523256185}">
      <dsp:nvSpPr>
        <dsp:cNvPr id="0" name=""/>
        <dsp:cNvSpPr/>
      </dsp:nvSpPr>
      <dsp:spPr>
        <a:xfrm>
          <a:off x="0" y="2065154"/>
          <a:ext cx="8229600" cy="11260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21590" rIns="120904" bIns="21590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uk-UA" sz="1300" kern="1200" dirty="0" smtClean="0"/>
            <a:t>формування позитивного мислення, </a:t>
          </a:r>
          <a:endParaRPr lang="uk-UA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uk-UA" sz="1300" kern="1200" dirty="0" smtClean="0"/>
            <a:t>профілактика помилок у родинному вихованні, </a:t>
          </a:r>
          <a:endParaRPr lang="uk-UA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uk-UA" sz="1300" kern="1200" dirty="0" smtClean="0"/>
            <a:t>просвітительство з прав сім'ї та дітей,</a:t>
          </a:r>
          <a:endParaRPr lang="uk-UA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uk-UA" sz="1300" kern="1200" dirty="0" smtClean="0"/>
            <a:t>корекція стосунків сім'ї та її членів з мікросередовищем, </a:t>
          </a:r>
          <a:endParaRPr lang="uk-UA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uk-UA" sz="1300" kern="1200" dirty="0" smtClean="0"/>
            <a:t>допомога в навчанні та працевлаштуванні дітей і батьків з неповної сім'ї. </a:t>
          </a:r>
          <a:endParaRPr lang="uk-UA" sz="1300" kern="1200" dirty="0"/>
        </a:p>
      </dsp:txBody>
      <dsp:txXfrm>
        <a:off x="0" y="2065154"/>
        <a:ext cx="8229600" cy="1126080"/>
      </dsp:txXfrm>
    </dsp:sp>
    <dsp:sp modelId="{213D2064-0362-4B50-8955-569CFA1497A3}">
      <dsp:nvSpPr>
        <dsp:cNvPr id="0" name=""/>
        <dsp:cNvSpPr/>
      </dsp:nvSpPr>
      <dsp:spPr>
        <a:xfrm>
          <a:off x="0" y="3191234"/>
          <a:ext cx="8229600" cy="40774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kern="1200" dirty="0" smtClean="0"/>
            <a:t>Форми роботи:</a:t>
          </a:r>
          <a:endParaRPr lang="uk-UA" sz="1700" kern="1200" dirty="0"/>
        </a:p>
      </dsp:txBody>
      <dsp:txXfrm>
        <a:off x="19904" y="3211138"/>
        <a:ext cx="8189792" cy="367937"/>
      </dsp:txXfrm>
    </dsp:sp>
    <dsp:sp modelId="{A8354CED-882C-40D0-9A1A-8BF0C3C3C367}">
      <dsp:nvSpPr>
        <dsp:cNvPr id="0" name=""/>
        <dsp:cNvSpPr/>
      </dsp:nvSpPr>
      <dsp:spPr>
        <a:xfrm>
          <a:off x="0" y="3598979"/>
          <a:ext cx="8229600" cy="13372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21590" rIns="120904" bIns="21590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uk-UA" sz="1300" kern="1200" dirty="0" smtClean="0"/>
            <a:t>групи підтримки чи самодопомоги,</a:t>
          </a:r>
          <a:endParaRPr lang="uk-UA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uk-UA" sz="1300" kern="1200" dirty="0" smtClean="0"/>
            <a:t>лекторії, </a:t>
          </a:r>
          <a:endParaRPr lang="uk-UA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uk-UA" sz="1300" kern="1200" dirty="0" err="1" smtClean="0"/>
            <a:t>консультпункти</a:t>
          </a:r>
          <a:r>
            <a:rPr lang="uk-UA" sz="1300" kern="1200" dirty="0" smtClean="0"/>
            <a:t>, </a:t>
          </a:r>
          <a:endParaRPr lang="uk-UA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uk-UA" sz="1300" kern="1200" dirty="0" smtClean="0"/>
            <a:t>тренінги, семінари, курси, ярмарки професій,</a:t>
          </a:r>
          <a:endParaRPr lang="uk-UA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uk-UA" sz="1300" kern="1200" dirty="0" smtClean="0"/>
            <a:t>громадські оплачувані роботи для дітей, </a:t>
          </a:r>
          <a:endParaRPr lang="uk-UA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uk-UA" sz="1300" kern="1200" dirty="0" smtClean="0"/>
            <a:t>організація предметного дозвілля та спілкування, а також відпочинку дітей і батьків.</a:t>
          </a:r>
          <a:endParaRPr lang="uk-UA" sz="1300" kern="1200" dirty="0"/>
        </a:p>
      </dsp:txBody>
      <dsp:txXfrm>
        <a:off x="0" y="3598979"/>
        <a:ext cx="8229600" cy="1337219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B1F4E8-AB20-4441-A70C-214574BA43C9}">
      <dsp:nvSpPr>
        <dsp:cNvPr id="0" name=""/>
        <dsp:cNvSpPr/>
      </dsp:nvSpPr>
      <dsp:spPr>
        <a:xfrm>
          <a:off x="0" y="32870"/>
          <a:ext cx="8229600" cy="40774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kern="1200" dirty="0" smtClean="0"/>
            <a:t>Проблема:</a:t>
          </a:r>
          <a:endParaRPr lang="uk-UA" sz="1700" kern="1200" dirty="0"/>
        </a:p>
      </dsp:txBody>
      <dsp:txXfrm>
        <a:off x="19904" y="52774"/>
        <a:ext cx="8189792" cy="367937"/>
      </dsp:txXfrm>
    </dsp:sp>
    <dsp:sp modelId="{79F3CDD3-CF49-4673-BB8C-ECAD918C3997}">
      <dsp:nvSpPr>
        <dsp:cNvPr id="0" name=""/>
        <dsp:cNvSpPr/>
      </dsp:nvSpPr>
      <dsp:spPr>
        <a:xfrm>
          <a:off x="0" y="440615"/>
          <a:ext cx="8229600" cy="4486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21590" rIns="120904" bIns="21590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uk-UA" sz="1300" kern="1200" dirty="0" smtClean="0"/>
            <a:t>вироблення власної моделі родинного виховання, яка відрізняється від батьківської,</a:t>
          </a:r>
          <a:endParaRPr lang="uk-UA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uk-UA" sz="1300" kern="1200" dirty="0" smtClean="0"/>
            <a:t>перерозподіл ролей та обов'язків у сім'ї у зв'язку з появою дитини.</a:t>
          </a:r>
          <a:endParaRPr lang="uk-UA" sz="1300" kern="1200" dirty="0"/>
        </a:p>
      </dsp:txBody>
      <dsp:txXfrm>
        <a:off x="0" y="440615"/>
        <a:ext cx="8229600" cy="448672"/>
      </dsp:txXfrm>
    </dsp:sp>
    <dsp:sp modelId="{96F413E3-672A-476E-B4D9-007B986314F3}">
      <dsp:nvSpPr>
        <dsp:cNvPr id="0" name=""/>
        <dsp:cNvSpPr/>
      </dsp:nvSpPr>
      <dsp:spPr>
        <a:xfrm>
          <a:off x="0" y="889287"/>
          <a:ext cx="8229600" cy="40774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kern="1200" dirty="0" smtClean="0"/>
            <a:t>Напрями роботи:</a:t>
          </a:r>
          <a:endParaRPr lang="uk-UA" sz="1700" kern="1200" dirty="0"/>
        </a:p>
      </dsp:txBody>
      <dsp:txXfrm>
        <a:off x="19904" y="909191"/>
        <a:ext cx="8189792" cy="367937"/>
      </dsp:txXfrm>
    </dsp:sp>
    <dsp:sp modelId="{5CB4BAC0-FB21-4DFB-8395-C566E639F578}">
      <dsp:nvSpPr>
        <dsp:cNvPr id="0" name=""/>
        <dsp:cNvSpPr/>
      </dsp:nvSpPr>
      <dsp:spPr>
        <a:xfrm>
          <a:off x="0" y="1297032"/>
          <a:ext cx="8229600" cy="11260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21590" rIns="120904" bIns="21590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uk-UA" sz="1300" kern="1200" dirty="0" smtClean="0"/>
            <a:t>батьківське просвітительство, </a:t>
          </a:r>
          <a:endParaRPr lang="uk-UA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uk-UA" sz="1300" kern="1200" dirty="0" smtClean="0"/>
            <a:t>робота з укріплення подружніх стосунків, </a:t>
          </a:r>
          <a:endParaRPr lang="uk-UA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uk-UA" sz="1300" kern="1200" dirty="0" smtClean="0"/>
            <a:t>формування тендерної рівності, запобігання насильству в сім'ї, </a:t>
          </a:r>
          <a:endParaRPr lang="uk-UA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uk-UA" sz="1300" kern="1200" dirty="0" smtClean="0"/>
            <a:t>допомога в працевлаштуванні сім'ї, </a:t>
          </a:r>
          <a:endParaRPr lang="uk-UA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uk-UA" sz="1300" kern="1200" dirty="0" smtClean="0"/>
            <a:t>організація дозвілля й відпочинку сім'ї.</a:t>
          </a:r>
          <a:endParaRPr lang="uk-UA" sz="1300" kern="1200" dirty="0"/>
        </a:p>
      </dsp:txBody>
      <dsp:txXfrm>
        <a:off x="0" y="1297032"/>
        <a:ext cx="8229600" cy="1126080"/>
      </dsp:txXfrm>
    </dsp:sp>
    <dsp:sp modelId="{D747AA85-55F7-4003-9DBC-66E299541FBC}">
      <dsp:nvSpPr>
        <dsp:cNvPr id="0" name=""/>
        <dsp:cNvSpPr/>
      </dsp:nvSpPr>
      <dsp:spPr>
        <a:xfrm>
          <a:off x="0" y="2423112"/>
          <a:ext cx="8229600" cy="40774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kern="1200" dirty="0" smtClean="0"/>
            <a:t>Форми роботи:</a:t>
          </a:r>
          <a:endParaRPr lang="uk-UA" sz="1700" kern="1200" dirty="0"/>
        </a:p>
      </dsp:txBody>
      <dsp:txXfrm>
        <a:off x="19904" y="2443016"/>
        <a:ext cx="8189792" cy="367937"/>
      </dsp:txXfrm>
    </dsp:sp>
    <dsp:sp modelId="{DC7EBFB7-917E-4C75-A86D-9597A66422CC}">
      <dsp:nvSpPr>
        <dsp:cNvPr id="0" name=""/>
        <dsp:cNvSpPr/>
      </dsp:nvSpPr>
      <dsp:spPr>
        <a:xfrm>
          <a:off x="0" y="2830857"/>
          <a:ext cx="8229600" cy="21376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21590" rIns="120904" bIns="21590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uk-UA" sz="1300" kern="1200" dirty="0" smtClean="0"/>
            <a:t>школи молодих батьків, </a:t>
          </a:r>
          <a:endParaRPr lang="uk-UA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uk-UA" sz="1300" kern="1200" dirty="0" smtClean="0"/>
            <a:t>клуби сімейного спілкування,</a:t>
          </a:r>
          <a:endParaRPr lang="uk-UA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uk-UA" sz="1300" kern="1200" dirty="0" smtClean="0"/>
            <a:t> спільне відзначення свят, зокрема таких, як День сім'ї, День матері; </a:t>
          </a:r>
          <a:endParaRPr lang="uk-UA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uk-UA" sz="1300" kern="1200" dirty="0" smtClean="0"/>
            <a:t>розваги, ігри,</a:t>
          </a:r>
          <a:endParaRPr lang="uk-UA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uk-UA" sz="1300" kern="1200" dirty="0" smtClean="0"/>
            <a:t>тренінги, лекторії, </a:t>
          </a:r>
          <a:endParaRPr lang="uk-UA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uk-UA" sz="1300" kern="1200" dirty="0" smtClean="0"/>
            <a:t>передачі на замовлення на радіо, ТБ, вечори запитань і відповідей, </a:t>
          </a:r>
          <a:endParaRPr lang="uk-UA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300" b="0" i="0" kern="1200" dirty="0" err="1" smtClean="0"/>
            <a:t>виступи</a:t>
          </a:r>
          <a:r>
            <a:rPr lang="ru-RU" sz="1300" b="0" i="0" kern="1200" dirty="0" smtClean="0"/>
            <a:t> </a:t>
          </a:r>
          <a:r>
            <a:rPr lang="ru-RU" sz="1300" b="0" i="0" kern="1200" dirty="0" err="1" smtClean="0"/>
            <a:t>педагогів</a:t>
          </a:r>
          <a:r>
            <a:rPr lang="ru-RU" sz="1300" b="0" i="0" kern="1200" dirty="0" smtClean="0"/>
            <a:t> з </a:t>
          </a:r>
          <a:r>
            <a:rPr lang="ru-RU" sz="1300" b="0" i="0" kern="1200" dirty="0" err="1" smtClean="0"/>
            <a:t>актуальних</a:t>
          </a:r>
          <a:r>
            <a:rPr lang="ru-RU" sz="1300" b="0" i="0" kern="1200" dirty="0" smtClean="0"/>
            <a:t> проблем </a:t>
          </a:r>
          <a:r>
            <a:rPr lang="ru-RU" sz="1300" b="0" i="0" kern="1200" dirty="0" err="1" smtClean="0"/>
            <a:t>виховання</a:t>
          </a:r>
          <a:r>
            <a:rPr lang="ru-RU" sz="1300" b="0" i="0" kern="1200" dirty="0" smtClean="0"/>
            <a:t> </a:t>
          </a:r>
          <a:r>
            <a:rPr lang="ru-RU" sz="1300" b="0" i="0" kern="1200" dirty="0" err="1" smtClean="0"/>
            <a:t>дітей</a:t>
          </a:r>
          <a:r>
            <a:rPr lang="ru-RU" sz="1300" b="0" i="0" kern="1200" dirty="0" smtClean="0"/>
            <a:t> на </a:t>
          </a:r>
          <a:r>
            <a:rPr lang="ru-RU" sz="1300" b="0" i="0" kern="1200" dirty="0" err="1" smtClean="0"/>
            <a:t>підприємствах</a:t>
          </a:r>
          <a:r>
            <a:rPr lang="ru-RU" sz="1300" b="0" i="0" kern="1200" dirty="0" smtClean="0"/>
            <a:t> та </a:t>
          </a:r>
          <a:r>
            <a:rPr lang="ru-RU" sz="1300" b="0" i="0" kern="1200" dirty="0" err="1" smtClean="0"/>
            <a:t>організаціях</a:t>
          </a:r>
          <a:r>
            <a:rPr lang="ru-RU" sz="1300" b="0" i="0" kern="1200" dirty="0" smtClean="0"/>
            <a:t>, де </a:t>
          </a:r>
          <a:r>
            <a:rPr lang="ru-RU" sz="1300" b="0" i="0" kern="1200" dirty="0" err="1" smtClean="0"/>
            <a:t>працюють</a:t>
          </a:r>
          <a:r>
            <a:rPr lang="ru-RU" sz="1300" b="0" i="0" kern="1200" dirty="0" smtClean="0"/>
            <a:t> батьки</a:t>
          </a:r>
          <a:r>
            <a:rPr lang="uk-UA" sz="1300" kern="1200" dirty="0" smtClean="0"/>
            <a:t>,</a:t>
          </a:r>
          <a:endParaRPr lang="uk-UA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uk-UA" sz="1300" kern="1200" smtClean="0"/>
            <a:t>виставки </a:t>
          </a:r>
          <a:r>
            <a:rPr lang="uk-UA" sz="1300" kern="1200" dirty="0" smtClean="0"/>
            <a:t>педагогічної літератури, </a:t>
          </a:r>
          <a:r>
            <a:rPr lang="uk-UA" sz="1300" kern="1200" dirty="0" err="1" smtClean="0"/>
            <a:t>консультпункти</a:t>
          </a:r>
          <a:r>
            <a:rPr lang="uk-UA" sz="1300" kern="1200" dirty="0" smtClean="0"/>
            <a:t>, ярмарки професій, перепідготовки тощо.</a:t>
          </a:r>
          <a:endParaRPr lang="uk-UA" sz="1300" kern="1200" dirty="0"/>
        </a:p>
      </dsp:txBody>
      <dsp:txXfrm>
        <a:off x="0" y="2830857"/>
        <a:ext cx="8229600" cy="213769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C141D-23A1-40CA-9CF2-A0B1AE2F21E7}" type="datetimeFigureOut">
              <a:rPr lang="uk-UA" smtClean="0"/>
              <a:t>05.04.2022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7EF8B-5F19-4100-8F41-0100189B8BB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24436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C141D-23A1-40CA-9CF2-A0B1AE2F21E7}" type="datetimeFigureOut">
              <a:rPr lang="uk-UA" smtClean="0"/>
              <a:t>05.04.2022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7EF8B-5F19-4100-8F41-0100189B8BB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66597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C141D-23A1-40CA-9CF2-A0B1AE2F21E7}" type="datetimeFigureOut">
              <a:rPr lang="uk-UA" smtClean="0"/>
              <a:t>05.04.2022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7EF8B-5F19-4100-8F41-0100189B8BB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56843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C141D-23A1-40CA-9CF2-A0B1AE2F21E7}" type="datetimeFigureOut">
              <a:rPr lang="uk-UA" smtClean="0"/>
              <a:t>05.04.2022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7EF8B-5F19-4100-8F41-0100189B8BB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92980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C141D-23A1-40CA-9CF2-A0B1AE2F21E7}" type="datetimeFigureOut">
              <a:rPr lang="uk-UA" smtClean="0"/>
              <a:t>05.04.2022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7EF8B-5F19-4100-8F41-0100189B8BB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49609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C141D-23A1-40CA-9CF2-A0B1AE2F21E7}" type="datetimeFigureOut">
              <a:rPr lang="uk-UA" smtClean="0"/>
              <a:t>05.04.2022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7EF8B-5F19-4100-8F41-0100189B8BB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34008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C141D-23A1-40CA-9CF2-A0B1AE2F21E7}" type="datetimeFigureOut">
              <a:rPr lang="uk-UA" smtClean="0"/>
              <a:t>05.04.2022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7EF8B-5F19-4100-8F41-0100189B8BB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05595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C141D-23A1-40CA-9CF2-A0B1AE2F21E7}" type="datetimeFigureOut">
              <a:rPr lang="uk-UA" smtClean="0"/>
              <a:t>05.04.2022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7EF8B-5F19-4100-8F41-0100189B8BB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28724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C141D-23A1-40CA-9CF2-A0B1AE2F21E7}" type="datetimeFigureOut">
              <a:rPr lang="uk-UA" smtClean="0"/>
              <a:t>05.04.2022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7EF8B-5F19-4100-8F41-0100189B8BB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66120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C141D-23A1-40CA-9CF2-A0B1AE2F21E7}" type="datetimeFigureOut">
              <a:rPr lang="uk-UA" smtClean="0"/>
              <a:t>05.04.2022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7EF8B-5F19-4100-8F41-0100189B8BB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19960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C141D-23A1-40CA-9CF2-A0B1AE2F21E7}" type="datetimeFigureOut">
              <a:rPr lang="uk-UA" smtClean="0"/>
              <a:t>05.04.2022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7EF8B-5F19-4100-8F41-0100189B8BB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08650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7C141D-23A1-40CA-9CF2-A0B1AE2F21E7}" type="datetimeFigureOut">
              <a:rPr lang="uk-UA" smtClean="0"/>
              <a:t>05.04.2022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D7EF8B-5F19-4100-8F41-0100189B8BB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91661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 smtClean="0"/>
              <a:t>Соціальна</a:t>
            </a:r>
            <a:r>
              <a:rPr lang="ru-RU" dirty="0" smtClean="0"/>
              <a:t> </a:t>
            </a:r>
            <a:r>
              <a:rPr lang="ru-RU" dirty="0"/>
              <a:t>робота з </a:t>
            </a:r>
            <a:r>
              <a:rPr lang="ru-RU" dirty="0" err="1"/>
              <a:t>сім’ями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821084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Бездітна</a:t>
            </a:r>
            <a:r>
              <a:rPr lang="ru-RU" dirty="0" smtClean="0"/>
              <a:t> </a:t>
            </a:r>
            <a:r>
              <a:rPr lang="ru-RU" dirty="0" err="1" smtClean="0"/>
              <a:t>сім'я</a:t>
            </a:r>
            <a:r>
              <a:rPr lang="ru-RU" dirty="0" smtClean="0"/>
              <a:t>. </a:t>
            </a:r>
            <a:endParaRPr lang="uk-UA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2147168"/>
              </p:ext>
            </p:extLst>
          </p:nvPr>
        </p:nvGraphicFramePr>
        <p:xfrm>
          <a:off x="457200" y="1268760"/>
          <a:ext cx="8229600" cy="48574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078473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Багатодітна сім'я (це сім'я, яка має трьох і більше дітей. ) </a:t>
            </a:r>
            <a:endParaRPr lang="uk-UA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5671355"/>
              </p:ext>
            </p:extLst>
          </p:nvPr>
        </p:nvGraphicFramePr>
        <p:xfrm>
          <a:off x="457200" y="1600200"/>
          <a:ext cx="8229600" cy="49251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319029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Малодітна сім'я. </a:t>
            </a:r>
            <a:endParaRPr lang="uk-UA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2864596"/>
              </p:ext>
            </p:extLst>
          </p:nvPr>
        </p:nvGraphicFramePr>
        <p:xfrm>
          <a:off x="457200" y="908720"/>
          <a:ext cx="8229600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061108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uk-UA" dirty="0" smtClean="0"/>
              <a:t>Молода сім'я.</a:t>
            </a:r>
            <a:endParaRPr lang="uk-UA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727311"/>
              </p:ext>
            </p:extLst>
          </p:nvPr>
        </p:nvGraphicFramePr>
        <p:xfrm>
          <a:off x="457200" y="1052736"/>
          <a:ext cx="8229600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268129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Неповна сім'я.</a:t>
            </a:r>
            <a:endParaRPr lang="uk-UA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4846532"/>
              </p:ext>
            </p:extLst>
          </p:nvPr>
        </p:nvGraphicFramePr>
        <p:xfrm>
          <a:off x="457200" y="1340768"/>
          <a:ext cx="8229600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889314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Первинна сім'я. </a:t>
            </a:r>
            <a:endParaRPr lang="uk-UA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5972007"/>
              </p:ext>
            </p:extLst>
          </p:nvPr>
        </p:nvGraphicFramePr>
        <p:xfrm>
          <a:off x="457200" y="1124744"/>
          <a:ext cx="8229600" cy="50014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641923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Вторинна</a:t>
            </a:r>
            <a:r>
              <a:rPr lang="ru-RU" dirty="0" smtClean="0"/>
              <a:t> </a:t>
            </a:r>
            <a:r>
              <a:rPr lang="ru-RU" dirty="0" err="1" smtClean="0"/>
              <a:t>сім'я</a:t>
            </a:r>
            <a:r>
              <a:rPr lang="ru-RU" dirty="0" smtClean="0"/>
              <a:t>.</a:t>
            </a:r>
            <a:endParaRPr lang="uk-UA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555700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377345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r>
              <a:rPr lang="ru-RU" dirty="0" err="1" smtClean="0"/>
              <a:t>Вторинношлюбна</a:t>
            </a:r>
            <a:r>
              <a:rPr lang="ru-RU" dirty="0" smtClean="0"/>
              <a:t> </a:t>
            </a:r>
            <a:r>
              <a:rPr lang="ru-RU" dirty="0" err="1" smtClean="0"/>
              <a:t>сім'я</a:t>
            </a:r>
            <a:r>
              <a:rPr lang="ru-RU" dirty="0" smtClean="0"/>
              <a:t>. </a:t>
            </a:r>
            <a:endParaRPr lang="uk-UA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9914702"/>
              </p:ext>
            </p:extLst>
          </p:nvPr>
        </p:nvGraphicFramePr>
        <p:xfrm>
          <a:off x="467544" y="1124744"/>
          <a:ext cx="8229600" cy="49971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079422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Позашлюбна</a:t>
            </a:r>
            <a:r>
              <a:rPr lang="ru-RU" dirty="0" smtClean="0"/>
              <a:t> </a:t>
            </a:r>
            <a:r>
              <a:rPr lang="ru-RU" dirty="0" err="1" smtClean="0"/>
              <a:t>сім'я</a:t>
            </a:r>
            <a:endParaRPr lang="uk-UA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8237142"/>
              </p:ext>
            </p:extLst>
          </p:nvPr>
        </p:nvGraphicFramePr>
        <p:xfrm>
          <a:off x="467544" y="134076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310844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Міжнаціональна</a:t>
            </a:r>
            <a:r>
              <a:rPr lang="ru-RU" dirty="0" smtClean="0"/>
              <a:t> </a:t>
            </a:r>
            <a:r>
              <a:rPr lang="ru-RU" dirty="0" err="1" smtClean="0"/>
              <a:t>сім'я</a:t>
            </a:r>
            <a:endParaRPr lang="uk-UA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320041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032763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Сім</a:t>
            </a:r>
            <a:r>
              <a:rPr lang="en-US" b="1" dirty="0" smtClean="0"/>
              <a:t>’</a:t>
            </a:r>
            <a:r>
              <a:rPr lang="ru-RU" b="1" dirty="0" smtClean="0"/>
              <a:t>я </a:t>
            </a:r>
            <a:r>
              <a:rPr lang="ru-RU" b="1" dirty="0" smtClean="0"/>
              <a:t>у </a:t>
            </a:r>
            <a:r>
              <a:rPr lang="ru-RU" b="1" dirty="0" err="1" smtClean="0"/>
              <a:t>теорії</a:t>
            </a:r>
            <a:r>
              <a:rPr lang="ru-RU" b="1" dirty="0" smtClean="0"/>
              <a:t> </a:t>
            </a:r>
            <a:r>
              <a:rPr lang="ru-RU" b="1" dirty="0" err="1" smtClean="0"/>
              <a:t>соціальної</a:t>
            </a:r>
            <a:r>
              <a:rPr lang="ru-RU" b="1" dirty="0" smtClean="0"/>
              <a:t> </a:t>
            </a:r>
            <a:r>
              <a:rPr lang="ru-RU" b="1" dirty="0" err="1" smtClean="0"/>
              <a:t>роботи</a:t>
            </a:r>
            <a:endParaRPr lang="uk-UA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3356992"/>
            <a:ext cx="8013576" cy="295232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b="1" i="1" dirty="0" err="1" smtClean="0"/>
              <a:t>Сім'я</a:t>
            </a:r>
            <a:r>
              <a:rPr lang="ru-RU" b="1" i="1" dirty="0" smtClean="0"/>
              <a:t> </a:t>
            </a:r>
            <a:r>
              <a:rPr lang="ru-RU" i="1" dirty="0"/>
              <a:t>-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 smtClean="0"/>
              <a:t>соціальний</a:t>
            </a:r>
            <a:r>
              <a:rPr lang="ru-RU" dirty="0" smtClean="0"/>
              <a:t> </a:t>
            </a:r>
            <a:r>
              <a:rPr lang="ru-RU" dirty="0" err="1"/>
              <a:t>інститут</a:t>
            </a:r>
            <a:r>
              <a:rPr lang="ru-RU" dirty="0"/>
              <a:t>, </a:t>
            </a:r>
            <a:r>
              <a:rPr lang="ru-RU" dirty="0" err="1"/>
              <a:t>тобто</a:t>
            </a:r>
            <a:r>
              <a:rPr lang="ru-RU" dirty="0"/>
              <a:t> </a:t>
            </a:r>
            <a:r>
              <a:rPr lang="ru-RU" dirty="0" err="1"/>
              <a:t>стійка</a:t>
            </a:r>
            <a:r>
              <a:rPr lang="ru-RU" dirty="0"/>
              <a:t> форма </a:t>
            </a:r>
            <a:r>
              <a:rPr lang="ru-RU" dirty="0" err="1"/>
              <a:t>взаємовідносин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людьми, у межах </a:t>
            </a:r>
            <a:r>
              <a:rPr lang="ru-RU" dirty="0" err="1" smtClean="0"/>
              <a:t>якої</a:t>
            </a:r>
            <a:r>
              <a:rPr lang="ru-RU" dirty="0" smtClean="0"/>
              <a:t> </a:t>
            </a:r>
            <a:r>
              <a:rPr lang="ru-RU" dirty="0" err="1" smtClean="0"/>
              <a:t>здійснюється</a:t>
            </a:r>
            <a:r>
              <a:rPr lang="ru-RU" dirty="0" smtClean="0"/>
              <a:t> </a:t>
            </a:r>
            <a:r>
              <a:rPr lang="ru-RU" dirty="0" err="1"/>
              <a:t>основна</a:t>
            </a:r>
            <a:r>
              <a:rPr lang="ru-RU" dirty="0"/>
              <a:t> </a:t>
            </a:r>
            <a:r>
              <a:rPr lang="ru-RU" dirty="0" err="1"/>
              <a:t>частина</a:t>
            </a:r>
            <a:r>
              <a:rPr lang="ru-RU" dirty="0"/>
              <a:t> </a:t>
            </a:r>
            <a:r>
              <a:rPr lang="ru-RU" dirty="0" err="1"/>
              <a:t>повсякденного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 людей: </a:t>
            </a:r>
            <a:r>
              <a:rPr lang="ru-RU" dirty="0" err="1"/>
              <a:t>сексуальні</a:t>
            </a:r>
            <a:r>
              <a:rPr lang="ru-RU" dirty="0"/>
              <a:t> </a:t>
            </a:r>
            <a:r>
              <a:rPr lang="ru-RU" dirty="0" err="1"/>
              <a:t>стосунки</a:t>
            </a:r>
            <a:r>
              <a:rPr lang="ru-RU" dirty="0"/>
              <a:t>, </a:t>
            </a:r>
            <a:r>
              <a:rPr lang="ru-RU" dirty="0" err="1"/>
              <a:t>дітонародження</a:t>
            </a:r>
            <a:r>
              <a:rPr lang="ru-RU" dirty="0"/>
              <a:t> </a:t>
            </a:r>
            <a:r>
              <a:rPr lang="ru-RU" dirty="0" smtClean="0"/>
              <a:t>й </a:t>
            </a:r>
            <a:r>
              <a:rPr lang="ru-RU" dirty="0" err="1" smtClean="0"/>
              <a:t>первинна</a:t>
            </a:r>
            <a:r>
              <a:rPr lang="ru-RU" dirty="0" smtClean="0"/>
              <a:t> </a:t>
            </a:r>
            <a:r>
              <a:rPr lang="ru-RU" dirty="0" err="1"/>
              <a:t>соціалізація</a:t>
            </a:r>
            <a:r>
              <a:rPr lang="ru-RU" dirty="0"/>
              <a:t> </a:t>
            </a:r>
            <a:r>
              <a:rPr lang="ru-RU" dirty="0" err="1"/>
              <a:t>дітей</a:t>
            </a:r>
            <a:r>
              <a:rPr lang="ru-RU" dirty="0"/>
              <a:t>, </a:t>
            </a:r>
            <a:r>
              <a:rPr lang="ru-RU" dirty="0" err="1"/>
              <a:t>значна</a:t>
            </a:r>
            <a:r>
              <a:rPr lang="ru-RU" dirty="0"/>
              <a:t> </a:t>
            </a:r>
            <a:r>
              <a:rPr lang="ru-RU" dirty="0" err="1"/>
              <a:t>частина</a:t>
            </a:r>
            <a:r>
              <a:rPr lang="ru-RU" dirty="0"/>
              <a:t> </a:t>
            </a:r>
            <a:r>
              <a:rPr lang="ru-RU" dirty="0" err="1"/>
              <a:t>побутового</a:t>
            </a:r>
            <a:r>
              <a:rPr lang="ru-RU" dirty="0"/>
              <a:t> догляду, </a:t>
            </a:r>
            <a:r>
              <a:rPr lang="ru-RU" dirty="0" err="1"/>
              <a:t>освітнього</a:t>
            </a:r>
            <a:r>
              <a:rPr lang="ru-RU" dirty="0"/>
              <a:t> й </a:t>
            </a:r>
            <a:r>
              <a:rPr lang="ru-RU" dirty="0" err="1" smtClean="0"/>
              <a:t>медичного</a:t>
            </a:r>
            <a:r>
              <a:rPr lang="ru-RU" dirty="0" smtClean="0"/>
              <a:t> </a:t>
            </a:r>
            <a:r>
              <a:rPr lang="ru-RU" dirty="0" err="1" smtClean="0"/>
              <a:t>обслуговування</a:t>
            </a:r>
            <a:r>
              <a:rPr lang="ru-RU" dirty="0"/>
              <a:t>, особливо у </a:t>
            </a:r>
            <a:r>
              <a:rPr lang="ru-RU" dirty="0" err="1"/>
              <a:t>ставленні</a:t>
            </a:r>
            <a:r>
              <a:rPr lang="ru-RU" dirty="0"/>
              <a:t> до </a:t>
            </a:r>
            <a:r>
              <a:rPr lang="ru-RU" dirty="0" err="1"/>
              <a:t>дітей</a:t>
            </a:r>
            <a:r>
              <a:rPr lang="ru-RU" dirty="0"/>
              <a:t> та </a:t>
            </a:r>
            <a:r>
              <a:rPr lang="ru-RU" dirty="0" err="1"/>
              <a:t>осіб</a:t>
            </a:r>
            <a:r>
              <a:rPr lang="ru-RU" dirty="0"/>
              <a:t> </a:t>
            </a:r>
            <a:r>
              <a:rPr lang="ru-RU" dirty="0" err="1"/>
              <a:t>похилого</a:t>
            </a:r>
            <a:r>
              <a:rPr lang="ru-RU" dirty="0"/>
              <a:t> </a:t>
            </a:r>
            <a:r>
              <a:rPr lang="ru-RU" dirty="0" err="1" smtClean="0"/>
              <a:t>віку</a:t>
            </a:r>
            <a:r>
              <a:rPr lang="ru-RU" dirty="0" smtClean="0"/>
              <a:t>.</a:t>
            </a:r>
            <a:endParaRPr lang="uk-UA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679118700"/>
              </p:ext>
            </p:extLst>
          </p:nvPr>
        </p:nvGraphicFramePr>
        <p:xfrm>
          <a:off x="467544" y="1484784"/>
          <a:ext cx="8064896" cy="16561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269445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err="1" smtClean="0"/>
              <a:t>Дистантна</a:t>
            </a:r>
            <a:r>
              <a:rPr lang="ru-RU" sz="2400" dirty="0" smtClean="0"/>
              <a:t> </a:t>
            </a:r>
            <a:r>
              <a:rPr lang="ru-RU" sz="2400" dirty="0" err="1" smtClean="0"/>
              <a:t>сім'я</a:t>
            </a:r>
            <a:r>
              <a:rPr lang="ru-RU" sz="2400" dirty="0" smtClean="0"/>
              <a:t> (</a:t>
            </a:r>
            <a:r>
              <a:rPr lang="ru-RU" sz="2400" dirty="0" err="1" smtClean="0"/>
              <a:t>деякі</a:t>
            </a:r>
            <a:r>
              <a:rPr lang="ru-RU" sz="2400" dirty="0" smtClean="0"/>
              <a:t> </a:t>
            </a:r>
            <a:r>
              <a:rPr lang="ru-RU" sz="2400" dirty="0" err="1" smtClean="0"/>
              <a:t>дорослі</a:t>
            </a:r>
            <a:r>
              <a:rPr lang="ru-RU" sz="2400" dirty="0" smtClean="0"/>
              <a:t> члени </a:t>
            </a:r>
            <a:r>
              <a:rPr lang="ru-RU" sz="2400" dirty="0" err="1" smtClean="0"/>
              <a:t>сім'ї</a:t>
            </a:r>
            <a:r>
              <a:rPr lang="ru-RU" sz="2400" dirty="0" smtClean="0"/>
              <a:t> </a:t>
            </a:r>
            <a:r>
              <a:rPr lang="ru-RU" sz="2400" dirty="0" err="1" smtClean="0"/>
              <a:t>перебувають</a:t>
            </a:r>
            <a:r>
              <a:rPr lang="ru-RU" sz="2400" dirty="0" smtClean="0"/>
              <a:t> на </a:t>
            </a:r>
            <a:r>
              <a:rPr lang="ru-RU" sz="2400" dirty="0" err="1" smtClean="0"/>
              <a:t>відстані</a:t>
            </a:r>
            <a:r>
              <a:rPr lang="ru-RU" sz="2400" dirty="0" smtClean="0"/>
              <a:t> </a:t>
            </a:r>
            <a:r>
              <a:rPr lang="ru-RU" sz="2400" dirty="0" err="1" smtClean="0"/>
              <a:t>від</a:t>
            </a:r>
            <a:r>
              <a:rPr lang="ru-RU" sz="2400" dirty="0" smtClean="0"/>
              <a:t> </a:t>
            </a:r>
            <a:r>
              <a:rPr lang="ru-RU" sz="2400" dirty="0" err="1" smtClean="0"/>
              <a:t>неї</a:t>
            </a:r>
            <a:r>
              <a:rPr lang="ru-RU" sz="2400" dirty="0" smtClean="0"/>
              <a:t> з </a:t>
            </a:r>
            <a:r>
              <a:rPr lang="ru-RU" sz="2400" dirty="0" err="1" smtClean="0"/>
              <a:t>різних</a:t>
            </a:r>
            <a:r>
              <a:rPr lang="ru-RU" sz="2400" dirty="0" smtClean="0"/>
              <a:t> причин:</a:t>
            </a:r>
            <a:br>
              <a:rPr lang="ru-RU" sz="2400" dirty="0" smtClean="0"/>
            </a:br>
            <a:r>
              <a:rPr lang="ru-RU" sz="2000" dirty="0" err="1" smtClean="0"/>
              <a:t>заробітки</a:t>
            </a:r>
            <a:r>
              <a:rPr lang="ru-RU" sz="2000" dirty="0" smtClean="0"/>
              <a:t>, </a:t>
            </a:r>
            <a:r>
              <a:rPr lang="ru-RU" sz="2000" dirty="0" err="1" smtClean="0"/>
              <a:t>ув'язнення</a:t>
            </a:r>
            <a:r>
              <a:rPr lang="ru-RU" sz="2000" dirty="0" smtClean="0"/>
              <a:t>, </a:t>
            </a:r>
            <a:r>
              <a:rPr lang="ru-RU" sz="2000" dirty="0" err="1" smtClean="0"/>
              <a:t>лікування</a:t>
            </a:r>
            <a:r>
              <a:rPr lang="ru-RU" sz="2000" dirty="0" smtClean="0"/>
              <a:t>, </a:t>
            </a:r>
            <a:r>
              <a:rPr lang="ru-RU" sz="2000" dirty="0" err="1" smtClean="0"/>
              <a:t>неспроможність</a:t>
            </a:r>
            <a:r>
              <a:rPr lang="ru-RU" sz="2000" dirty="0" smtClean="0"/>
              <a:t> </a:t>
            </a:r>
            <a:r>
              <a:rPr lang="ru-RU" sz="2000" dirty="0" err="1" smtClean="0"/>
              <a:t>утримувати</a:t>
            </a:r>
            <a:r>
              <a:rPr lang="ru-RU" sz="2000" dirty="0" smtClean="0"/>
              <a:t> </a:t>
            </a:r>
            <a:r>
              <a:rPr lang="ru-RU" sz="2000" dirty="0" err="1" smtClean="0"/>
              <a:t>сім'ю</a:t>
            </a:r>
            <a:r>
              <a:rPr lang="ru-RU" sz="2000" dirty="0" smtClean="0"/>
              <a:t>, а </a:t>
            </a:r>
            <a:r>
              <a:rPr lang="ru-RU" sz="2000" dirty="0" err="1" smtClean="0"/>
              <a:t>також</a:t>
            </a:r>
            <a:r>
              <a:rPr lang="ru-RU" sz="2000" dirty="0" smtClean="0"/>
              <a:t> </a:t>
            </a:r>
            <a:r>
              <a:rPr lang="ru-RU" sz="2000" dirty="0" err="1" smtClean="0"/>
              <a:t>тимчасова</a:t>
            </a:r>
            <a:r>
              <a:rPr lang="ru-RU" sz="2000" dirty="0" smtClean="0"/>
              <a:t> передача </a:t>
            </a:r>
            <a:r>
              <a:rPr lang="ru-RU" sz="2000" dirty="0" err="1" smtClean="0"/>
              <a:t>дітей</a:t>
            </a:r>
            <a:r>
              <a:rPr lang="ru-RU" sz="2000" dirty="0" smtClean="0"/>
              <a:t> до </a:t>
            </a:r>
            <a:r>
              <a:rPr lang="ru-RU" sz="2000" dirty="0" err="1" smtClean="0"/>
              <a:t>інтернату</a:t>
            </a:r>
            <a:r>
              <a:rPr lang="ru-RU" sz="2400" dirty="0" smtClean="0"/>
              <a:t>). </a:t>
            </a:r>
            <a:endParaRPr lang="uk-UA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2120494"/>
              </p:ext>
            </p:extLst>
          </p:nvPr>
        </p:nvGraphicFramePr>
        <p:xfrm>
          <a:off x="457200" y="1600200"/>
          <a:ext cx="8229600" cy="47811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133771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Autofit/>
          </a:bodyPr>
          <a:lstStyle/>
          <a:p>
            <a:r>
              <a:rPr lang="uk-UA" sz="2800" dirty="0" smtClean="0"/>
              <a:t>Різнорідна сім'я (соціально-гетерогенна сім'я, у якій існує різне освітнє та соціальне становище</a:t>
            </a:r>
            <a:br>
              <a:rPr lang="uk-UA" sz="2800" dirty="0" smtClean="0"/>
            </a:br>
            <a:r>
              <a:rPr lang="uk-UA" sz="2800" dirty="0" smtClean="0"/>
              <a:t>чоловіка й дружини). </a:t>
            </a:r>
            <a:endParaRPr lang="uk-UA" sz="2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3406277"/>
              </p:ext>
            </p:extLst>
          </p:nvPr>
        </p:nvGraphicFramePr>
        <p:xfrm>
          <a:off x="457200" y="1340768"/>
          <a:ext cx="8229600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4628186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Складна </a:t>
            </a:r>
            <a:r>
              <a:rPr lang="ru-RU" dirty="0" err="1" smtClean="0"/>
              <a:t>сім'я</a:t>
            </a:r>
            <a:r>
              <a:rPr lang="ru-RU" dirty="0" smtClean="0"/>
              <a:t> (</a:t>
            </a:r>
            <a:r>
              <a:rPr lang="ru-RU" dirty="0" err="1" smtClean="0"/>
              <a:t>патріархальна</a:t>
            </a:r>
            <a:r>
              <a:rPr lang="ru-RU" dirty="0" smtClean="0"/>
              <a:t>).</a:t>
            </a:r>
            <a:endParaRPr lang="uk-UA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9882872"/>
              </p:ext>
            </p:extLst>
          </p:nvPr>
        </p:nvGraphicFramePr>
        <p:xfrm>
          <a:off x="467544" y="126876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458565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Завдання для обговорення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dirty="0" smtClean="0"/>
              <a:t>Знайдіть в підручнику проблеми напрямки та форми роботи для таки типів сімей:</a:t>
            </a:r>
          </a:p>
          <a:p>
            <a:r>
              <a:rPr lang="uk-UA" dirty="0" smtClean="0"/>
              <a:t> </a:t>
            </a:r>
            <a:r>
              <a:rPr lang="uk-UA" dirty="0"/>
              <a:t>Опікунська сім'я</a:t>
            </a:r>
            <a:r>
              <a:rPr lang="uk-UA" dirty="0" smtClean="0"/>
              <a:t>.</a:t>
            </a:r>
          </a:p>
          <a:p>
            <a:r>
              <a:rPr lang="uk-UA" dirty="0" smtClean="0"/>
              <a:t> </a:t>
            </a:r>
            <a:r>
              <a:rPr lang="uk-UA" dirty="0"/>
              <a:t>Сім'ї, де є засуджені батьки, інші члени сім'ї.</a:t>
            </a:r>
          </a:p>
        </p:txBody>
      </p:sp>
    </p:spTree>
    <p:extLst>
      <p:ext uri="{BB962C8B-B14F-4D97-AF65-F5344CB8AC3E}">
        <p14:creationId xmlns:p14="http://schemas.microsoft.com/office/powerpoint/2010/main" val="355804458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Висновок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uk-UA" dirty="0"/>
              <a:t>Особливості соціальної роботи з сім'єю. Розуміння сутності поняття «сім'я», </a:t>
            </a:r>
            <a:r>
              <a:rPr lang="uk-UA" dirty="0" smtClean="0"/>
              <a:t>її </a:t>
            </a:r>
            <a:r>
              <a:rPr lang="ru-RU" dirty="0" err="1" smtClean="0"/>
              <a:t>типологічний</a:t>
            </a:r>
            <a:r>
              <a:rPr lang="ru-RU" dirty="0" smtClean="0"/>
              <a:t> </a:t>
            </a:r>
            <a:r>
              <a:rPr lang="ru-RU" dirty="0" err="1"/>
              <a:t>аналіз</a:t>
            </a:r>
            <a:r>
              <a:rPr lang="ru-RU" dirty="0"/>
              <a:t> </a:t>
            </a:r>
            <a:r>
              <a:rPr lang="ru-RU" dirty="0" err="1"/>
              <a:t>дозволяє</a:t>
            </a:r>
            <a:r>
              <a:rPr lang="ru-RU" dirty="0"/>
              <a:t> </a:t>
            </a:r>
            <a:r>
              <a:rPr lang="ru-RU" dirty="0" err="1"/>
              <a:t>визначити</a:t>
            </a:r>
            <a:r>
              <a:rPr lang="ru-RU" dirty="0"/>
              <a:t> </a:t>
            </a:r>
            <a:r>
              <a:rPr lang="ru-RU" dirty="0" err="1"/>
              <a:t>основні</a:t>
            </a:r>
            <a:r>
              <a:rPr lang="ru-RU" dirty="0"/>
              <a:t> </a:t>
            </a:r>
            <a:r>
              <a:rPr lang="ru-RU" dirty="0" err="1"/>
              <a:t>особливості</a:t>
            </a:r>
            <a:r>
              <a:rPr lang="ru-RU" dirty="0"/>
              <a:t> </a:t>
            </a:r>
            <a:r>
              <a:rPr lang="ru-RU" dirty="0" err="1"/>
              <a:t>соціальної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 з </a:t>
            </a:r>
            <a:r>
              <a:rPr lang="ru-RU" dirty="0" err="1" smtClean="0"/>
              <a:t>сучасною</a:t>
            </a:r>
            <a:r>
              <a:rPr lang="ru-RU" dirty="0" smtClean="0"/>
              <a:t> </a:t>
            </a:r>
            <a:r>
              <a:rPr lang="uk-UA" dirty="0" smtClean="0"/>
              <a:t>сім'єю.</a:t>
            </a:r>
          </a:p>
          <a:p>
            <a:r>
              <a:rPr lang="uk-UA" dirty="0" smtClean="0"/>
              <a:t>Насамперед</a:t>
            </a:r>
            <a:r>
              <a:rPr lang="uk-UA" dirty="0"/>
              <a:t>, </a:t>
            </a:r>
            <a:r>
              <a:rPr lang="uk-UA" i="1" dirty="0"/>
              <a:t>соціальна робота з сім'єю є одним із двох провідних </a:t>
            </a:r>
            <a:r>
              <a:rPr lang="uk-UA" i="1" dirty="0" smtClean="0"/>
              <a:t>напрямів:</a:t>
            </a:r>
          </a:p>
          <a:p>
            <a:pPr lvl="2"/>
            <a:r>
              <a:rPr lang="uk-UA" i="1" smtClean="0"/>
              <a:t>перший </a:t>
            </a:r>
            <a:r>
              <a:rPr lang="uk-UA" i="1" dirty="0" smtClean="0"/>
              <a:t>сприяє стабілізації </a:t>
            </a:r>
            <a:r>
              <a:rPr lang="uk-UA" i="1" dirty="0"/>
              <a:t>сімейного способу </a:t>
            </a:r>
            <a:r>
              <a:rPr lang="uk-UA" i="1" smtClean="0"/>
              <a:t>життя </a:t>
            </a:r>
          </a:p>
          <a:p>
            <a:pPr lvl="2"/>
            <a:r>
              <a:rPr lang="uk-UA" i="1" smtClean="0"/>
              <a:t>другий </a:t>
            </a:r>
            <a:r>
              <a:rPr lang="uk-UA" dirty="0" smtClean="0"/>
              <a:t>сприяє підвищенню </a:t>
            </a:r>
            <a:r>
              <a:rPr lang="uk-UA" dirty="0"/>
              <a:t>рівня </a:t>
            </a:r>
            <a:r>
              <a:rPr lang="uk-UA"/>
              <a:t>соціальної </a:t>
            </a:r>
            <a:r>
              <a:rPr lang="uk-UA" smtClean="0"/>
              <a:t>суб'єктності </a:t>
            </a:r>
            <a:r>
              <a:rPr lang="uk-UA" dirty="0"/>
              <a:t>самої сім'ї</a:t>
            </a:r>
          </a:p>
        </p:txBody>
      </p:sp>
    </p:spTree>
    <p:extLst>
      <p:ext uri="{BB962C8B-B14F-4D97-AF65-F5344CB8AC3E}">
        <p14:creationId xmlns:p14="http://schemas.microsoft.com/office/powerpoint/2010/main" val="2109296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err="1"/>
              <a:t>Сім'я</a:t>
            </a:r>
            <a:r>
              <a:rPr lang="ru-RU" sz="2800" dirty="0"/>
              <a:t> є </a:t>
            </a:r>
            <a:r>
              <a:rPr lang="ru-RU" sz="2800" dirty="0" err="1"/>
              <a:t>першоосновою</a:t>
            </a:r>
            <a:r>
              <a:rPr lang="ru-RU" sz="2800" dirty="0"/>
              <a:t> духовного, </a:t>
            </a:r>
            <a:r>
              <a:rPr lang="ru-RU" sz="2800" dirty="0" err="1"/>
              <a:t>економічного</a:t>
            </a:r>
            <a:r>
              <a:rPr lang="ru-RU" sz="2800" dirty="0"/>
              <a:t> та </a:t>
            </a:r>
            <a:r>
              <a:rPr lang="ru-RU" sz="2800" dirty="0" err="1"/>
              <a:t>соціального</a:t>
            </a:r>
            <a:r>
              <a:rPr lang="ru-RU" sz="2800" dirty="0"/>
              <a:t> </a:t>
            </a:r>
            <a:r>
              <a:rPr lang="ru-RU" sz="2800" dirty="0" err="1"/>
              <a:t>розвитку</a:t>
            </a:r>
            <a:r>
              <a:rPr lang="ru-RU" sz="2800" dirty="0"/>
              <a:t> </a:t>
            </a:r>
            <a:r>
              <a:rPr lang="ru-RU" sz="2800" dirty="0" err="1"/>
              <a:t>суспільства</a:t>
            </a:r>
            <a:r>
              <a:rPr lang="ru-RU" sz="2800" dirty="0"/>
              <a:t> та </a:t>
            </a:r>
            <a:r>
              <a:rPr lang="ru-RU" sz="2800" dirty="0" err="1"/>
              <a:t>виконує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uk-UA" sz="2800" dirty="0"/>
              <a:t>в ньому такі </a:t>
            </a:r>
            <a:r>
              <a:rPr lang="uk-UA" sz="3600" b="1" dirty="0"/>
              <a:t>функції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4555632"/>
              </p:ext>
            </p:extLst>
          </p:nvPr>
        </p:nvGraphicFramePr>
        <p:xfrm>
          <a:off x="467544" y="1772816"/>
          <a:ext cx="8229600" cy="46371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4268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Сімейна сфера діяльності</a:t>
                      </a:r>
                      <a:endParaRPr lang="uk-UA" sz="16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Суспільні функції</a:t>
                      </a:r>
                      <a:endParaRPr lang="uk-UA" sz="16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Індивідуальні функції</a:t>
                      </a:r>
                      <a:endParaRPr lang="uk-UA" sz="16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</a:tr>
              <a:tr h="56136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Репродуктивна</a:t>
                      </a:r>
                      <a:endParaRPr lang="uk-UA" sz="16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Біологічне відтворення суспільства</a:t>
                      </a:r>
                      <a:endParaRPr lang="uk-UA" sz="16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Задоволення потреб у дітях</a:t>
                      </a:r>
                      <a:endParaRPr lang="uk-UA" sz="16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</a:tr>
              <a:tr h="112273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Виховна</a:t>
                      </a:r>
                      <a:endParaRPr lang="uk-UA" sz="16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Соціалізація молодого покоління</a:t>
                      </a:r>
                      <a:endParaRPr lang="uk-UA" sz="16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Задоволення потреб у народжуваності, контактах з дітьми, вихованні їх, самореалізації в дітях</a:t>
                      </a:r>
                      <a:endParaRPr lang="ru-RU" sz="16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</a:tr>
              <a:tr h="84204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600" dirty="0" err="1">
                          <a:effectLst/>
                        </a:rPr>
                        <a:t>Господарсько</a:t>
                      </a:r>
                      <a:r>
                        <a:rPr lang="uk-UA" sz="1600" dirty="0">
                          <a:effectLst/>
                        </a:rPr>
                        <a:t> - побутова</a:t>
                      </a:r>
                      <a:endParaRPr lang="uk-UA" sz="16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</a:rPr>
                        <a:t>Підтримка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соціального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здоров’я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членів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суспільства</a:t>
                      </a:r>
                      <a:r>
                        <a:rPr lang="ru-RU" sz="1600" dirty="0">
                          <a:effectLst/>
                        </a:rPr>
                        <a:t>, догляд за </a:t>
                      </a:r>
                      <a:r>
                        <a:rPr lang="ru-RU" sz="1600" dirty="0" err="1">
                          <a:effectLst/>
                        </a:rPr>
                        <a:t>дітьми</a:t>
                      </a:r>
                      <a:endParaRPr lang="ru-RU" sz="16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Надання господарсько – побутових послуг одними членами сім’ї іншим</a:t>
                      </a:r>
                      <a:endParaRPr lang="ru-RU" sz="16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</a:tr>
              <a:tr h="168409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600" dirty="0" err="1">
                          <a:effectLst/>
                        </a:rPr>
                        <a:t>Виробничо</a:t>
                      </a:r>
                      <a:r>
                        <a:rPr lang="uk-UA" sz="1600" dirty="0">
                          <a:effectLst/>
                        </a:rPr>
                        <a:t> - економічна</a:t>
                      </a:r>
                      <a:endParaRPr lang="uk-UA" sz="16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</a:rPr>
                        <a:t>Розвиток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дрібного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виробництвата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сфери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послуг</a:t>
                      </a:r>
                      <a:r>
                        <a:rPr lang="ru-RU" sz="1600" dirty="0">
                          <a:effectLst/>
                        </a:rPr>
                        <a:t>, </a:t>
                      </a:r>
                      <a:r>
                        <a:rPr lang="ru-RU" sz="1600" dirty="0" err="1">
                          <a:effectLst/>
                        </a:rPr>
                        <a:t>отримання</a:t>
                      </a:r>
                      <a:r>
                        <a:rPr lang="ru-RU" sz="1600" dirty="0">
                          <a:effectLst/>
                        </a:rPr>
                        <a:t> доходу за </a:t>
                      </a:r>
                      <a:r>
                        <a:rPr lang="ru-RU" sz="1600" dirty="0" err="1">
                          <a:effectLst/>
                        </a:rPr>
                        <a:t>рахунок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використання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сімейної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приватної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власності</a:t>
                      </a:r>
                      <a:r>
                        <a:rPr lang="ru-RU" sz="1600" dirty="0">
                          <a:effectLst/>
                        </a:rPr>
                        <a:t>, </a:t>
                      </a:r>
                      <a:r>
                        <a:rPr lang="ru-RU" sz="1600" dirty="0" err="1">
                          <a:effectLst/>
                        </a:rPr>
                        <a:t>сімейних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фірм</a:t>
                      </a:r>
                      <a:r>
                        <a:rPr lang="ru-RU" sz="1600" dirty="0">
                          <a:effectLst/>
                        </a:rPr>
                        <a:t>, фермерства </a:t>
                      </a:r>
                      <a:r>
                        <a:rPr lang="ru-RU" sz="1600" dirty="0" err="1">
                          <a:effectLst/>
                        </a:rPr>
                        <a:t>тощо</a:t>
                      </a:r>
                      <a:endParaRPr lang="ru-RU" sz="16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Надання економічної незалежності одними членами іншим, використовуючи сімейні підприємства, фірми, компанії тощо</a:t>
                      </a:r>
                      <a:endParaRPr lang="uk-UA" sz="16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84762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8154067"/>
              </p:ext>
            </p:extLst>
          </p:nvPr>
        </p:nvGraphicFramePr>
        <p:xfrm>
          <a:off x="457200" y="620713"/>
          <a:ext cx="8229600" cy="599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6227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/>
                        </a:rPr>
                        <a:t>Сімейна сфера діяльності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/>
                        </a:rPr>
                        <a:t>Суспільні функції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/>
                        </a:rPr>
                        <a:t>Індивідуальні функції</a:t>
                      </a:r>
                    </a:p>
                  </a:txBody>
                  <a:tcPr marL="68580" marR="68580" marT="0" marB="0"/>
                </a:tc>
              </a:tr>
              <a:tr h="12283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/>
                        </a:rPr>
                        <a:t>Матеріального забезпечення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</a:rPr>
                        <a:t>Матеріальна підтримка неповнолітніх та непрацездатних членів суспільства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</a:rPr>
                        <a:t>Надання матеріальної допомоги одними членами сім’ї іншим (у випадку непрацездатності або в обмін на послуги)</a:t>
                      </a:r>
                    </a:p>
                  </a:txBody>
                  <a:tcPr marL="68580" marR="68580" marT="0" marB="0"/>
                </a:tc>
              </a:tr>
              <a:tr h="214959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/>
                        </a:rPr>
                        <a:t>Первинного соціального контролю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/>
                        </a:rPr>
                        <a:t>Моральна регламентація поведінки членів сім’ї у різних сферах життєдіяльності суспільства, а також відповідальності та обов’язку у стосунках між батьками та дітьми, представниками старшого та середнього поколінь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  <a:latin typeface="Times New Roman"/>
                        </a:rPr>
                        <a:t>Формування</a:t>
                      </a:r>
                      <a:r>
                        <a:rPr lang="ru-RU" sz="1600" dirty="0">
                          <a:effectLst/>
                          <a:latin typeface="Times New Roman"/>
                        </a:rPr>
                        <a:t> та </a:t>
                      </a:r>
                      <a:r>
                        <a:rPr lang="ru-RU" sz="1600" dirty="0" err="1">
                          <a:effectLst/>
                          <a:latin typeface="Times New Roman"/>
                        </a:rPr>
                        <a:t>підтримка</a:t>
                      </a:r>
                      <a:r>
                        <a:rPr lang="ru-RU" sz="1600" dirty="0"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/>
                        </a:rPr>
                        <a:t>правових</a:t>
                      </a:r>
                      <a:r>
                        <a:rPr lang="ru-RU" sz="1600" dirty="0">
                          <a:effectLst/>
                          <a:latin typeface="Times New Roman"/>
                        </a:rPr>
                        <a:t> і </a:t>
                      </a:r>
                      <a:r>
                        <a:rPr lang="ru-RU" sz="1600" dirty="0" err="1">
                          <a:effectLst/>
                          <a:latin typeface="Times New Roman"/>
                        </a:rPr>
                        <a:t>моральних</a:t>
                      </a:r>
                      <a:r>
                        <a:rPr lang="ru-RU" sz="1600" dirty="0"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/>
                        </a:rPr>
                        <a:t>санкцій</a:t>
                      </a:r>
                      <a:r>
                        <a:rPr lang="ru-RU" sz="1600" dirty="0">
                          <a:effectLst/>
                          <a:latin typeface="Times New Roman"/>
                        </a:rPr>
                        <a:t> за </a:t>
                      </a:r>
                      <a:r>
                        <a:rPr lang="ru-RU" sz="1600" dirty="0" err="1">
                          <a:effectLst/>
                          <a:latin typeface="Times New Roman"/>
                        </a:rPr>
                        <a:t>порушення</a:t>
                      </a:r>
                      <a:r>
                        <a:rPr lang="ru-RU" sz="1600" dirty="0">
                          <a:effectLst/>
                          <a:latin typeface="Times New Roman"/>
                        </a:rPr>
                        <a:t> норм </a:t>
                      </a:r>
                      <a:r>
                        <a:rPr lang="ru-RU" sz="1600" dirty="0" err="1">
                          <a:effectLst/>
                          <a:latin typeface="Times New Roman"/>
                        </a:rPr>
                        <a:t>взаємин</a:t>
                      </a:r>
                      <a:r>
                        <a:rPr lang="ru-RU" sz="1600" dirty="0"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/>
                        </a:rPr>
                        <a:t>між</a:t>
                      </a:r>
                      <a:r>
                        <a:rPr lang="ru-RU" sz="1600" dirty="0">
                          <a:effectLst/>
                          <a:latin typeface="Times New Roman"/>
                        </a:rPr>
                        <a:t> членами </a:t>
                      </a:r>
                      <a:r>
                        <a:rPr lang="ru-RU" sz="1600" dirty="0" err="1">
                          <a:effectLst/>
                          <a:latin typeface="Times New Roman"/>
                        </a:rPr>
                        <a:t>сім’ї</a:t>
                      </a:r>
                      <a:endParaRPr lang="ru-RU" sz="16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</a:tr>
              <a:tr h="6227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/>
                        </a:rPr>
                        <a:t>Духовного спілкування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</a:rPr>
                        <a:t>Розвиток членів сім’ї як особистостей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/>
                        </a:rPr>
                        <a:t>Духовне взаємозбагачення членів сім’ї, зміцнення дружніх основ шлюбу</a:t>
                      </a:r>
                    </a:p>
                  </a:txBody>
                  <a:tcPr marL="68580" marR="68580" marT="0" marB="0"/>
                </a:tc>
              </a:tr>
              <a:tr h="92125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/>
                        </a:rPr>
                        <a:t>Соціально - статусна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</a:rPr>
                        <a:t>Передача певного соціального статусу членам сім’ї в суспільстві, відтворення соціальної структури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  <a:latin typeface="Times New Roman"/>
                        </a:rPr>
                        <a:t>Задоволення</a:t>
                      </a:r>
                      <a:r>
                        <a:rPr lang="ru-RU" sz="1600" dirty="0">
                          <a:effectLst/>
                          <a:latin typeface="Times New Roman"/>
                        </a:rPr>
                        <a:t> потреб </a:t>
                      </a:r>
                      <a:r>
                        <a:rPr lang="ru-RU" sz="1600" dirty="0" err="1">
                          <a:effectLst/>
                          <a:latin typeface="Times New Roman"/>
                        </a:rPr>
                        <a:t>членів</a:t>
                      </a:r>
                      <a:r>
                        <a:rPr lang="ru-RU" sz="1600" dirty="0"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/>
                        </a:rPr>
                        <a:t>сім’ї</a:t>
                      </a:r>
                      <a:r>
                        <a:rPr lang="ru-RU" sz="1600" dirty="0">
                          <a:effectLst/>
                          <a:latin typeface="Times New Roman"/>
                        </a:rPr>
                        <a:t> у </a:t>
                      </a:r>
                      <a:r>
                        <a:rPr lang="ru-RU" sz="1600" dirty="0" err="1">
                          <a:effectLst/>
                          <a:latin typeface="Times New Roman"/>
                        </a:rPr>
                        <a:t>соціальному</a:t>
                      </a:r>
                      <a:r>
                        <a:rPr lang="ru-RU" sz="1600" dirty="0"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/>
                        </a:rPr>
                        <a:t>просуванні</a:t>
                      </a:r>
                      <a:r>
                        <a:rPr lang="ru-RU" sz="1600" dirty="0">
                          <a:effectLst/>
                          <a:latin typeface="Times New Roman"/>
                        </a:rPr>
                        <a:t>, </a:t>
                      </a:r>
                      <a:r>
                        <a:rPr lang="ru-RU" sz="1600" dirty="0" err="1">
                          <a:effectLst/>
                          <a:latin typeface="Times New Roman"/>
                        </a:rPr>
                        <a:t>соціальній</a:t>
                      </a:r>
                      <a:r>
                        <a:rPr lang="ru-RU" sz="1600" dirty="0"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/>
                        </a:rPr>
                        <a:t>мобільності</a:t>
                      </a:r>
                      <a:endParaRPr lang="ru-RU" sz="16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02058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779274"/>
              </p:ext>
            </p:extLst>
          </p:nvPr>
        </p:nvGraphicFramePr>
        <p:xfrm>
          <a:off x="467544" y="908720"/>
          <a:ext cx="8229600" cy="4845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64807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/>
                        </a:rPr>
                        <a:t>Сімейна сфера діяльності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/>
                        </a:rPr>
                        <a:t>Суспільні функції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/>
                        </a:rPr>
                        <a:t>Індивідуальні функції</a:t>
                      </a:r>
                    </a:p>
                  </a:txBody>
                  <a:tcPr marL="68580" marR="68580" marT="0" marB="0"/>
                </a:tc>
              </a:tr>
              <a:tr h="137938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/>
                        </a:rPr>
                        <a:t>Дозвільна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  <a:latin typeface="Times New Roman"/>
                        </a:rPr>
                        <a:t>Організація</a:t>
                      </a:r>
                      <a:r>
                        <a:rPr lang="ru-RU" sz="1600" dirty="0"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/>
                        </a:rPr>
                        <a:t>раціонального</a:t>
                      </a:r>
                      <a:r>
                        <a:rPr lang="ru-RU" sz="1600" dirty="0"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/>
                        </a:rPr>
                        <a:t>дозвілля</a:t>
                      </a:r>
                      <a:r>
                        <a:rPr lang="ru-RU" sz="1600" dirty="0"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/>
                        </a:rPr>
                        <a:t>членів</a:t>
                      </a:r>
                      <a:r>
                        <a:rPr lang="ru-RU" sz="1600" dirty="0"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/>
                        </a:rPr>
                        <a:t>суспільства</a:t>
                      </a:r>
                      <a:r>
                        <a:rPr lang="ru-RU" sz="1600" dirty="0">
                          <a:effectLst/>
                          <a:latin typeface="Times New Roman"/>
                        </a:rPr>
                        <a:t>, </a:t>
                      </a:r>
                      <a:r>
                        <a:rPr lang="ru-RU" sz="1600" dirty="0" err="1">
                          <a:effectLst/>
                          <a:latin typeface="Times New Roman"/>
                        </a:rPr>
                        <a:t>соціальний</a:t>
                      </a:r>
                      <a:r>
                        <a:rPr lang="ru-RU" sz="1600" dirty="0">
                          <a:effectLst/>
                          <a:latin typeface="Times New Roman"/>
                        </a:rPr>
                        <a:t> контроль у </a:t>
                      </a:r>
                      <a:r>
                        <a:rPr lang="ru-RU" sz="1600" dirty="0" err="1">
                          <a:effectLst/>
                          <a:latin typeface="Times New Roman"/>
                        </a:rPr>
                        <a:t>сфері</a:t>
                      </a:r>
                      <a:r>
                        <a:rPr lang="ru-RU" sz="1600" dirty="0"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/>
                        </a:rPr>
                        <a:t>дозвілля</a:t>
                      </a:r>
                      <a:endParaRPr lang="ru-RU" sz="16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/>
                        </a:rPr>
                        <a:t>Задоволення потреб членів сім’ї у спільному проведенні дозвілля, взаємозбагаченні інтересів, пов’язаних з дозвіллям</a:t>
                      </a:r>
                    </a:p>
                  </a:txBody>
                  <a:tcPr marL="68580" marR="68580" marT="0" marB="0"/>
                </a:tc>
              </a:tr>
              <a:tr h="13427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600" dirty="0" smtClean="0">
                          <a:effectLst/>
                          <a:latin typeface="Times New Roman"/>
                        </a:rPr>
                        <a:t>Емоційна, </a:t>
                      </a:r>
                      <a:r>
                        <a:rPr lang="uk-UA" sz="1600" dirty="0" err="1" smtClean="0">
                          <a:effectLst/>
                          <a:latin typeface="Times New Roman"/>
                        </a:rPr>
                        <a:t>психоерапевтична</a:t>
                      </a:r>
                      <a:endParaRPr lang="uk-UA" sz="16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  <a:latin typeface="Times New Roman"/>
                        </a:rPr>
                        <a:t>Емоційна</a:t>
                      </a:r>
                      <a:r>
                        <a:rPr lang="ru-RU" sz="1600" dirty="0"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/>
                        </a:rPr>
                        <a:t>стабілізація</a:t>
                      </a:r>
                      <a:r>
                        <a:rPr lang="ru-RU" sz="1600" dirty="0"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/>
                        </a:rPr>
                        <a:t>членів</a:t>
                      </a:r>
                      <a:r>
                        <a:rPr lang="ru-RU" sz="1600" dirty="0"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/>
                        </a:rPr>
                        <a:t>суспільства</a:t>
                      </a:r>
                      <a:r>
                        <a:rPr lang="ru-RU" sz="1600" dirty="0">
                          <a:effectLst/>
                          <a:latin typeface="Times New Roman"/>
                        </a:rPr>
                        <a:t> та </a:t>
                      </a:r>
                      <a:r>
                        <a:rPr lang="ru-RU" sz="1600" dirty="0" err="1">
                          <a:effectLst/>
                          <a:latin typeface="Times New Roman"/>
                        </a:rPr>
                        <a:t>їх</a:t>
                      </a:r>
                      <a:r>
                        <a:rPr lang="ru-RU" sz="1600" dirty="0"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/>
                        </a:rPr>
                        <a:t>психологічна</a:t>
                      </a:r>
                      <a:r>
                        <a:rPr lang="ru-RU" sz="1600" dirty="0"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/>
                        </a:rPr>
                        <a:t>терапія</a:t>
                      </a:r>
                      <a:endParaRPr lang="ru-RU" sz="16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</a:rPr>
                        <a:t>Надання психологічного захисту й емоційної підтримки членам сім’ї, задоволення потреб в особистому щасті та любові</a:t>
                      </a:r>
                    </a:p>
                  </a:txBody>
                  <a:tcPr marL="68580" marR="68580" marT="0" marB="0"/>
                </a:tc>
              </a:tr>
              <a:tr h="827629"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/>
                        </a:rPr>
                        <a:t>Сексуальна</a:t>
                      </a: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</a:rPr>
                        <a:t>Контроль </a:t>
                      </a:r>
                      <a:r>
                        <a:rPr lang="ru-RU" sz="1600" dirty="0" err="1">
                          <a:effectLst/>
                          <a:latin typeface="Times New Roman"/>
                        </a:rPr>
                        <a:t>сексуальної</a:t>
                      </a:r>
                      <a:r>
                        <a:rPr lang="ru-RU" sz="1600" dirty="0"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/>
                        </a:rPr>
                        <a:t>поведінки</a:t>
                      </a:r>
                      <a:r>
                        <a:rPr lang="ru-RU" sz="1600" dirty="0"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/>
                        </a:rPr>
                        <a:t>членів</a:t>
                      </a:r>
                      <a:r>
                        <a:rPr lang="ru-RU" sz="1600" dirty="0"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600" dirty="0" err="1" smtClean="0">
                          <a:effectLst/>
                          <a:latin typeface="Times New Roman"/>
                        </a:rPr>
                        <a:t>суспільства</a:t>
                      </a:r>
                      <a:endParaRPr lang="ru-RU" sz="1600" dirty="0" smtClean="0">
                        <a:effectLst/>
                        <a:latin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  <a:latin typeface="Times New Roman"/>
                        </a:rPr>
                        <a:t>Задоволення</a:t>
                      </a:r>
                      <a:r>
                        <a:rPr lang="ru-RU" sz="1600" dirty="0"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/>
                        </a:rPr>
                        <a:t>сексуальних</a:t>
                      </a:r>
                      <a:r>
                        <a:rPr lang="ru-RU" sz="1600" dirty="0">
                          <a:effectLst/>
                          <a:latin typeface="Times New Roman"/>
                        </a:rPr>
                        <a:t> потреб </a:t>
                      </a:r>
                      <a:r>
                        <a:rPr lang="ru-RU" sz="1600" dirty="0" err="1">
                          <a:effectLst/>
                          <a:latin typeface="Times New Roman"/>
                        </a:rPr>
                        <a:t>членів</a:t>
                      </a:r>
                      <a:r>
                        <a:rPr lang="ru-RU" sz="1600" dirty="0"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600" dirty="0" err="1" smtClean="0">
                          <a:effectLst/>
                          <a:latin typeface="Times New Roman"/>
                        </a:rPr>
                        <a:t>суспільства</a:t>
                      </a:r>
                      <a:endParaRPr lang="ru-RU" sz="1600" dirty="0" smtClean="0">
                        <a:effectLst/>
                        <a:latin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</a:tr>
              <a:tr h="28737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 err="1" smtClean="0">
                          <a:effectLst/>
                          <a:latin typeface="Times New Roman"/>
                        </a:rPr>
                        <a:t>Обмін</a:t>
                      </a:r>
                      <a:r>
                        <a:rPr lang="ru-RU" sz="1600" dirty="0" smtClean="0"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600" dirty="0" err="1" smtClean="0">
                          <a:effectLst/>
                          <a:latin typeface="Times New Roman"/>
                        </a:rPr>
                        <a:t>інформацією</a:t>
                      </a:r>
                      <a:r>
                        <a:rPr lang="ru-RU" sz="1600" dirty="0" smtClean="0">
                          <a:effectLst/>
                          <a:latin typeface="Times New Roman"/>
                        </a:rPr>
                        <a:t> в </a:t>
                      </a:r>
                      <a:r>
                        <a:rPr lang="ru-RU" sz="1600" dirty="0" err="1" smtClean="0">
                          <a:effectLst/>
                          <a:latin typeface="Times New Roman"/>
                        </a:rPr>
                        <a:t>середині</a:t>
                      </a:r>
                      <a:r>
                        <a:rPr lang="ru-RU" sz="1600" baseline="0" dirty="0" smtClean="0"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600" baseline="0" dirty="0" err="1" smtClean="0">
                          <a:effectLst/>
                          <a:latin typeface="Times New Roman"/>
                        </a:rPr>
                        <a:t>сім</a:t>
                      </a:r>
                      <a:r>
                        <a:rPr lang="en-US" sz="1600" baseline="0" dirty="0" smtClean="0">
                          <a:effectLst/>
                          <a:latin typeface="Times New Roman"/>
                        </a:rPr>
                        <a:t>’</a:t>
                      </a:r>
                      <a:r>
                        <a:rPr lang="uk-UA" sz="1600" baseline="0" dirty="0" smtClean="0">
                          <a:effectLst/>
                          <a:latin typeface="Times New Roman"/>
                        </a:rPr>
                        <a:t>ї</a:t>
                      </a:r>
                      <a:endParaRPr lang="ru-RU" sz="16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</a:tr>
              <a:tr h="61916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600" dirty="0" err="1" smtClean="0">
                          <a:effectLst/>
                          <a:latin typeface="Times New Roman"/>
                        </a:rPr>
                        <a:t>Коммунікаивна</a:t>
                      </a:r>
                      <a:endParaRPr lang="uk-UA" sz="16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 err="1" smtClean="0">
                          <a:effectLst/>
                          <a:latin typeface="Times New Roman"/>
                        </a:rPr>
                        <a:t>Обмін</a:t>
                      </a:r>
                      <a:r>
                        <a:rPr lang="ru-RU" sz="1600" dirty="0" smtClean="0"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600" dirty="0" err="1" smtClean="0">
                          <a:effectLst/>
                          <a:latin typeface="Times New Roman"/>
                        </a:rPr>
                        <a:t>інформацією</a:t>
                      </a:r>
                      <a:r>
                        <a:rPr lang="ru-RU" sz="1600" dirty="0" smtClean="0">
                          <a:effectLst/>
                          <a:latin typeface="Times New Roman"/>
                        </a:rPr>
                        <a:t> за меж</a:t>
                      </a:r>
                      <a:r>
                        <a:rPr lang="uk-UA" sz="1600" dirty="0" smtClean="0">
                          <a:effectLst/>
                          <a:latin typeface="Times New Roman"/>
                        </a:rPr>
                        <a:t>а</a:t>
                      </a:r>
                      <a:r>
                        <a:rPr lang="ru-RU" sz="1600" dirty="0" smtClean="0">
                          <a:effectLst/>
                          <a:latin typeface="Times New Roman"/>
                        </a:rPr>
                        <a:t>ми </a:t>
                      </a:r>
                      <a:r>
                        <a:rPr lang="ru-RU" sz="1600" dirty="0" err="1" smtClean="0">
                          <a:effectLst/>
                          <a:latin typeface="Times New Roman"/>
                        </a:rPr>
                        <a:t>сім</a:t>
                      </a:r>
                      <a:r>
                        <a:rPr lang="en-US" sz="1600" dirty="0" smtClean="0">
                          <a:effectLst/>
                          <a:latin typeface="Times New Roman"/>
                        </a:rPr>
                        <a:t>’</a:t>
                      </a:r>
                      <a:r>
                        <a:rPr lang="ru-RU" sz="1600" dirty="0" smtClean="0">
                          <a:effectLst/>
                          <a:latin typeface="Times New Roman"/>
                        </a:rPr>
                        <a:t>ї</a:t>
                      </a:r>
                      <a:endParaRPr lang="ru-RU" sz="16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45090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Базові підсистеми сім</a:t>
            </a:r>
            <a:r>
              <a:rPr lang="en-US" b="1" dirty="0" smtClean="0"/>
              <a:t>’</a:t>
            </a:r>
            <a:r>
              <a:rPr lang="uk-UA" b="1" dirty="0"/>
              <a:t>ї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894126"/>
              </p:ext>
            </p:extLst>
          </p:nvPr>
        </p:nvGraphicFramePr>
        <p:xfrm>
          <a:off x="457200" y="1600200"/>
          <a:ext cx="8229600" cy="4349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675517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О</a:t>
            </a:r>
            <a:r>
              <a:rPr lang="uk-UA" dirty="0" smtClean="0"/>
              <a:t>сновні </a:t>
            </a:r>
            <a:r>
              <a:rPr lang="uk-UA" b="1" i="1" dirty="0" err="1" smtClean="0"/>
              <a:t>соціалізуючі</a:t>
            </a:r>
            <a:r>
              <a:rPr lang="uk-UA" b="1" i="1" dirty="0" smtClean="0"/>
              <a:t> функції сім</a:t>
            </a:r>
            <a:r>
              <a:rPr lang="en-US" b="1" i="1" dirty="0" smtClean="0"/>
              <a:t>’</a:t>
            </a:r>
            <a:r>
              <a:rPr lang="uk-UA" b="1" i="1" dirty="0"/>
              <a:t>Ї</a:t>
            </a:r>
            <a:endParaRPr lang="uk-UA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732301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250465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Типологія сімей.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uk-UA" dirty="0" smtClean="0"/>
          </a:p>
          <a:p>
            <a:pPr marL="0" indent="0" algn="ctr">
              <a:buNone/>
            </a:pPr>
            <a:endParaRPr lang="uk-UA" dirty="0"/>
          </a:p>
          <a:p>
            <a:pPr marL="0" indent="0" algn="ctr">
              <a:buNone/>
            </a:pPr>
            <a:endParaRPr lang="uk-UA" dirty="0" smtClean="0"/>
          </a:p>
          <a:p>
            <a:pPr marL="0" indent="0" algn="ctr">
              <a:buNone/>
            </a:pPr>
            <a:r>
              <a:rPr lang="uk-UA" dirty="0" smtClean="0"/>
              <a:t>Пригадати з курсів «Вступ до спеціальності», «Соціальна педагогіка».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666415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 smtClean="0"/>
              <a:t>Моделі</a:t>
            </a:r>
            <a:r>
              <a:rPr lang="ru-RU" b="1" dirty="0" smtClean="0"/>
              <a:t> </a:t>
            </a:r>
            <a:r>
              <a:rPr lang="ru-RU" b="1" dirty="0" err="1" smtClean="0"/>
              <a:t>соціальної</a:t>
            </a:r>
            <a:r>
              <a:rPr lang="ru-RU" b="1" dirty="0" smtClean="0"/>
              <a:t> </a:t>
            </a:r>
            <a:r>
              <a:rPr lang="ru-RU" b="1" dirty="0" err="1" smtClean="0"/>
              <a:t>роботи</a:t>
            </a:r>
            <a:r>
              <a:rPr lang="ru-RU" b="1" dirty="0" smtClean="0"/>
              <a:t> з </a:t>
            </a:r>
            <a:r>
              <a:rPr lang="ru-RU" b="1" dirty="0" err="1" smtClean="0"/>
              <a:t>різними</a:t>
            </a:r>
            <a:r>
              <a:rPr lang="ru-RU" b="1" dirty="0" smtClean="0"/>
              <a:t> типами </a:t>
            </a:r>
            <a:r>
              <a:rPr lang="ru-RU" b="1" dirty="0" err="1" smtClean="0"/>
              <a:t>сімей</a:t>
            </a:r>
            <a:r>
              <a:rPr lang="ru-RU" b="1" dirty="0" smtClean="0"/>
              <a:t>.</a:t>
            </a:r>
            <a:endParaRPr lang="uk-UA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err="1"/>
              <a:t>Моделі</a:t>
            </a:r>
            <a:r>
              <a:rPr lang="ru-RU" dirty="0"/>
              <a:t> </a:t>
            </a:r>
            <a:r>
              <a:rPr lang="ru-RU" dirty="0" err="1"/>
              <a:t>соціальної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 з </a:t>
            </a:r>
            <a:r>
              <a:rPr lang="ru-RU" dirty="0" err="1"/>
              <a:t>різними</a:t>
            </a:r>
            <a:r>
              <a:rPr lang="ru-RU" dirty="0"/>
              <a:t> типами </a:t>
            </a:r>
            <a:r>
              <a:rPr lang="ru-RU" dirty="0" err="1"/>
              <a:t>сімей</a:t>
            </a:r>
            <a:r>
              <a:rPr lang="ru-RU" dirty="0"/>
              <a:t>. </a:t>
            </a:r>
            <a:r>
              <a:rPr lang="ru-RU" dirty="0" err="1"/>
              <a:t>Існує</a:t>
            </a:r>
            <a:r>
              <a:rPr lang="ru-RU" dirty="0"/>
              <a:t> </a:t>
            </a:r>
            <a:r>
              <a:rPr lang="ru-RU" dirty="0" err="1"/>
              <a:t>досить</a:t>
            </a:r>
            <a:r>
              <a:rPr lang="ru-RU" dirty="0"/>
              <a:t> велика </a:t>
            </a:r>
            <a:r>
              <a:rPr lang="ru-RU" dirty="0" err="1"/>
              <a:t>кількість</a:t>
            </a:r>
            <a:r>
              <a:rPr lang="ru-RU" dirty="0"/>
              <a:t> </a:t>
            </a:r>
            <a:r>
              <a:rPr lang="ru-RU" dirty="0" smtClean="0"/>
              <a:t>моделей </a:t>
            </a:r>
            <a:r>
              <a:rPr lang="uk-UA" dirty="0" smtClean="0"/>
              <a:t>соціальної </a:t>
            </a:r>
            <a:r>
              <a:rPr lang="uk-UA" dirty="0"/>
              <a:t>роботи з </a:t>
            </a:r>
            <a:r>
              <a:rPr lang="uk-UA" dirty="0" smtClean="0"/>
              <a:t> </a:t>
            </a:r>
            <a:r>
              <a:rPr lang="uk-UA" dirty="0" err="1" smtClean="0"/>
              <a:t>ізноманітними</a:t>
            </a:r>
            <a:r>
              <a:rPr lang="uk-UA" dirty="0" smtClean="0"/>
              <a:t> </a:t>
            </a:r>
            <a:r>
              <a:rPr lang="uk-UA" dirty="0"/>
              <a:t>типами сімей. У вітчизняній теорії й практиці </a:t>
            </a:r>
            <a:r>
              <a:rPr lang="uk-UA" dirty="0" smtClean="0"/>
              <a:t>соціальної </a:t>
            </a:r>
            <a:r>
              <a:rPr lang="ru-RU" dirty="0" err="1" smtClean="0"/>
              <a:t>роботи</a:t>
            </a:r>
            <a:r>
              <a:rPr lang="ru-RU" dirty="0" smtClean="0"/>
              <a:t> </a:t>
            </a:r>
            <a:r>
              <a:rPr lang="ru-RU" dirty="0"/>
              <a:t>з </a:t>
            </a:r>
            <a:r>
              <a:rPr lang="ru-RU" dirty="0" err="1"/>
              <a:t>різноманітними</a:t>
            </a:r>
            <a:r>
              <a:rPr lang="ru-RU" dirty="0"/>
              <a:t> типами </a:t>
            </a:r>
            <a:r>
              <a:rPr lang="ru-RU" dirty="0" err="1"/>
              <a:t>сімей</a:t>
            </a:r>
            <a:r>
              <a:rPr lang="ru-RU" dirty="0"/>
              <a:t> як </a:t>
            </a:r>
            <a:r>
              <a:rPr lang="ru-RU" dirty="0" err="1"/>
              <a:t>зразок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запропонована</a:t>
            </a:r>
            <a:r>
              <a:rPr lang="ru-RU" dirty="0"/>
              <a:t> модель І. </a:t>
            </a:r>
            <a:r>
              <a:rPr lang="ru-RU" dirty="0" err="1"/>
              <a:t>Трубавіної</a:t>
            </a:r>
            <a:r>
              <a:rPr lang="ru-RU" dirty="0"/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78536690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2271</Words>
  <Application>Microsoft Office PowerPoint</Application>
  <PresentationFormat>Экран (4:3)</PresentationFormat>
  <Paragraphs>294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Тема Office</vt:lpstr>
      <vt:lpstr>Соціальна робота з сім’ями</vt:lpstr>
      <vt:lpstr>Сім’я у теорії соціальної роботи</vt:lpstr>
      <vt:lpstr>Сім'я є першоосновою духовного, економічного та соціального розвитку суспільства та виконує в ньому такі функції</vt:lpstr>
      <vt:lpstr>Презентация PowerPoint</vt:lpstr>
      <vt:lpstr>Презентация PowerPoint</vt:lpstr>
      <vt:lpstr>Базові підсистеми сім’ї</vt:lpstr>
      <vt:lpstr>Основні соціалізуючі функції сім’Ї</vt:lpstr>
      <vt:lpstr>Типологія сімей.</vt:lpstr>
      <vt:lpstr>Моделі соціальної роботи з різними типами сімей.</vt:lpstr>
      <vt:lpstr>Бездітна сім'я. </vt:lpstr>
      <vt:lpstr>Багатодітна сім'я (це сім'я, яка має трьох і більше дітей. ) </vt:lpstr>
      <vt:lpstr>Малодітна сім'я. </vt:lpstr>
      <vt:lpstr>Молода сім'я.</vt:lpstr>
      <vt:lpstr>Неповна сім'я.</vt:lpstr>
      <vt:lpstr>Первинна сім'я. </vt:lpstr>
      <vt:lpstr>Вторинна сім'я.</vt:lpstr>
      <vt:lpstr>Вторинношлюбна сім'я. </vt:lpstr>
      <vt:lpstr>Позашлюбна сім'я</vt:lpstr>
      <vt:lpstr>Міжнаціональна сім'я</vt:lpstr>
      <vt:lpstr>Дистантна сім'я (деякі дорослі члени сім'ї перебувають на відстані від неї з різних причин: заробітки, ув'язнення, лікування, неспроможність утримувати сім'ю, а також тимчасова передача дітей до інтернату). </vt:lpstr>
      <vt:lpstr>Різнорідна сім'я (соціально-гетерогенна сім'я, у якій існує різне освітнє та соціальне становище чоловіка й дружини). </vt:lpstr>
      <vt:lpstr>Складна сім'я (патріархальна).</vt:lpstr>
      <vt:lpstr>Завдання для обговорення</vt:lpstr>
      <vt:lpstr>Висновок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Соціальна робота з сім’ями</dc:title>
  <dc:creator>Пользователь</dc:creator>
  <cp:lastModifiedBy>Пользователь</cp:lastModifiedBy>
  <cp:revision>11</cp:revision>
  <dcterms:created xsi:type="dcterms:W3CDTF">2022-04-05T08:10:43Z</dcterms:created>
  <dcterms:modified xsi:type="dcterms:W3CDTF">2022-04-05T09:52:30Z</dcterms:modified>
</cp:coreProperties>
</file>