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310" r:id="rId5"/>
    <p:sldId id="259" r:id="rId6"/>
    <p:sldId id="260" r:id="rId7"/>
    <p:sldId id="261" r:id="rId8"/>
    <p:sldId id="332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5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21B8A-A05F-406F-B82E-01A4B84ECBEA}" type="datetimeFigureOut">
              <a:rPr lang="uk-UA" smtClean="0"/>
              <a:t>19.12.2021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0A83A-E357-4C58-B527-86A34BFAF0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186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04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13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BEFBC-0363-406C-8CF9-2276A3CE7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A1E660-6BE7-4485-B45E-18B61DB92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B23842-7ECF-4E18-AC32-9D17F516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45D3-7A41-4FF9-A34B-2761EBA84F68}" type="datetimeFigureOut">
              <a:rPr lang="uk-UA" smtClean="0"/>
              <a:t>19.12.2021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BAF534-8EC0-4BF9-94EE-738054496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19BE34-4621-45AA-8A74-ABAABC44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4FFC-0EC6-41F3-BB4F-C597CA77CE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339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05285-8B8D-4D9D-8CBF-4002798F9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2D8826-7105-4508-9A51-1B0FF86E5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38DB0C-340E-478B-961A-52CA4DE7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45D3-7A41-4FF9-A34B-2761EBA84F68}" type="datetimeFigureOut">
              <a:rPr lang="uk-UA" smtClean="0"/>
              <a:t>19.12.2021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2883E4-AC23-4A6A-B121-89B8A6FAD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F32BC8-D983-49A2-9D46-A605F7064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4FFC-0EC6-41F3-BB4F-C597CA77CE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756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3C814A-0799-4848-9B35-C2A49C2F2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1E3B44-A891-461A-8A91-23CE573F4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2B12FA-F30F-4B3E-BC88-28E0021F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45D3-7A41-4FF9-A34B-2761EBA84F68}" type="datetimeFigureOut">
              <a:rPr lang="uk-UA" smtClean="0"/>
              <a:t>19.12.2021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6C1382-35BF-4DD9-A98B-5D387D07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4145A-8E3C-4D89-81D9-BC37AC4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4FFC-0EC6-41F3-BB4F-C597CA77CE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126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7CA2B-E561-4B16-B32D-DE595941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7602E6-A63B-43AA-B661-5ED288C30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AC2AFB-13B1-4240-854E-35F39583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45D3-7A41-4FF9-A34B-2761EBA84F68}" type="datetimeFigureOut">
              <a:rPr lang="uk-UA" smtClean="0"/>
              <a:t>19.12.2021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81CC0C-2382-4B2B-A01D-42BAED197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3A2E8-786D-4371-BD55-5326A89A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4FFC-0EC6-41F3-BB4F-C597CA77CE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440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7D58E-DB09-465E-A238-A494D22C3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9B4F13-418B-4351-8FFC-158209B56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3B5FBA-9219-4504-A851-857F8931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45D3-7A41-4FF9-A34B-2761EBA84F68}" type="datetimeFigureOut">
              <a:rPr lang="uk-UA" smtClean="0"/>
              <a:t>19.12.2021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C3697D-1608-48E3-AE17-64D2B8EA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798BAD-7F61-480A-A407-466C91E99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4FFC-0EC6-41F3-BB4F-C597CA77CE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412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6A40C-7CA0-4A3C-BB3B-F9F57468A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A6A32-DE29-4429-AE78-12A30C7B6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3582E5-3B1A-4E05-AA62-BD4CD72D4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C63204-221D-4EA9-8603-DFC9BBE9D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45D3-7A41-4FF9-A34B-2761EBA84F68}" type="datetimeFigureOut">
              <a:rPr lang="uk-UA" smtClean="0"/>
              <a:t>19.12.2021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B1ABA3-B487-4B50-968A-4C4B4DEB3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F261D-FFA7-41E9-8E53-A7FDEDC7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4FFC-0EC6-41F3-BB4F-C597CA77CE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600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A3F62-C61A-4823-86EE-F56B10A80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D5283E-F6AC-43E8-B747-1F5B5EC89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02CA41-4526-40D1-8EAE-0301D7805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5E8111-B03C-401A-8269-5C32A25FE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AD3B8-7F45-4253-B6AD-1C862EA90D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E82769-56A4-4396-8579-D8EE4ADB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45D3-7A41-4FF9-A34B-2761EBA84F68}" type="datetimeFigureOut">
              <a:rPr lang="uk-UA" smtClean="0"/>
              <a:t>19.12.2021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6C885B1-37E6-467F-9E6A-394185A1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4A58CA-B771-40BF-AEA7-856278AF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4FFC-0EC6-41F3-BB4F-C597CA77CE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706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8884B-EAB8-4845-8D6A-5DE49CD4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D96F91-7F10-4FBB-AFBA-3DAA26C3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45D3-7A41-4FF9-A34B-2761EBA84F68}" type="datetimeFigureOut">
              <a:rPr lang="uk-UA" smtClean="0"/>
              <a:t>19.12.2021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A69A36-653A-454E-9F7C-C1B7214D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0A4B9A-3ECA-441C-9F46-1C826EDF2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4FFC-0EC6-41F3-BB4F-C597CA77CE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209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FC5B1A1-1FA1-4A92-96D6-0C85F5EE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45D3-7A41-4FF9-A34B-2761EBA84F68}" type="datetimeFigureOut">
              <a:rPr lang="uk-UA" smtClean="0"/>
              <a:t>19.12.2021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0886C4-D76B-4500-A06B-836AF552F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345E6E-CDD8-4F5F-A294-F6A19331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4FFC-0EC6-41F3-BB4F-C597CA77CE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806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4CF4A-E180-416B-A39D-B82E8F39D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587BEB-AE74-4447-8C14-1835F0E7D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99E42-E50B-41F9-9CD5-04D1E1517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0A4C8B-6B37-4E3F-8C6D-DBCF2023B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45D3-7A41-4FF9-A34B-2761EBA84F68}" type="datetimeFigureOut">
              <a:rPr lang="uk-UA" smtClean="0"/>
              <a:t>19.12.2021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568C04-84F3-4D75-970B-CEEABFCB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7F5397-3D2E-4E5B-BC5A-E015C064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4FFC-0EC6-41F3-BB4F-C597CA77CE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75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1017D-8160-4937-BC67-AB16750ED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921613-0F95-49CD-B047-555B901DC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307AAF-3141-4F76-A59B-9884A5AD7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989C89-6E0D-485C-BE51-8B225B59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45D3-7A41-4FF9-A34B-2761EBA84F68}" type="datetimeFigureOut">
              <a:rPr lang="uk-UA" smtClean="0"/>
              <a:t>19.12.2021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20095B-B665-4907-A510-D8C4A6334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FD4AA0-3717-4744-928B-BC2BFE1FC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4FFC-0EC6-41F3-BB4F-C597CA77CE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396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CD282-E070-4A6E-A6B8-78EF42CAE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095679-9F9B-4535-AFC3-00A7C9DDD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B28F59-A8AB-47C6-9F71-0760A27B8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845D3-7A41-4FF9-A34B-2761EBA84F68}" type="datetimeFigureOut">
              <a:rPr lang="uk-UA" smtClean="0"/>
              <a:t>19.12.2021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0EC8B2-200C-4D70-8F65-FC0530111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835ED5-BDDE-4557-890C-AD6ACABE9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34FFC-0EC6-41F3-BB4F-C597CA77CE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91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3F0EF-4252-49D9-9EBE-11359FDDE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C7EECB-E9E9-4BE2-9A12-146365C10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" y="5575949"/>
            <a:ext cx="11996928" cy="1127448"/>
          </a:xfrm>
        </p:spPr>
        <p:txBody>
          <a:bodyPr>
            <a:normAutofit fontScale="25000" lnSpcReduction="20000"/>
          </a:bodyPr>
          <a:lstStyle/>
          <a:p>
            <a:r>
              <a:rPr lang="uk-UA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Тренінг-курс </a:t>
            </a:r>
          </a:p>
          <a:p>
            <a:r>
              <a:rPr lang="uk-UA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«Технології створення прикладних </a:t>
            </a:r>
            <a:r>
              <a:rPr lang="uk-UA" sz="16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ІоТ</a:t>
            </a:r>
            <a:r>
              <a:rPr lang="uk-UA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- рішень»</a:t>
            </a:r>
            <a:endParaRPr lang="uk-UA" sz="16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BB1696-63A5-45D7-A1A5-65F15BEFE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65" y="154603"/>
            <a:ext cx="9309835" cy="523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46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20BD7-141A-4653-90DE-DD6CB57F6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300C27-F0A8-4530-9C51-8EA04BF81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D0FAF9-0CAF-49AA-80E1-33D081DC1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5" y="9144"/>
            <a:ext cx="12130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09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A331E-2699-4580-933E-2F57B05F4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5E5307-4A5F-43BD-94B4-91CF62B7D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61A00D-047E-4B55-873D-566967CF7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" y="109068"/>
            <a:ext cx="11128257" cy="674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1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1846C-6EC1-4841-BFC1-B2907821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Технології створення прикладних </a:t>
            </a:r>
            <a:r>
              <a:rPr lang="uk-UA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ІоТ</a:t>
            </a:r>
            <a: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- рішень</a:t>
            </a:r>
            <a:endParaRPr lang="uk-UA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3B212B-42B7-4A0B-A1B8-2E4BABAE7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dirty="0"/>
              <a:t>Метою дисципліни є вивчення загальних характеристик технологічного феномену Інтернету Речей (</a:t>
            </a:r>
            <a:r>
              <a:rPr lang="en-US" dirty="0"/>
              <a:t>Internet of Things. IoT), </a:t>
            </a:r>
            <a:r>
              <a:rPr lang="uk-UA" dirty="0"/>
              <a:t>принципів дизайну </a:t>
            </a:r>
            <a:r>
              <a:rPr lang="uk-UA" dirty="0" err="1"/>
              <a:t>соціо</a:t>
            </a:r>
            <a:r>
              <a:rPr lang="uk-UA" dirty="0"/>
              <a:t>-технічних систем на основі сучасних технологій </a:t>
            </a:r>
            <a:r>
              <a:rPr lang="en-US" dirty="0"/>
              <a:t>IoT</a:t>
            </a:r>
            <a:r>
              <a:rPr lang="uk-UA" dirty="0"/>
              <a:t> для автоматизації різних процесів та рутинних операцій.</a:t>
            </a:r>
          </a:p>
          <a:p>
            <a:pPr algn="just"/>
            <a:r>
              <a:rPr lang="uk-UA" dirty="0"/>
              <a:t>Завдання - формування у студентів чіткого уявлення про можливості застосування методів автоматичного сприйняття та аналізу контексту «розумних» пристроїв, колективних алгоритмів обробки даних та планування дій, отримання практичних навичок роботи з відповідними інструментальними засобами та програмами для систем типу «інтернету речей». </a:t>
            </a:r>
          </a:p>
          <a:p>
            <a:pPr algn="just"/>
            <a:r>
              <a:rPr lang="uk-UA" dirty="0"/>
              <a:t>Набуті компетенції будуть сприяю соціальній мобільності, стійкості на ринку праці та успішній роботі у ролі сфері інтелектуальних систем.</a:t>
            </a:r>
          </a:p>
        </p:txBody>
      </p:sp>
    </p:spTree>
    <p:extLst>
      <p:ext uri="{BB962C8B-B14F-4D97-AF65-F5344CB8AC3E}">
        <p14:creationId xmlns:p14="http://schemas.microsoft.com/office/powerpoint/2010/main" val="324236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CF0DF-F157-4C2D-8378-3CD6229A7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/>
          <a:lstStyle/>
          <a:p>
            <a:pPr algn="ctr"/>
            <a:r>
              <a:rPr lang="uk-UA" b="1" dirty="0"/>
              <a:t>Тематика курсу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D77954-F69B-4453-9DFB-1F19BCAE5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21275"/>
          </a:xfrm>
        </p:spPr>
        <p:txBody>
          <a:bodyPr>
            <a:normAutofit/>
          </a:bodyPr>
          <a:lstStyle/>
          <a:p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ОСНОВИ ІНТЕРНЕТУ РЕЧЕЙ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ЕТАЛОННА МОДЕЛЬ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IoT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ІоТ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ПЛАТФОРМИ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ІоТ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ШЛЮЗИ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ПРОСТІ ТА ІНТЕЛЕКТУАЛЬНІ СЕНСОРИ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ТЕХНОЛОГІЇ ІНТЕРНЕТ РЕЧЕЙ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ТЕХНОЛОГІЇ ТА ПРОТОКОЛИ ПЕРЕДАЧІ ДАНИХ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ШТРИХОВЕ КОДУВАННЯ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ПРОТОКОЛИ ІНТЕРНЕТ РЕЧЕЙ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РОЗУМНИЙ ТА БЕЗПЕЧНИЙ БУДИНОК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SMART CITY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SMART GRID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44385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1280576" y="-27432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280576" y="1079193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80576" y="468532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80576" y="1306991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80576" y="98660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8" name="Содержимое 2"/>
          <p:cNvSpPr>
            <a:spLocks noGrp="1"/>
          </p:cNvSpPr>
          <p:nvPr>
            <p:ph idx="1"/>
          </p:nvPr>
        </p:nvSpPr>
        <p:spPr>
          <a:xfrm>
            <a:off x="191344" y="256166"/>
            <a:ext cx="7175170" cy="535531"/>
          </a:xfr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uk-UA" sz="3200" b="1" dirty="0">
                <a:latin typeface="Century Gothic" panose="020B0502020202020204" pitchFamily="34" charset="0"/>
              </a:rPr>
              <a:t>Переваги Інтернету речей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1684" y="1002993"/>
            <a:ext cx="7632847" cy="5632311"/>
          </a:xfrm>
          <a:prstGeom prst="rect">
            <a:avLst/>
          </a:prstGeom>
          <a:solidFill>
            <a:srgbClr val="093C8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dirty="0">
                <a:latin typeface="Century Gothic" panose="020B0502020202020204" pitchFamily="34" charset="0"/>
              </a:rPr>
              <a:t>оптимізація використання ресурсів і робочого процесу;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dirty="0">
                <a:latin typeface="Century Gothic" panose="020B0502020202020204" pitchFamily="34" charset="0"/>
              </a:rPr>
              <a:t> збільшення продуктивності і безпеки виробничих процесів;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dirty="0">
                <a:latin typeface="Century Gothic" panose="020B0502020202020204" pitchFamily="34" charset="0"/>
              </a:rPr>
              <a:t> більш легке прийняття рішень на підставі повного аналізу даних з використанням датчиків;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dirty="0">
                <a:latin typeface="Century Gothic" panose="020B0502020202020204" pitchFamily="34" charset="0"/>
              </a:rPr>
              <a:t>зниження витрат і збільшення доходів шляхом застосування нових функцій і можливостей;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dirty="0">
                <a:latin typeface="Century Gothic" panose="020B0502020202020204" pitchFamily="34" charset="0"/>
              </a:rPr>
              <a:t>відстеження поведінки споживача в режимі реального часу для маркетингу;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dirty="0">
                <a:latin typeface="Century Gothic" panose="020B0502020202020204" pitchFamily="34" charset="0"/>
              </a:rPr>
              <a:t>підвищена обізнаність про стан навколишнього середовища або певну ситуацію. Миттєвий контроль та реагування в складних автономних системах.</a:t>
            </a:r>
          </a:p>
        </p:txBody>
      </p:sp>
      <p:pic>
        <p:nvPicPr>
          <p:cNvPr id="6148" name="Picture 4" descr="Результат пошуку зображень за запитом &quot;інтернет рече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27" y="2061725"/>
            <a:ext cx="2409057" cy="240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4F23D-74E8-40A2-82C1-52BFD7D06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8D6B2B-08D2-4E22-BBD8-1D951EC7C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EB93CB-49A9-42F9-8A5B-246BE08E2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1" y="0"/>
            <a:ext cx="12012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1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3F8E8-455C-4AEE-837F-A9AA7EE19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556B3-2D6C-49CA-B864-1BA70784D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99819D-3038-4752-AB3E-26ABB1C0B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42"/>
            <a:ext cx="12192000" cy="681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9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93373-4CBD-40E7-BC70-9D6E143C9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C23EFB-1F10-46AC-B2D5-EFFB7911A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F5296D-7E31-4A9B-A348-62960DB57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39" y="0"/>
            <a:ext cx="11888135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9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1280576" y="-27432"/>
            <a:ext cx="57606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280576" y="1079193"/>
            <a:ext cx="57606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80576" y="468532"/>
            <a:ext cx="57606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80576" y="1306991"/>
            <a:ext cx="57606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80576" y="98660"/>
            <a:ext cx="57606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50" name="Picture 2" descr="Результат пошуку зображень за запитом &quot;Smart і стале зростан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5" y="1204794"/>
            <a:ext cx="9671677" cy="492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2"/>
          <p:cNvSpPr txBox="1">
            <a:spLocks/>
          </p:cNvSpPr>
          <p:nvPr/>
        </p:nvSpPr>
        <p:spPr>
          <a:xfrm>
            <a:off x="112723" y="40602"/>
            <a:ext cx="10369152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Smart </a:t>
            </a:r>
            <a:r>
              <a:rPr lang="uk-UA" sz="60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місто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/>
          <a:stretch/>
        </p:blipFill>
        <p:spPr bwMode="auto">
          <a:xfrm>
            <a:off x="732350" y="1090469"/>
            <a:ext cx="10029825" cy="553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27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80830-B6C6-468D-BDF4-8A97060E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93CD6-3032-4505-B251-5FB0285EF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008CFA-469E-4694-BD72-2DEB423BD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13" y="0"/>
            <a:ext cx="11339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76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229</Words>
  <Application>Microsoft Office PowerPoint</Application>
  <PresentationFormat>Широкоэкранный</PresentationFormat>
  <Paragraphs>29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Презентация PowerPoint</vt:lpstr>
      <vt:lpstr>Технології створення прикладних ІоТ - рішень</vt:lpstr>
      <vt:lpstr>Тематика курсу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</dc:creator>
  <cp:lastModifiedBy>P</cp:lastModifiedBy>
  <cp:revision>14</cp:revision>
  <dcterms:created xsi:type="dcterms:W3CDTF">2021-12-01T19:05:10Z</dcterms:created>
  <dcterms:modified xsi:type="dcterms:W3CDTF">2021-12-19T20:18:22Z</dcterms:modified>
</cp:coreProperties>
</file>