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1" r:id="rId4"/>
    <p:sldId id="260" r:id="rId5"/>
    <p:sldId id="259" r:id="rId6"/>
    <p:sldId id="264" r:id="rId7"/>
    <p:sldId id="258" r:id="rId8"/>
    <p:sldId id="263" r:id="rId9"/>
    <p:sldId id="265" r:id="rId10"/>
    <p:sldId id="257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40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Тема 4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i="1" dirty="0" smtClean="0"/>
              <a:t>Якість продукції та методи її оцінювання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Управлінські</a:t>
            </a:r>
            <a:r>
              <a:rPr lang="ru-RU" dirty="0" smtClean="0"/>
              <a:t> </a:t>
            </a:r>
            <a:r>
              <a:rPr lang="ru-RU" dirty="0" err="1" smtClean="0"/>
              <a:t>аспекти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та </a:t>
            </a:r>
            <a:r>
              <a:rPr lang="ru-RU" dirty="0" err="1" smtClean="0"/>
              <a:t>конкретний</a:t>
            </a:r>
            <a:r>
              <a:rPr lang="ru-RU" dirty="0" smtClean="0"/>
              <a:t> </a:t>
            </a:r>
            <a:r>
              <a:rPr lang="ru-RU" dirty="0" err="1" smtClean="0"/>
              <a:t>розподіл</a:t>
            </a:r>
            <a:r>
              <a:rPr lang="ru-RU" dirty="0" smtClean="0"/>
              <a:t> </a:t>
            </a:r>
            <a:r>
              <a:rPr lang="ru-RU" dirty="0" err="1" smtClean="0"/>
              <a:t>обов'язків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повноважень</a:t>
            </a:r>
            <a:r>
              <a:rPr lang="ru-RU" dirty="0" smtClean="0"/>
              <a:t> кожного </a:t>
            </a:r>
            <a:r>
              <a:rPr lang="ru-RU" dirty="0" err="1" smtClean="0"/>
              <a:t>співробітника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розробка</a:t>
            </a:r>
            <a:r>
              <a:rPr lang="ru-RU" dirty="0" smtClean="0"/>
              <a:t> </a:t>
            </a:r>
            <a:r>
              <a:rPr lang="ru-RU" dirty="0" err="1" smtClean="0"/>
              <a:t>формалізованої</a:t>
            </a:r>
            <a:r>
              <a:rPr lang="ru-RU" dirty="0" smtClean="0"/>
              <a:t> </a:t>
            </a:r>
            <a:r>
              <a:rPr lang="ru-RU" dirty="0" err="1" smtClean="0"/>
              <a:t>методології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якістю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прийомів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якістю</a:t>
            </a:r>
            <a:r>
              <a:rPr lang="ru-RU" dirty="0" smtClean="0"/>
              <a:t> та контроль </a:t>
            </a:r>
            <a:r>
              <a:rPr lang="ru-RU" dirty="0" err="1" smtClean="0"/>
              <a:t>виконання</a:t>
            </a:r>
            <a:r>
              <a:rPr lang="ru-RU" dirty="0" smtClean="0"/>
              <a:t> методик;</a:t>
            </a:r>
          </a:p>
          <a:p>
            <a:r>
              <a:rPr lang="ru-RU" dirty="0" err="1" smtClean="0"/>
              <a:t>планування</a:t>
            </a:r>
            <a:r>
              <a:rPr lang="ru-RU" dirty="0" smtClean="0"/>
              <a:t> </a:t>
            </a:r>
            <a:r>
              <a:rPr lang="ru-RU" dirty="0" err="1" smtClean="0"/>
              <a:t>необхідного</a:t>
            </a:r>
            <a:r>
              <a:rPr lang="ru-RU" dirty="0" smtClean="0"/>
              <a:t> </a:t>
            </a:r>
            <a:r>
              <a:rPr lang="ru-RU" dirty="0" err="1" smtClean="0"/>
              <a:t>кошторису</a:t>
            </a:r>
            <a:r>
              <a:rPr lang="ru-RU" dirty="0" smtClean="0"/>
              <a:t> </a:t>
            </a:r>
            <a:r>
              <a:rPr lang="ru-RU" dirty="0" err="1" smtClean="0"/>
              <a:t>капіталовкладень</a:t>
            </a:r>
            <a:r>
              <a:rPr lang="ru-RU" dirty="0" smtClean="0"/>
              <a:t> в </a:t>
            </a:r>
            <a:r>
              <a:rPr lang="ru-RU" dirty="0" err="1" smtClean="0"/>
              <a:t>якість</a:t>
            </a:r>
            <a:r>
              <a:rPr lang="ru-RU" dirty="0" smtClean="0"/>
              <a:t> у </a:t>
            </a:r>
            <a:r>
              <a:rPr lang="ru-RU" dirty="0" err="1" smtClean="0"/>
              <a:t>річному</a:t>
            </a:r>
            <a:r>
              <a:rPr lang="ru-RU" dirty="0" smtClean="0"/>
              <a:t> бюджетному </a:t>
            </a:r>
            <a:r>
              <a:rPr lang="ru-RU" dirty="0" err="1" smtClean="0"/>
              <a:t>плані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орієнтація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на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останніх</a:t>
            </a:r>
            <a:r>
              <a:rPr lang="ru-RU" dirty="0" smtClean="0"/>
              <a:t> </a:t>
            </a:r>
            <a:r>
              <a:rPr lang="ru-RU" dirty="0" err="1" smtClean="0"/>
              <a:t>науково-технічних</a:t>
            </a:r>
            <a:r>
              <a:rPr lang="ru-RU" dirty="0" smtClean="0"/>
              <a:t> </a:t>
            </a:r>
            <a:r>
              <a:rPr lang="ru-RU" dirty="0" err="1" smtClean="0"/>
              <a:t>розробок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вимог</a:t>
            </a:r>
            <a:r>
              <a:rPr lang="ru-RU" dirty="0" smtClean="0"/>
              <a:t>;</a:t>
            </a:r>
          </a:p>
          <a:p>
            <a:r>
              <a:rPr lang="ru-RU" dirty="0" smtClean="0"/>
              <a:t>контроль за </a:t>
            </a:r>
            <a:r>
              <a:rPr lang="ru-RU" dirty="0" err="1" smtClean="0"/>
              <a:t>виконанням</a:t>
            </a:r>
            <a:r>
              <a:rPr lang="ru-RU" dirty="0" smtClean="0"/>
              <a:t> норм </a:t>
            </a:r>
            <a:r>
              <a:rPr lang="ru-RU" dirty="0" err="1" smtClean="0"/>
              <a:t>екології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Рівень дефектності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09751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200" dirty="0" smtClean="0"/>
              <a:t>    Цей </a:t>
            </a:r>
            <a:r>
              <a:rPr lang="ru-RU" sz="3200" dirty="0" err="1" smtClean="0"/>
              <a:t>індекс</a:t>
            </a:r>
            <a:r>
              <a:rPr lang="ru-RU" sz="3200" dirty="0" smtClean="0"/>
              <a:t> </a:t>
            </a:r>
            <a:r>
              <a:rPr lang="ru-RU" sz="3200" dirty="0" err="1" smtClean="0"/>
              <a:t>являє</a:t>
            </a:r>
            <a:r>
              <a:rPr lang="ru-RU" sz="3200" dirty="0" smtClean="0"/>
              <a:t> собою </a:t>
            </a:r>
            <a:r>
              <a:rPr lang="ru-RU" sz="3200" dirty="0" err="1" smtClean="0"/>
              <a:t>комплексний</a:t>
            </a:r>
            <a:r>
              <a:rPr lang="ru-RU" sz="3200" dirty="0" smtClean="0"/>
              <a:t> </a:t>
            </a:r>
            <a:r>
              <a:rPr lang="ru-RU" sz="3200" dirty="0" err="1" smtClean="0"/>
              <a:t>показник</a:t>
            </a:r>
            <a:r>
              <a:rPr lang="ru-RU" sz="3200" dirty="0" smtClean="0"/>
              <a:t> </a:t>
            </a:r>
            <a:r>
              <a:rPr lang="ru-RU" sz="3200" dirty="0" err="1" smtClean="0"/>
              <a:t>якості</a:t>
            </a:r>
            <a:r>
              <a:rPr lang="ru-RU" sz="3200" dirty="0" smtClean="0"/>
              <a:t>, </a:t>
            </a:r>
            <a:r>
              <a:rPr lang="ru-RU" sz="3200" dirty="0" err="1" smtClean="0"/>
              <a:t>рівний</a:t>
            </a:r>
            <a:r>
              <a:rPr lang="ru-RU" sz="3200" dirty="0" smtClean="0"/>
              <a:t> </a:t>
            </a:r>
            <a:r>
              <a:rPr lang="ru-RU" sz="3200" dirty="0" err="1" smtClean="0"/>
              <a:t>середньозваженому</a:t>
            </a:r>
            <a:r>
              <a:rPr lang="ru-RU" sz="3200" dirty="0" smtClean="0"/>
              <a:t> </a:t>
            </a:r>
            <a:r>
              <a:rPr lang="ru-RU" sz="3200" dirty="0" err="1" smtClean="0"/>
              <a:t>значенню</a:t>
            </a:r>
            <a:r>
              <a:rPr lang="ru-RU" sz="3200" dirty="0" smtClean="0"/>
              <a:t> </a:t>
            </a:r>
            <a:r>
              <a:rPr lang="ru-RU" sz="3200" dirty="0" err="1" smtClean="0"/>
              <a:t>відносних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коефіцієнтів</a:t>
            </a:r>
            <a:r>
              <a:rPr lang="ru-RU" sz="3200" dirty="0" smtClean="0"/>
              <a:t> </a:t>
            </a:r>
            <a:r>
              <a:rPr lang="ru-RU" sz="3200" dirty="0" err="1" smtClean="0"/>
              <a:t>дефектності</a:t>
            </a:r>
            <a:r>
              <a:rPr lang="ru-RU" sz="3200" dirty="0" smtClean="0"/>
              <a:t> </a:t>
            </a:r>
            <a:r>
              <a:rPr lang="ru-RU" sz="3200" dirty="0" err="1" smtClean="0"/>
              <a:t>різних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видів</a:t>
            </a:r>
            <a:r>
              <a:rPr lang="ru-RU" sz="3200" dirty="0" smtClean="0"/>
              <a:t> </a:t>
            </a:r>
            <a:r>
              <a:rPr lang="ru-RU" sz="3200" dirty="0" err="1" smtClean="0"/>
              <a:t>продукції</a:t>
            </a:r>
            <a:r>
              <a:rPr lang="ru-RU" sz="3200" dirty="0" smtClean="0"/>
              <a:t> за </a:t>
            </a:r>
            <a:r>
              <a:rPr lang="ru-RU" sz="3200" dirty="0" err="1" smtClean="0"/>
              <a:t>розглянутий</a:t>
            </a:r>
            <a:r>
              <a:rPr lang="ru-RU" sz="3200" dirty="0" smtClean="0"/>
              <a:t> </a:t>
            </a:r>
            <a:r>
              <a:rPr lang="ru-RU" sz="3200" dirty="0" err="1" smtClean="0"/>
              <a:t>період</a:t>
            </a:r>
            <a:r>
              <a:rPr lang="ru-RU" sz="3200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46928"/>
          </a:xfrm>
        </p:spPr>
        <p:txBody>
          <a:bodyPr/>
          <a:lstStyle/>
          <a:p>
            <a:r>
              <a:rPr lang="uk-UA" dirty="0" smtClean="0"/>
              <a:t>Методи оцінки якості товару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71612"/>
            <a:ext cx="8786874" cy="5286388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err="1" smtClean="0"/>
              <a:t>Диференціальний</a:t>
            </a:r>
            <a:r>
              <a:rPr lang="ru-RU" dirty="0" smtClean="0"/>
              <a:t> метод – </a:t>
            </a:r>
            <a:r>
              <a:rPr lang="ru-RU" dirty="0" err="1" smtClean="0"/>
              <a:t>метод</a:t>
            </a:r>
            <a:r>
              <a:rPr lang="ru-RU" dirty="0" smtClean="0"/>
              <a:t>, </a:t>
            </a:r>
            <a:r>
              <a:rPr lang="ru-RU" dirty="0" err="1" smtClean="0"/>
              <a:t>заснований</a:t>
            </a:r>
            <a:r>
              <a:rPr lang="ru-RU" dirty="0" smtClean="0"/>
              <a:t> на </a:t>
            </a:r>
            <a:r>
              <a:rPr lang="ru-RU" dirty="0" err="1" smtClean="0"/>
              <a:t>використанні</a:t>
            </a:r>
            <a:r>
              <a:rPr lang="ru-RU" dirty="0" smtClean="0"/>
              <a:t> </a:t>
            </a:r>
            <a:r>
              <a:rPr lang="ru-RU" dirty="0" err="1" smtClean="0"/>
              <a:t>одиничних</a:t>
            </a:r>
            <a:r>
              <a:rPr lang="ru-RU" dirty="0" smtClean="0"/>
              <a:t> </a:t>
            </a:r>
            <a:r>
              <a:rPr lang="ru-RU" dirty="0" err="1" smtClean="0"/>
              <a:t>показників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в </a:t>
            </a:r>
            <a:r>
              <a:rPr lang="ru-RU" dirty="0" err="1" smtClean="0"/>
              <a:t>порівнянні</a:t>
            </a:r>
            <a:r>
              <a:rPr lang="ru-RU" dirty="0" smtClean="0"/>
              <a:t> </a:t>
            </a:r>
            <a:r>
              <a:rPr lang="ru-RU" dirty="0" err="1" smtClean="0"/>
              <a:t>одиничних</a:t>
            </a:r>
            <a:r>
              <a:rPr lang="ru-RU" dirty="0" smtClean="0"/>
              <a:t> </a:t>
            </a:r>
            <a:r>
              <a:rPr lang="ru-RU" dirty="0" err="1" smtClean="0"/>
              <a:t>показників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виробу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відповідним</a:t>
            </a:r>
            <a:r>
              <a:rPr lang="ru-RU" dirty="0" smtClean="0"/>
              <a:t> </a:t>
            </a:r>
            <a:r>
              <a:rPr lang="ru-RU" dirty="0" err="1" smtClean="0"/>
              <a:t>показником</a:t>
            </a:r>
            <a:r>
              <a:rPr lang="ru-RU" dirty="0" smtClean="0"/>
              <a:t> базового </a:t>
            </a:r>
            <a:r>
              <a:rPr lang="ru-RU" dirty="0" err="1" smtClean="0"/>
              <a:t>зразка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базовими</a:t>
            </a:r>
            <a:r>
              <a:rPr lang="ru-RU" dirty="0" smtClean="0"/>
              <a:t> </a:t>
            </a:r>
            <a:r>
              <a:rPr lang="ru-RU" dirty="0" err="1" smtClean="0"/>
              <a:t>показниками</a:t>
            </a:r>
            <a:r>
              <a:rPr lang="ru-RU" dirty="0" smtClean="0"/>
              <a:t>, </a:t>
            </a:r>
            <a:r>
              <a:rPr lang="ru-RU" dirty="0" err="1" smtClean="0"/>
              <a:t>вибраними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.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йде</a:t>
            </a:r>
            <a:r>
              <a:rPr lang="ru-RU" dirty="0" smtClean="0"/>
              <a:t> про </a:t>
            </a:r>
            <a:r>
              <a:rPr lang="ru-RU" dirty="0" err="1" smtClean="0"/>
              <a:t>відповідність</a:t>
            </a:r>
            <a:r>
              <a:rPr lang="ru-RU" dirty="0" smtClean="0"/>
              <a:t> у </a:t>
            </a:r>
            <a:r>
              <a:rPr lang="ru-RU" dirty="0" err="1" smtClean="0"/>
              <a:t>цілому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відхилення</a:t>
            </a:r>
            <a:r>
              <a:rPr lang="ru-RU" dirty="0" smtClean="0"/>
              <a:t> </a:t>
            </a:r>
            <a:r>
              <a:rPr lang="ru-RU" dirty="0" err="1" smtClean="0"/>
              <a:t>конкретних</a:t>
            </a:r>
            <a:r>
              <a:rPr lang="ru-RU" dirty="0" smtClean="0"/>
              <a:t> </a:t>
            </a:r>
            <a:r>
              <a:rPr lang="ru-RU" dirty="0" err="1" smtClean="0"/>
              <a:t>показників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базового.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оцінюється</a:t>
            </a:r>
            <a:r>
              <a:rPr lang="ru-RU" dirty="0" smtClean="0"/>
              <a:t> </a:t>
            </a:r>
            <a:r>
              <a:rPr lang="ru-RU" dirty="0" err="1" smtClean="0"/>
              <a:t>відносними</a:t>
            </a:r>
            <a:r>
              <a:rPr lang="ru-RU" dirty="0" smtClean="0"/>
              <a:t> </a:t>
            </a:r>
            <a:r>
              <a:rPr lang="ru-RU" dirty="0" err="1" smtClean="0"/>
              <a:t>показниками</a:t>
            </a:r>
            <a:r>
              <a:rPr lang="ru-RU" dirty="0" smtClean="0"/>
              <a:t>. Результат </a:t>
            </a:r>
            <a:r>
              <a:rPr lang="ru-RU" dirty="0" err="1" smtClean="0"/>
              <a:t>оцінки</a:t>
            </a:r>
            <a:r>
              <a:rPr lang="ru-RU" dirty="0" smtClean="0"/>
              <a:t>: </a:t>
            </a:r>
            <a:r>
              <a:rPr lang="ru-RU" dirty="0" err="1" smtClean="0"/>
              <a:t>вище</a:t>
            </a:r>
            <a:r>
              <a:rPr lang="ru-RU" dirty="0" smtClean="0"/>
              <a:t>, </a:t>
            </a:r>
            <a:r>
              <a:rPr lang="ru-RU" dirty="0" err="1" smtClean="0"/>
              <a:t>нижче</a:t>
            </a:r>
            <a:r>
              <a:rPr lang="ru-RU" dirty="0" smtClean="0"/>
              <a:t>, </a:t>
            </a:r>
            <a:r>
              <a:rPr lang="ru-RU" dirty="0" err="1" smtClean="0"/>
              <a:t>краще</a:t>
            </a:r>
            <a:r>
              <a:rPr lang="ru-RU" dirty="0" smtClean="0"/>
              <a:t>, </a:t>
            </a:r>
            <a:r>
              <a:rPr lang="ru-RU" dirty="0" err="1" smtClean="0"/>
              <a:t>гірше</a:t>
            </a:r>
            <a:r>
              <a:rPr lang="ru-RU" dirty="0" smtClean="0"/>
              <a:t>. І </a:t>
            </a:r>
            <a:r>
              <a:rPr lang="ru-RU" dirty="0" err="1" smtClean="0"/>
              <a:t>висновки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робити</a:t>
            </a:r>
            <a:r>
              <a:rPr lang="ru-RU" dirty="0" smtClean="0"/>
              <a:t>, коли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відносні</a:t>
            </a:r>
            <a:r>
              <a:rPr lang="ru-RU" dirty="0" smtClean="0"/>
              <a:t> </a:t>
            </a:r>
            <a:r>
              <a:rPr lang="ru-RU" dirty="0" err="1" smtClean="0"/>
              <a:t>показники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більші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менші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Комплексний</a:t>
            </a:r>
            <a:r>
              <a:rPr lang="ru-RU" b="1" dirty="0" smtClean="0"/>
              <a:t> </a:t>
            </a:r>
            <a:r>
              <a:rPr lang="ru-RU" dirty="0" smtClean="0"/>
              <a:t>метод </a:t>
            </a:r>
            <a:r>
              <a:rPr lang="ru-RU" dirty="0" err="1" smtClean="0"/>
              <a:t>оцінки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в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err="1" smtClean="0"/>
              <a:t>показується</a:t>
            </a:r>
            <a:r>
              <a:rPr lang="ru-RU" dirty="0" smtClean="0"/>
              <a:t> одним </a:t>
            </a:r>
            <a:r>
              <a:rPr lang="ru-RU" dirty="0" err="1" smtClean="0"/>
              <a:t>узагальнюючим</a:t>
            </a:r>
            <a:r>
              <a:rPr lang="ru-RU" dirty="0" smtClean="0"/>
              <a:t> </a:t>
            </a:r>
            <a:r>
              <a:rPr lang="ru-RU" dirty="0" err="1" smtClean="0"/>
              <a:t>показником</a:t>
            </a:r>
            <a:r>
              <a:rPr lang="ru-RU" dirty="0" smtClean="0"/>
              <a:t>.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err="1" smtClean="0"/>
              <a:t>оцінюють</a:t>
            </a:r>
            <a:r>
              <a:rPr lang="ru-RU" dirty="0" smtClean="0"/>
              <a:t> числом, яке </a:t>
            </a:r>
            <a:r>
              <a:rPr lang="ru-RU" dirty="0" err="1" smtClean="0"/>
              <a:t>порівнюється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якісними</a:t>
            </a:r>
            <a:r>
              <a:rPr lang="ru-RU" dirty="0" smtClean="0"/>
              <a:t> </a:t>
            </a:r>
            <a:r>
              <a:rPr lang="ru-RU" dirty="0" err="1" smtClean="0"/>
              <a:t>показниками</a:t>
            </a:r>
            <a:r>
              <a:rPr lang="ru-RU" dirty="0" smtClean="0"/>
              <a:t> базового </a:t>
            </a:r>
            <a:r>
              <a:rPr lang="ru-RU" dirty="0" err="1" smtClean="0"/>
              <a:t>зразка</a:t>
            </a:r>
            <a:r>
              <a:rPr lang="ru-RU" dirty="0" smtClean="0"/>
              <a:t>. </a:t>
            </a:r>
            <a:r>
              <a:rPr lang="ru-RU" dirty="0" err="1" smtClean="0"/>
              <a:t>Узагальнюючим</a:t>
            </a:r>
            <a:r>
              <a:rPr lang="ru-RU" dirty="0" smtClean="0"/>
              <a:t> </a:t>
            </a:r>
            <a:r>
              <a:rPr lang="ru-RU" dirty="0" err="1" smtClean="0"/>
              <a:t>показником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показник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втілює</a:t>
            </a:r>
            <a:r>
              <a:rPr lang="ru-RU" dirty="0" smtClean="0"/>
              <a:t> </a:t>
            </a:r>
            <a:r>
              <a:rPr lang="ru-RU" dirty="0" err="1" smtClean="0"/>
              <a:t>основне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 товару, </a:t>
            </a:r>
            <a:r>
              <a:rPr lang="ru-RU" dirty="0" err="1" smtClean="0"/>
              <a:t>інтегральним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середнім</a:t>
            </a:r>
            <a:r>
              <a:rPr lang="ru-RU" dirty="0" smtClean="0"/>
              <a:t> </a:t>
            </a:r>
            <a:r>
              <a:rPr lang="ru-RU" dirty="0" err="1" smtClean="0"/>
              <a:t>зваженим</a:t>
            </a:r>
            <a:r>
              <a:rPr lang="ru-RU" dirty="0" smtClean="0"/>
              <a:t>. </a:t>
            </a:r>
            <a:r>
              <a:rPr lang="ru-RU" dirty="0" err="1" smtClean="0"/>
              <a:t>Краще</a:t>
            </a:r>
            <a:r>
              <a:rPr lang="ru-RU" dirty="0" smtClean="0"/>
              <a:t>, коли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головний</a:t>
            </a:r>
            <a:r>
              <a:rPr lang="ru-RU" dirty="0" smtClean="0"/>
              <a:t> </a:t>
            </a:r>
            <a:r>
              <a:rPr lang="ru-RU" dirty="0" err="1" smtClean="0"/>
              <a:t>показник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показує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товару, </a:t>
            </a:r>
            <a:r>
              <a:rPr lang="ru-RU" dirty="0" err="1" smtClean="0"/>
              <a:t>виконує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головні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у </a:t>
            </a:r>
            <a:r>
              <a:rPr lang="ru-RU" dirty="0" err="1" smtClean="0"/>
              <a:t>відповідності</a:t>
            </a:r>
            <a:r>
              <a:rPr lang="ru-RU" dirty="0" smtClean="0"/>
              <a:t> до </a:t>
            </a:r>
            <a:r>
              <a:rPr lang="ru-RU" dirty="0" err="1" smtClean="0"/>
              <a:t>призначення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 </a:t>
            </a:r>
            <a:r>
              <a:rPr lang="ru-RU" dirty="0" err="1" smtClean="0"/>
              <a:t>зберігання</a:t>
            </a:r>
            <a:r>
              <a:rPr lang="ru-RU" dirty="0" smtClean="0"/>
              <a:t> товару в холодильнику).</a:t>
            </a:r>
          </a:p>
          <a:p>
            <a:r>
              <a:rPr lang="ru-RU" b="1" dirty="0" err="1" smtClean="0"/>
              <a:t>Інтегральний</a:t>
            </a:r>
            <a:r>
              <a:rPr lang="ru-RU" dirty="0" smtClean="0"/>
              <a:t> </a:t>
            </a:r>
            <a:r>
              <a:rPr lang="ru-RU" dirty="0" err="1" smtClean="0"/>
              <a:t>показник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для </a:t>
            </a:r>
            <a:r>
              <a:rPr lang="ru-RU" dirty="0" err="1" smtClean="0"/>
              <a:t>комплексної</a:t>
            </a:r>
            <a:r>
              <a:rPr lang="ru-RU" dirty="0" smtClean="0"/>
              <a:t> </a:t>
            </a:r>
            <a:r>
              <a:rPr lang="ru-RU" dirty="0" err="1" smtClean="0"/>
              <a:t>оцінки</a:t>
            </a:r>
            <a:r>
              <a:rPr lang="ru-RU" dirty="0" smtClean="0"/>
              <a:t>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в тих </a:t>
            </a:r>
            <a:r>
              <a:rPr lang="ru-RU" dirty="0" err="1" smtClean="0"/>
              <a:t>випадках</a:t>
            </a:r>
            <a:r>
              <a:rPr lang="ru-RU" dirty="0" smtClean="0"/>
              <a:t>, коли </a:t>
            </a:r>
            <a:r>
              <a:rPr lang="ru-RU" dirty="0" err="1" smtClean="0"/>
              <a:t>відомий</a:t>
            </a:r>
            <a:r>
              <a:rPr lang="ru-RU" dirty="0" smtClean="0"/>
              <a:t> </a:t>
            </a:r>
            <a:r>
              <a:rPr lang="ru-RU" dirty="0" err="1" smtClean="0"/>
              <a:t>корисний</a:t>
            </a:r>
            <a:r>
              <a:rPr lang="ru-RU" dirty="0" smtClean="0"/>
              <a:t> </a:t>
            </a:r>
            <a:r>
              <a:rPr lang="ru-RU" dirty="0" err="1" smtClean="0"/>
              <a:t>сумарний</a:t>
            </a:r>
            <a:r>
              <a:rPr lang="ru-RU" dirty="0" smtClean="0"/>
              <a:t> </a:t>
            </a:r>
            <a:r>
              <a:rPr lang="ru-RU" dirty="0" err="1" smtClean="0"/>
              <a:t>ефект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сумарні</a:t>
            </a:r>
            <a:r>
              <a:rPr lang="ru-RU" dirty="0" smtClean="0"/>
              <a:t> </a:t>
            </a:r>
            <a:r>
              <a:rPr lang="ru-RU" dirty="0" err="1" smtClean="0"/>
              <a:t>витрати</a:t>
            </a:r>
            <a:r>
              <a:rPr lang="ru-RU" dirty="0" smtClean="0"/>
              <a:t> на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, </a:t>
            </a:r>
            <a:r>
              <a:rPr lang="ru-RU" dirty="0" err="1" smtClean="0"/>
              <a:t>просування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споживання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Поняття якості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0">
              <a:buNone/>
            </a:pPr>
            <a:r>
              <a:rPr lang="vi-VN" b="1" dirty="0" smtClean="0"/>
              <a:t>Я́кість проду́кції</a:t>
            </a:r>
            <a:r>
              <a:rPr lang="vi-VN" dirty="0" smtClean="0"/>
              <a:t> — це сукупність властивостей продукції, які обумовлюють її придатність задовольнити певні потреби відповідно до призначення.</a:t>
            </a:r>
            <a:endParaRPr lang="uk-UA" dirty="0" smtClean="0"/>
          </a:p>
          <a:p>
            <a:pPr indent="0">
              <a:buNone/>
            </a:pPr>
            <a:r>
              <a:rPr lang="ru-RU" b="1" dirty="0" err="1" smtClean="0"/>
              <a:t>Рівень</a:t>
            </a:r>
            <a:r>
              <a:rPr lang="ru-RU" b="1" dirty="0" smtClean="0"/>
              <a:t> </a:t>
            </a:r>
            <a:r>
              <a:rPr lang="ru-RU" b="1" dirty="0" err="1" smtClean="0"/>
              <a:t>якості</a:t>
            </a:r>
            <a:r>
              <a:rPr lang="ru-RU" b="1" dirty="0" smtClean="0"/>
              <a:t> товару – </a:t>
            </a:r>
            <a:r>
              <a:rPr lang="ru-RU" dirty="0" err="1" smtClean="0"/>
              <a:t>це</a:t>
            </a:r>
            <a:r>
              <a:rPr lang="ru-RU" b="1" dirty="0" smtClean="0"/>
              <a:t> </a:t>
            </a:r>
            <a:r>
              <a:rPr lang="ru-RU" dirty="0" err="1" smtClean="0"/>
              <a:t>відносна</a:t>
            </a:r>
            <a:r>
              <a:rPr lang="ru-RU" dirty="0" smtClean="0"/>
              <a:t> характеристика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ґрунтується</a:t>
            </a:r>
            <a:r>
              <a:rPr lang="ru-RU" dirty="0" smtClean="0"/>
              <a:t> на </a:t>
            </a:r>
            <a:r>
              <a:rPr lang="ru-RU" dirty="0" err="1" smtClean="0"/>
              <a:t>порівнянні</a:t>
            </a:r>
            <a:r>
              <a:rPr lang="ru-RU" dirty="0" smtClean="0"/>
              <a:t> </a:t>
            </a:r>
            <a:r>
              <a:rPr lang="ru-RU" dirty="0" err="1" smtClean="0"/>
              <a:t>якісних</a:t>
            </a:r>
            <a:r>
              <a:rPr lang="ru-RU" dirty="0" smtClean="0"/>
              <a:t> </a:t>
            </a:r>
            <a:r>
              <a:rPr lang="ru-RU" dirty="0" err="1" smtClean="0"/>
              <a:t>показників</a:t>
            </a:r>
            <a:r>
              <a:rPr lang="ru-RU" dirty="0" smtClean="0"/>
              <a:t> </a:t>
            </a:r>
            <a:r>
              <a:rPr lang="ru-RU" dirty="0" err="1" smtClean="0"/>
              <a:t>оцінюваного</a:t>
            </a:r>
            <a:r>
              <a:rPr lang="ru-RU" dirty="0" smtClean="0"/>
              <a:t> товару,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відповідними</a:t>
            </a:r>
            <a:r>
              <a:rPr lang="ru-RU" dirty="0" smtClean="0"/>
              <a:t> </a:t>
            </a:r>
            <a:r>
              <a:rPr lang="ru-RU" dirty="0" err="1" smtClean="0"/>
              <a:t>показниками</a:t>
            </a:r>
            <a:r>
              <a:rPr lang="ru-RU" dirty="0" smtClean="0"/>
              <a:t> товару,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приймається</a:t>
            </a:r>
            <a:r>
              <a:rPr lang="ru-RU" dirty="0" smtClean="0"/>
              <a:t> як </a:t>
            </a:r>
            <a:r>
              <a:rPr lang="ru-RU" dirty="0" err="1" smtClean="0"/>
              <a:t>базовий</a:t>
            </a:r>
            <a:r>
              <a:rPr lang="ru-RU" dirty="0" smtClean="0"/>
              <a:t> </a:t>
            </a:r>
            <a:r>
              <a:rPr lang="ru-RU" dirty="0" err="1" smtClean="0"/>
              <a:t>зразок</a:t>
            </a:r>
            <a:r>
              <a:rPr lang="ru-RU" dirty="0" smtClean="0"/>
              <a:t>.</a:t>
            </a:r>
            <a:endParaRPr lang="vi-VN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Показники якості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Показники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Показники</a:t>
            </a:r>
            <a:r>
              <a:rPr lang="ru-RU" dirty="0" smtClean="0"/>
              <a:t> </a:t>
            </a:r>
            <a:r>
              <a:rPr lang="ru-RU" dirty="0" err="1" smtClean="0"/>
              <a:t>економічності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Показники</a:t>
            </a:r>
            <a:r>
              <a:rPr lang="ru-RU" dirty="0" smtClean="0"/>
              <a:t> </a:t>
            </a:r>
            <a:r>
              <a:rPr lang="ru-RU" dirty="0" err="1" smtClean="0"/>
              <a:t>надійності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Показники</a:t>
            </a:r>
            <a:r>
              <a:rPr lang="ru-RU" dirty="0" smtClean="0"/>
              <a:t> </a:t>
            </a:r>
            <a:r>
              <a:rPr lang="ru-RU" dirty="0" err="1" smtClean="0"/>
              <a:t>технологічності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Ергономічні</a:t>
            </a:r>
            <a:r>
              <a:rPr lang="ru-RU" dirty="0" smtClean="0"/>
              <a:t> </a:t>
            </a:r>
            <a:r>
              <a:rPr lang="ru-RU" dirty="0" err="1" smtClean="0"/>
              <a:t>показники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Естетичні</a:t>
            </a:r>
            <a:r>
              <a:rPr lang="ru-RU" dirty="0" smtClean="0"/>
              <a:t> </a:t>
            </a:r>
            <a:r>
              <a:rPr lang="ru-RU" dirty="0" err="1" smtClean="0"/>
              <a:t>показники</a:t>
            </a:r>
            <a:r>
              <a:rPr lang="ru-RU" dirty="0" smtClean="0"/>
              <a:t>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97510"/>
          </a:xfrm>
        </p:spPr>
        <p:txBody>
          <a:bodyPr/>
          <a:lstStyle/>
          <a:p>
            <a:r>
              <a:rPr lang="ru-RU" dirty="0" err="1" smtClean="0"/>
              <a:t>Показники</a:t>
            </a:r>
            <a:r>
              <a:rPr lang="ru-RU" dirty="0" smtClean="0"/>
              <a:t> </a:t>
            </a:r>
            <a:r>
              <a:rPr lang="ru-RU" dirty="0" err="1" smtClean="0"/>
              <a:t>стандартизації</a:t>
            </a:r>
            <a:r>
              <a:rPr lang="ru-RU" dirty="0" smtClean="0"/>
              <a:t> та </a:t>
            </a:r>
            <a:r>
              <a:rPr lang="ru-RU" dirty="0" err="1" smtClean="0"/>
              <a:t>уніфікації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Патентно-правові</a:t>
            </a:r>
            <a:r>
              <a:rPr lang="ru-RU" dirty="0" smtClean="0"/>
              <a:t> </a:t>
            </a:r>
            <a:r>
              <a:rPr lang="ru-RU" dirty="0" err="1" smtClean="0"/>
              <a:t>показники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Показники</a:t>
            </a:r>
            <a:r>
              <a:rPr lang="ru-RU" dirty="0" smtClean="0"/>
              <a:t> </a:t>
            </a:r>
            <a:r>
              <a:rPr lang="ru-RU" dirty="0" err="1" smtClean="0"/>
              <a:t>транспортабельності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Екологічні</a:t>
            </a:r>
            <a:r>
              <a:rPr lang="ru-RU" dirty="0" smtClean="0"/>
              <a:t> </a:t>
            </a:r>
            <a:r>
              <a:rPr lang="ru-RU" dirty="0" err="1" smtClean="0"/>
              <a:t>показники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Економічні</a:t>
            </a:r>
            <a:r>
              <a:rPr lang="ru-RU" dirty="0" smtClean="0"/>
              <a:t> </a:t>
            </a:r>
            <a:r>
              <a:rPr lang="ru-RU" dirty="0" err="1" smtClean="0"/>
              <a:t>показники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Показники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Взаємозамінність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/>
          <a:lstStyle/>
          <a:p>
            <a:pPr algn="ctr"/>
            <a:r>
              <a:rPr lang="ru-RU" dirty="0" smtClean="0"/>
              <a:t>На </a:t>
            </a:r>
            <a:r>
              <a:rPr lang="ru-RU" dirty="0" err="1" smtClean="0"/>
              <a:t>якість</a:t>
            </a:r>
            <a:r>
              <a:rPr lang="ru-RU" dirty="0" smtClean="0"/>
              <a:t> </a:t>
            </a:r>
            <a:r>
              <a:rPr lang="ru-RU" dirty="0" err="1" smtClean="0"/>
              <a:t>харчових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 </a:t>
            </a:r>
            <a:r>
              <a:rPr lang="ru-RU" dirty="0" err="1" smtClean="0"/>
              <a:t>впливає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4097378"/>
          </a:xfrm>
        </p:spPr>
        <p:txBody>
          <a:bodyPr/>
          <a:lstStyle/>
          <a:p>
            <a:r>
              <a:rPr lang="ru-RU" dirty="0" err="1" smtClean="0"/>
              <a:t>Сировина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технологія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тара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пакувальні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Управління якістю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якістю</a:t>
            </a:r>
            <a:r>
              <a:rPr lang="ru-RU" dirty="0" smtClean="0"/>
              <a:t> - </a:t>
            </a:r>
            <a:r>
              <a:rPr lang="ru-RU" dirty="0" err="1" smtClean="0"/>
              <a:t>аспекти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політику</a:t>
            </a:r>
            <a:r>
              <a:rPr lang="ru-RU" dirty="0" smtClean="0"/>
              <a:t>, </a:t>
            </a:r>
            <a:r>
              <a:rPr lang="ru-RU" dirty="0" err="1" smtClean="0"/>
              <a:t>цілі</a:t>
            </a:r>
            <a:r>
              <a:rPr lang="ru-RU" dirty="0" smtClean="0"/>
              <a:t> та </a:t>
            </a:r>
            <a:r>
              <a:rPr lang="ru-RU" dirty="0" err="1" smtClean="0"/>
              <a:t>відповідальність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здійснюють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таких </a:t>
            </a:r>
            <a:r>
              <a:rPr lang="ru-RU" dirty="0" err="1" smtClean="0"/>
              <a:t>засобів</a:t>
            </a:r>
            <a:r>
              <a:rPr lang="ru-RU" dirty="0" smtClean="0"/>
              <a:t>, як </a:t>
            </a:r>
            <a:r>
              <a:rPr lang="ru-RU" dirty="0" err="1" smtClean="0"/>
              <a:t>планування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, </a:t>
            </a:r>
            <a:r>
              <a:rPr lang="ru-RU" dirty="0" err="1" smtClean="0"/>
              <a:t>оперативне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якістю</a:t>
            </a:r>
            <a:r>
              <a:rPr lang="ru-RU" dirty="0" smtClean="0"/>
              <a:t>,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та </a:t>
            </a:r>
            <a:r>
              <a:rPr lang="ru-RU" dirty="0" err="1" smtClean="0"/>
              <a:t>поліпшення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в рамках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Загальні</a:t>
            </a:r>
            <a:r>
              <a:rPr lang="ru-RU" dirty="0" smtClean="0"/>
              <a:t> </a:t>
            </a:r>
            <a:r>
              <a:rPr lang="ru-RU" dirty="0" err="1" smtClean="0"/>
              <a:t>аспекти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планування</a:t>
            </a:r>
            <a:r>
              <a:rPr lang="ru-RU" dirty="0" smtClean="0"/>
              <a:t> на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вищого</a:t>
            </a:r>
            <a:r>
              <a:rPr lang="ru-RU" dirty="0" smtClean="0"/>
              <a:t> </a:t>
            </a:r>
            <a:r>
              <a:rPr lang="ru-RU" dirty="0" err="1" smtClean="0"/>
              <a:t>керівництва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систематизація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документальне</a:t>
            </a:r>
            <a:r>
              <a:rPr lang="ru-RU" dirty="0" smtClean="0"/>
              <a:t> </a:t>
            </a:r>
            <a:r>
              <a:rPr lang="ru-RU" dirty="0" err="1" smtClean="0"/>
              <a:t>оформлення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методик, </a:t>
            </a:r>
            <a:r>
              <a:rPr lang="ru-RU" dirty="0" err="1" smtClean="0"/>
              <a:t>протоколів</a:t>
            </a:r>
            <a:r>
              <a:rPr lang="ru-RU" dirty="0" smtClean="0"/>
              <a:t>, </a:t>
            </a:r>
            <a:r>
              <a:rPr lang="ru-RU" dirty="0" err="1" smtClean="0"/>
              <a:t>інструкцій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залучення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персоналу;</a:t>
            </a:r>
          </a:p>
          <a:p>
            <a:r>
              <a:rPr lang="ru-RU" dirty="0" err="1" smtClean="0"/>
              <a:t>широке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стандартизації</a:t>
            </a:r>
            <a:r>
              <a:rPr lang="ru-RU" dirty="0" smtClean="0"/>
              <a:t>, у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стандартів</a:t>
            </a:r>
            <a:r>
              <a:rPr lang="ru-RU" dirty="0" smtClean="0"/>
              <a:t>, в </a:t>
            </a:r>
            <a:r>
              <a:rPr lang="ru-RU" dirty="0" err="1" smtClean="0"/>
              <a:t>управлінні</a:t>
            </a:r>
            <a:r>
              <a:rPr lang="ru-RU" dirty="0" smtClean="0"/>
              <a:t> </a:t>
            </a:r>
            <a:r>
              <a:rPr lang="ru-RU" dirty="0" err="1" smtClean="0"/>
              <a:t>якістю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регулярні</a:t>
            </a:r>
            <a:r>
              <a:rPr lang="ru-RU" dirty="0" smtClean="0"/>
              <a:t> </a:t>
            </a:r>
            <a:r>
              <a:rPr lang="ru-RU" dirty="0" err="1" smtClean="0"/>
              <a:t>перевірки</a:t>
            </a:r>
            <a:r>
              <a:rPr lang="ru-RU" dirty="0" smtClean="0"/>
              <a:t>,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зворотного</a:t>
            </a:r>
            <a:r>
              <a:rPr lang="ru-RU" dirty="0" smtClean="0"/>
              <a:t>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коректування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безперервне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персоналу </a:t>
            </a:r>
            <a:r>
              <a:rPr lang="ru-RU" dirty="0" err="1" smtClean="0"/>
              <a:t>прийомів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якістю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Технічні</a:t>
            </a:r>
            <a:r>
              <a:rPr lang="ru-RU" dirty="0" smtClean="0"/>
              <a:t> </a:t>
            </a:r>
            <a:r>
              <a:rPr lang="ru-RU" dirty="0" err="1" smtClean="0"/>
              <a:t>аспекти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використання</a:t>
            </a:r>
            <a:r>
              <a:rPr lang="ru-RU" dirty="0" smtClean="0"/>
              <a:t> у </a:t>
            </a:r>
            <a:r>
              <a:rPr lang="ru-RU" dirty="0" err="1" smtClean="0"/>
              <a:t>виробництві</a:t>
            </a:r>
            <a:r>
              <a:rPr lang="ru-RU" dirty="0" smtClean="0"/>
              <a:t> </a:t>
            </a:r>
            <a:r>
              <a:rPr lang="ru-RU" dirty="0" err="1" smtClean="0"/>
              <a:t>останніх</a:t>
            </a:r>
            <a:r>
              <a:rPr lang="ru-RU" dirty="0" smtClean="0"/>
              <a:t> </a:t>
            </a:r>
            <a:r>
              <a:rPr lang="ru-RU" dirty="0" err="1" smtClean="0"/>
              <a:t>світових</a:t>
            </a:r>
            <a:r>
              <a:rPr lang="ru-RU" dirty="0" smtClean="0"/>
              <a:t> </a:t>
            </a:r>
            <a:r>
              <a:rPr lang="ru-RU" dirty="0" err="1" smtClean="0"/>
              <a:t>стандартів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стандартів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перевищують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світових</a:t>
            </a:r>
            <a:r>
              <a:rPr lang="ru-RU" dirty="0" smtClean="0"/>
              <a:t>;</a:t>
            </a:r>
          </a:p>
          <a:p>
            <a:r>
              <a:rPr lang="ru-RU" dirty="0" smtClean="0"/>
              <a:t>контроль </a:t>
            </a:r>
            <a:r>
              <a:rPr lang="ru-RU" dirty="0" err="1" smtClean="0"/>
              <a:t>продукції</a:t>
            </a:r>
            <a:r>
              <a:rPr lang="ru-RU" dirty="0" smtClean="0"/>
              <a:t> на кожному </a:t>
            </a:r>
            <a:r>
              <a:rPr lang="ru-RU" dirty="0" err="1" smtClean="0"/>
              <a:t>етапі</a:t>
            </a:r>
            <a:r>
              <a:rPr lang="ru-RU" dirty="0" smtClean="0"/>
              <a:t> в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необхідних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контролю;</a:t>
            </a:r>
          </a:p>
          <a:p>
            <a:r>
              <a:rPr lang="ru-RU" dirty="0" err="1" smtClean="0"/>
              <a:t>діагностика</a:t>
            </a:r>
            <a:r>
              <a:rPr lang="ru-RU" dirty="0" smtClean="0"/>
              <a:t> </a:t>
            </a:r>
            <a:r>
              <a:rPr lang="ru-RU" dirty="0" err="1" smtClean="0"/>
              <a:t>обладнання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керованості</a:t>
            </a:r>
            <a:r>
              <a:rPr lang="ru-RU" dirty="0" smtClean="0"/>
              <a:t> </a:t>
            </a:r>
            <a:r>
              <a:rPr lang="ru-RU" dirty="0" err="1" smtClean="0"/>
              <a:t>всіма</a:t>
            </a:r>
            <a:r>
              <a:rPr lang="ru-RU" dirty="0" smtClean="0"/>
              <a:t> </a:t>
            </a:r>
            <a:r>
              <a:rPr lang="ru-RU" dirty="0" err="1" smtClean="0"/>
              <a:t>процесами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простежування</a:t>
            </a:r>
            <a:r>
              <a:rPr lang="ru-RU" dirty="0" smtClean="0"/>
              <a:t>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одиниці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регулярний</a:t>
            </a:r>
            <a:r>
              <a:rPr lang="ru-RU" dirty="0" smtClean="0"/>
              <a:t> перегляд </a:t>
            </a:r>
            <a:r>
              <a:rPr lang="ru-RU" dirty="0" err="1" smtClean="0"/>
              <a:t>технологій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Економічні</a:t>
            </a:r>
            <a:r>
              <a:rPr lang="ru-RU" dirty="0" smtClean="0"/>
              <a:t> </a:t>
            </a:r>
            <a:r>
              <a:rPr lang="ru-RU" dirty="0" err="1" smtClean="0"/>
              <a:t>аспекти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економікою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планування</a:t>
            </a:r>
            <a:r>
              <a:rPr lang="ru-RU" dirty="0" smtClean="0"/>
              <a:t> </a:t>
            </a:r>
            <a:r>
              <a:rPr lang="ru-RU" dirty="0" err="1" smtClean="0"/>
              <a:t>капіталовкладень</a:t>
            </a:r>
            <a:r>
              <a:rPr lang="ru-RU" dirty="0" smtClean="0"/>
              <a:t> в </a:t>
            </a:r>
            <a:r>
              <a:rPr lang="ru-RU" dirty="0" err="1" smtClean="0"/>
              <a:t>якість</a:t>
            </a:r>
            <a:r>
              <a:rPr lang="ru-RU" dirty="0" smtClean="0"/>
              <a:t> (</a:t>
            </a:r>
            <a:r>
              <a:rPr lang="ru-RU" dirty="0" err="1" smtClean="0"/>
              <a:t>витрати</a:t>
            </a:r>
            <a:r>
              <a:rPr lang="ru-RU" dirty="0" smtClean="0"/>
              <a:t> на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, </a:t>
            </a:r>
            <a:r>
              <a:rPr lang="ru-RU" dirty="0" err="1" smtClean="0"/>
              <a:t>навчання</a:t>
            </a:r>
            <a:r>
              <a:rPr lang="ru-RU" dirty="0" smtClean="0"/>
              <a:t> персоналу, </a:t>
            </a:r>
            <a:r>
              <a:rPr lang="ru-RU" dirty="0" err="1" smtClean="0"/>
              <a:t>вивчення</a:t>
            </a:r>
            <a:r>
              <a:rPr lang="ru-RU" dirty="0" smtClean="0"/>
              <a:t> ринку, контроль, </a:t>
            </a:r>
            <a:r>
              <a:rPr lang="ru-RU" dirty="0" err="1" smtClean="0"/>
              <a:t>діагностику</a:t>
            </a:r>
            <a:r>
              <a:rPr lang="ru-RU" dirty="0" smtClean="0"/>
              <a:t>, </a:t>
            </a:r>
            <a:r>
              <a:rPr lang="ru-RU" dirty="0" err="1" smtClean="0"/>
              <a:t>переоснащення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, </a:t>
            </a:r>
            <a:r>
              <a:rPr lang="ru-RU" dirty="0" err="1" smtClean="0"/>
              <a:t>залучення</a:t>
            </a:r>
            <a:r>
              <a:rPr lang="ru-RU" dirty="0" smtClean="0"/>
              <a:t> </a:t>
            </a:r>
            <a:r>
              <a:rPr lang="ru-RU" dirty="0" err="1" smtClean="0"/>
              <a:t>незалежних</a:t>
            </a:r>
            <a:r>
              <a:rPr lang="ru-RU" dirty="0" smtClean="0"/>
              <a:t> </a:t>
            </a:r>
            <a:r>
              <a:rPr lang="ru-RU" dirty="0" err="1" smtClean="0"/>
              <a:t>експертів</a:t>
            </a:r>
            <a:r>
              <a:rPr lang="ru-RU" dirty="0" smtClean="0"/>
              <a:t>, </a:t>
            </a:r>
            <a:r>
              <a:rPr lang="ru-RU" dirty="0" err="1" smtClean="0"/>
              <a:t>особисті</a:t>
            </a:r>
            <a:r>
              <a:rPr lang="ru-RU" dirty="0" smtClean="0"/>
              <a:t> </a:t>
            </a:r>
            <a:r>
              <a:rPr lang="ru-RU" dirty="0" err="1" smtClean="0"/>
              <a:t>премії</a:t>
            </a:r>
            <a:r>
              <a:rPr lang="ru-RU" dirty="0" smtClean="0"/>
              <a:t> персоналу та </a:t>
            </a:r>
            <a:r>
              <a:rPr lang="ru-RU" dirty="0" err="1" smtClean="0"/>
              <a:t>ін</a:t>
            </a:r>
            <a:r>
              <a:rPr lang="ru-RU" dirty="0" smtClean="0"/>
              <a:t>.)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31</TotalTime>
  <Words>328</Words>
  <Application>Microsoft Office PowerPoint</Application>
  <PresentationFormat>Экран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Тема 4</vt:lpstr>
      <vt:lpstr>Поняття якості</vt:lpstr>
      <vt:lpstr>Показники якості</vt:lpstr>
      <vt:lpstr>Презентация PowerPoint</vt:lpstr>
      <vt:lpstr>На якість харчових продуктів впливає:</vt:lpstr>
      <vt:lpstr>Управління якістю</vt:lpstr>
      <vt:lpstr>Загальні аспекти</vt:lpstr>
      <vt:lpstr>Технічні аспекти:</vt:lpstr>
      <vt:lpstr>Економічні аспекти:</vt:lpstr>
      <vt:lpstr>Управлінські аспекти:</vt:lpstr>
      <vt:lpstr>Рівень дефектності</vt:lpstr>
      <vt:lpstr>Методи оцінки якості товару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</dc:title>
  <dc:creator>User</dc:creator>
  <cp:lastModifiedBy>RePack by Diakov</cp:lastModifiedBy>
  <cp:revision>7</cp:revision>
  <dcterms:created xsi:type="dcterms:W3CDTF">2021-10-11T12:36:22Z</dcterms:created>
  <dcterms:modified xsi:type="dcterms:W3CDTF">2021-10-13T06:46:50Z</dcterms:modified>
</cp:coreProperties>
</file>