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4" r:id="rId7"/>
    <p:sldId id="265" r:id="rId8"/>
    <p:sldId id="266" r:id="rId9"/>
    <p:sldId id="267" r:id="rId10"/>
    <p:sldId id="268" r:id="rId11"/>
    <p:sldId id="269" r:id="rId12"/>
    <p:sldId id="257" r:id="rId13"/>
    <p:sldId id="262" r:id="rId14"/>
    <p:sldId id="263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49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8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44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3CBD1-5B49-4F2E-9EA9-7FDD0CA3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B37A1F-D1C2-4542-8394-53AF2A4D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1753FB6-A385-44AC-8EEE-32FB34915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002368-EBD8-4CF5-9A6F-DC218DFC0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DF0BD2B-7C61-4832-870B-D0B58B11D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A2691CE-01AF-4451-8F60-45B1545F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B130DF5-7D1C-4CBD-BF92-FBCC4225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F3A1F73-82AF-41A2-A68C-4362917E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79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39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80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17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5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40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15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14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48EE407-405D-4588-AC21-41134599530F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8307E9C-658B-45AB-A5BE-0F3F4AF1E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68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verest.ua/wp-content/uploads/2019/01/Everest-AIReview-%E2%84%965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esonic.com/" TargetMode="External"/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ordtune.com/" TargetMode="External"/><Relationship Id="rId4" Type="http://schemas.openxmlformats.org/officeDocument/2006/relationships/hyperlink" Target="https://copysmith.a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AA826-5E06-4E4A-B1C5-72EC515D4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Авторський і штучно згенерований контент</a:t>
            </a:r>
          </a:p>
        </p:txBody>
      </p:sp>
    </p:spTree>
    <p:extLst>
      <p:ext uri="{BB962C8B-B14F-4D97-AF65-F5344CB8AC3E}">
        <p14:creationId xmlns:p14="http://schemas.microsoft.com/office/powerpoint/2010/main" val="10330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97291D-C746-4445-974F-1869F953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69" y="643812"/>
            <a:ext cx="9902888" cy="55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47866B-CA49-4032-A25E-AF8B99615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0" y="617570"/>
            <a:ext cx="10736423" cy="60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18341-BCCE-4C10-9152-7C678031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Групова робота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E02C04-9D9F-4DA8-A02A-8004A41B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чому переваги / загрози використання штучного інтелекту для створення візуального контенту?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https://jamboard.google.com/d/11PkKOG1b74pEDW8XS1LRyLCduVu8wuXtVyVgTslnASs/viewer?f=1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374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0772C-59DE-45DC-B088-263559A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може ШІ у візуальному контенті?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E7E154-F978-4A92-8554-CA8D0D32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Генерувати його за запитом</a:t>
            </a:r>
          </a:p>
          <a:p>
            <a:r>
              <a:rPr lang="uk-UA" dirty="0"/>
              <a:t>Покращувати його за запитом</a:t>
            </a:r>
          </a:p>
          <a:p>
            <a:r>
              <a:rPr lang="uk-UA" dirty="0"/>
              <a:t>Швидко створювати фото / відео / серію</a:t>
            </a:r>
          </a:p>
          <a:p>
            <a:r>
              <a:rPr lang="uk-UA" dirty="0"/>
              <a:t>Покращувати чорновий продукт перед публікацією / виходом в ефір</a:t>
            </a:r>
          </a:p>
          <a:p>
            <a:r>
              <a:rPr lang="uk-UA" dirty="0"/>
              <a:t>Оптимізувати час на підготовку матеріалів</a:t>
            </a:r>
          </a:p>
        </p:txBody>
      </p:sp>
    </p:spTree>
    <p:extLst>
      <p:ext uri="{BB962C8B-B14F-4D97-AF65-F5344CB8AC3E}">
        <p14:creationId xmlns:p14="http://schemas.microsoft.com/office/powerpoint/2010/main" val="256363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D6EF0-2FF0-4CDB-88D2-A4443CED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23" y="55995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2000" dirty="0"/>
              <a:t>Життя у іншому вимірі: штучний інтелект та його вплив на людство // </a:t>
            </a:r>
            <a:r>
              <a:rPr lang="en-US" sz="2000" dirty="0"/>
              <a:t>Everest-AI-Review. – 2019. – № 4</a:t>
            </a:r>
            <a:r>
              <a:rPr lang="uk-UA" sz="2000" dirty="0"/>
              <a:t>. </a:t>
            </a:r>
            <a:r>
              <a:rPr lang="en-US" sz="2000" dirty="0"/>
              <a:t>URL </a:t>
            </a:r>
            <a:r>
              <a:rPr lang="uk-UA" sz="2000" dirty="0"/>
              <a:t>: </a:t>
            </a:r>
            <a:r>
              <a:rPr lang="en-US" sz="2000" dirty="0">
                <a:hlinkClick r:id="rId2"/>
              </a:rPr>
              <a:t>https://www.everest.ua/wp-content/uploads/2019/01/Everest-AIReview-%E2%84%965.pdf</a:t>
            </a:r>
            <a:r>
              <a:rPr lang="en-US" sz="2000" dirty="0"/>
              <a:t>. </a:t>
            </a:r>
            <a:endParaRPr lang="uk-UA" sz="20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EF3A42D-1702-4213-8581-54C7E1BDC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564" t="35347" r="13992" b="18443"/>
          <a:stretch/>
        </p:blipFill>
        <p:spPr>
          <a:xfrm>
            <a:off x="838201" y="1502229"/>
            <a:ext cx="9752044" cy="3984171"/>
          </a:xfrm>
        </p:spPr>
      </p:pic>
    </p:spTree>
    <p:extLst>
      <p:ext uri="{BB962C8B-B14F-4D97-AF65-F5344CB8AC3E}">
        <p14:creationId xmlns:p14="http://schemas.microsoft.com/office/powerpoint/2010/main" val="162548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E83BC-324D-46FC-8EC3-E7B5F93E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Візуальний контент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271142-0C75-42AA-BB7C-AF552AD0F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Авторський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7803D5D-9247-4D23-9EAC-C778FA9D37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Фото / відео / графіка / анімація / звук</a:t>
            </a:r>
          </a:p>
          <a:p>
            <a:r>
              <a:rPr lang="uk-UA" dirty="0"/>
              <a:t>Обробка</a:t>
            </a:r>
          </a:p>
          <a:p>
            <a:r>
              <a:rPr lang="uk-UA" dirty="0"/>
              <a:t>Може містити водяні знаки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4D0FCD3-6A97-42F3-B0ED-8AF3CC83E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ШІ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DBB2DBF-36C3-4E6F-ADC5-F3D1AF92D8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Не завжди відповідає поставленому запиту</a:t>
            </a:r>
          </a:p>
          <a:p>
            <a:r>
              <a:rPr lang="uk-UA" dirty="0"/>
              <a:t>Може потребувати </a:t>
            </a:r>
            <a:r>
              <a:rPr lang="uk-UA" dirty="0" err="1"/>
              <a:t>поточнення</a:t>
            </a:r>
            <a:endParaRPr lang="uk-UA" dirty="0"/>
          </a:p>
          <a:p>
            <a:r>
              <a:rPr lang="uk-UA" dirty="0" err="1"/>
              <a:t>Обов</a:t>
            </a:r>
            <a:r>
              <a:rPr lang="en-US" dirty="0"/>
              <a:t>’</a:t>
            </a:r>
            <a:r>
              <a:rPr lang="uk-UA" dirty="0" err="1"/>
              <a:t>язково</a:t>
            </a:r>
            <a:r>
              <a:rPr lang="uk-UA" dirty="0"/>
              <a:t> потребує зазначення авторства</a:t>
            </a:r>
          </a:p>
        </p:txBody>
      </p:sp>
    </p:spTree>
    <p:extLst>
      <p:ext uri="{BB962C8B-B14F-4D97-AF65-F5344CB8AC3E}">
        <p14:creationId xmlns:p14="http://schemas.microsoft.com/office/powerpoint/2010/main" val="135674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C7FEC-1B78-4874-A107-7F9F7C4C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Групова робота 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Lie to Me</a:t>
            </a:r>
            <a:endParaRPr lang="uk-UA" dirty="0"/>
          </a:p>
        </p:txBody>
      </p:sp>
      <p:pic>
        <p:nvPicPr>
          <p:cNvPr id="3074" name="Picture 2" descr="Watch Lie to Me | Disney+">
            <a:extLst>
              <a:ext uri="{FF2B5EF4-FFF2-40B4-BE49-F238E27FC236}">
                <a16:creationId xmlns:a16="http://schemas.microsoft.com/office/drawing/2014/main" id="{EF37C942-0EA9-45CE-9D29-E971BDF568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00" y="2785585"/>
            <a:ext cx="4963800" cy="27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AB665B-FA21-44FE-9DDC-E70239E22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Укладіть добірку фото (до 10 позицій) з мережі та чат-боту та презентуйте команді супротивників.</a:t>
            </a:r>
          </a:p>
          <a:p>
            <a:r>
              <a:rPr lang="uk-UA" dirty="0"/>
              <a:t>Команда опонентів повинна вгадати, де фото з мережі, а де згенероване ШІ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1673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B64AE-1191-4275-A488-A4B5F566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616" y="1825625"/>
            <a:ext cx="6303264" cy="1060051"/>
          </a:xfrm>
        </p:spPr>
        <p:txBody>
          <a:bodyPr/>
          <a:lstStyle/>
          <a:p>
            <a:r>
              <a:rPr lang="uk-UA" dirty="0"/>
              <a:t>Категорії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E84743-B0F3-448F-9FA7-42521DB6A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87147" cy="4351338"/>
          </a:xfrm>
        </p:spPr>
        <p:txBody>
          <a:bodyPr>
            <a:normAutofit/>
          </a:bodyPr>
          <a:lstStyle/>
          <a:p>
            <a:r>
              <a:rPr lang="uk-UA" dirty="0"/>
              <a:t>Пори року</a:t>
            </a:r>
          </a:p>
          <a:p>
            <a:r>
              <a:rPr lang="uk-UA" dirty="0"/>
              <a:t>Новий рік</a:t>
            </a:r>
          </a:p>
          <a:p>
            <a:r>
              <a:rPr lang="uk-UA" dirty="0"/>
              <a:t>Діти</a:t>
            </a:r>
          </a:p>
          <a:p>
            <a:r>
              <a:rPr lang="uk-UA" dirty="0"/>
              <a:t>Дощ</a:t>
            </a:r>
          </a:p>
          <a:p>
            <a:r>
              <a:rPr lang="uk-UA" dirty="0"/>
              <a:t>Їжа / напої</a:t>
            </a:r>
          </a:p>
          <a:p>
            <a:r>
              <a:rPr lang="uk-UA" dirty="0"/>
              <a:t>Ресторан</a:t>
            </a:r>
          </a:p>
          <a:p>
            <a:r>
              <a:rPr lang="uk-UA" dirty="0"/>
              <a:t>Подорожі</a:t>
            </a:r>
          </a:p>
          <a:p>
            <a:r>
              <a:rPr lang="uk-UA" dirty="0"/>
              <a:t>Товари для творчості</a:t>
            </a:r>
          </a:p>
          <a:p>
            <a:r>
              <a:rPr lang="uk-UA" dirty="0"/>
              <a:t>Журналіст</a:t>
            </a:r>
          </a:p>
          <a:p>
            <a:r>
              <a:rPr lang="uk-UA" dirty="0"/>
              <a:t>Листи / написи</a:t>
            </a:r>
          </a:p>
        </p:txBody>
      </p:sp>
    </p:spTree>
    <p:extLst>
      <p:ext uri="{BB962C8B-B14F-4D97-AF65-F5344CB8AC3E}">
        <p14:creationId xmlns:p14="http://schemas.microsoft.com/office/powerpoint/2010/main" val="396080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6EEF5-07EA-4CDA-A820-E99DC6E6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Чек </a:t>
            </a:r>
            <a:r>
              <a:rPr lang="uk-UA" dirty="0" err="1"/>
              <a:t>ін</a:t>
            </a:r>
            <a:r>
              <a:rPr lang="uk-UA" dirty="0"/>
              <a:t> Опис себе для ШІ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F207E1-770F-4755-A767-2A8E7E20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https://gencraft.com/generate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395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CC0F1-9CC6-436F-A56D-500DFF0C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ШІ?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3DB46F-935A-4B25-A2A8-01C7BD34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>
                <a:latin typeface="+mj-lt"/>
              </a:rPr>
              <a:t>Драйвер цифрової економіки</a:t>
            </a:r>
          </a:p>
          <a:p>
            <a:r>
              <a:rPr lang="uk-UA" sz="2400" dirty="0" err="1">
                <a:latin typeface="+mj-lt"/>
              </a:rPr>
              <a:t>Англ</a:t>
            </a:r>
            <a:r>
              <a:rPr lang="uk-UA" sz="2400" dirty="0">
                <a:latin typeface="+mj-lt"/>
              </a:rPr>
              <a:t>. – </a:t>
            </a:r>
            <a:r>
              <a:rPr lang="en-US" sz="2400" dirty="0">
                <a:latin typeface="+mj-lt"/>
              </a:rPr>
              <a:t>Artificial Intelligence, AI</a:t>
            </a:r>
            <a:endParaRPr lang="uk-UA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Т. З.«</a:t>
            </a:r>
            <a:r>
              <a:rPr lang="ru-RU" sz="2400" dirty="0" err="1">
                <a:latin typeface="+mj-lt"/>
              </a:rPr>
              <a:t>підривні</a:t>
            </a:r>
            <a:r>
              <a:rPr lang="ru-RU" sz="2400" dirty="0">
                <a:latin typeface="+mj-lt"/>
              </a:rPr>
              <a:t>» </a:t>
            </a:r>
            <a:r>
              <a:rPr lang="ru-RU" sz="2400" dirty="0" err="1">
                <a:latin typeface="+mj-lt"/>
              </a:rPr>
              <a:t>технології</a:t>
            </a:r>
            <a:r>
              <a:rPr lang="ru-RU" sz="2400" dirty="0">
                <a:latin typeface="+mj-lt"/>
              </a:rPr>
              <a:t>, </a:t>
            </a:r>
            <a:r>
              <a:rPr lang="ru-RU" sz="2400" dirty="0" err="1">
                <a:latin typeface="+mj-lt"/>
              </a:rPr>
              <a:t>що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становлять</a:t>
            </a:r>
            <a:r>
              <a:rPr lang="ru-RU" sz="2400" dirty="0">
                <a:latin typeface="+mj-lt"/>
              </a:rPr>
              <a:t> основу </a:t>
            </a:r>
            <a:r>
              <a:rPr lang="ru-RU" sz="2400" dirty="0" err="1">
                <a:latin typeface="+mj-lt"/>
              </a:rPr>
              <a:t>Четвертої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промислової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революції</a:t>
            </a:r>
            <a:endParaRPr lang="ru-RU" sz="2400" dirty="0">
              <a:latin typeface="+mj-lt"/>
            </a:endParaRPr>
          </a:p>
          <a:p>
            <a:r>
              <a:rPr lang="ru-RU" sz="2400" dirty="0" err="1">
                <a:latin typeface="+mj-lt"/>
              </a:rPr>
              <a:t>Інструмент</a:t>
            </a:r>
            <a:r>
              <a:rPr lang="ru-RU" sz="2400" dirty="0">
                <a:latin typeface="+mj-lt"/>
              </a:rPr>
              <a:t> для </a:t>
            </a:r>
            <a:r>
              <a:rPr lang="ru-RU" sz="2400" dirty="0" err="1">
                <a:latin typeface="+mj-lt"/>
              </a:rPr>
              <a:t>виконання</a:t>
            </a:r>
            <a:r>
              <a:rPr lang="ru-RU" sz="2400" dirty="0">
                <a:latin typeface="+mj-lt"/>
              </a:rPr>
              <a:t> одного </a:t>
            </a:r>
            <a:r>
              <a:rPr lang="ru-RU" sz="2400" dirty="0" err="1">
                <a:latin typeface="+mj-lt"/>
              </a:rPr>
              <a:t>завдання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або</a:t>
            </a:r>
            <a:r>
              <a:rPr lang="ru-RU" sz="2400" dirty="0">
                <a:latin typeface="+mj-lt"/>
              </a:rPr>
              <a:t> набору </a:t>
            </a:r>
            <a:r>
              <a:rPr lang="ru-RU" sz="2400" dirty="0" err="1">
                <a:latin typeface="+mj-lt"/>
              </a:rPr>
              <a:t>конкретних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завдань</a:t>
            </a:r>
            <a:r>
              <a:rPr lang="ru-RU" sz="2400" dirty="0">
                <a:latin typeface="+mj-lt"/>
              </a:rPr>
              <a:t>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175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F360367-3F1F-44B5-95DC-E20DB2C45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ШІ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FB8F61-6375-4EF2-A2D9-35C816A92F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Постійно вчиться, покращується</a:t>
            </a:r>
          </a:p>
          <a:p>
            <a:r>
              <a:rPr lang="uk-UA" dirty="0"/>
              <a:t>Потребує діалогу</a:t>
            </a:r>
          </a:p>
          <a:p>
            <a:r>
              <a:rPr lang="uk-UA" dirty="0"/>
              <a:t>Часто має обмежену кількість запитів у безкоштовній версії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8AA2DF-0652-4583-AFF4-023A22A71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Браузер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EECCD9F-B6F0-4200-A539-5FF4F6E2CDB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Доповнюється новими матеріалами, індексується</a:t>
            </a:r>
          </a:p>
          <a:p>
            <a:r>
              <a:rPr lang="uk-UA" dirty="0"/>
              <a:t>Потребує запиту</a:t>
            </a:r>
          </a:p>
          <a:p>
            <a:r>
              <a:rPr lang="uk-UA" dirty="0"/>
              <a:t>Містить рекламу / проплачений контент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516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5C908-8A3D-401D-9B88-E2BFAEBD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Чат-бот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E9E4EF-EB5F-4E50-9311-785AC67D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Цифрова персоналізована програма</a:t>
            </a:r>
            <a:endParaRPr lang="ru-RU" dirty="0"/>
          </a:p>
          <a:p>
            <a:r>
              <a:rPr lang="ru-RU" dirty="0" err="1"/>
              <a:t>Навчився</a:t>
            </a:r>
            <a:r>
              <a:rPr lang="ru-RU" dirty="0"/>
              <a:t> бути </a:t>
            </a:r>
            <a:r>
              <a:rPr lang="ru-RU" dirty="0" err="1"/>
              <a:t>толерантним</a:t>
            </a:r>
            <a:r>
              <a:rPr lang="ru-RU" dirty="0"/>
              <a:t> у </a:t>
            </a:r>
            <a:r>
              <a:rPr lang="ru-RU" dirty="0" err="1"/>
              <a:t>спілкуванні</a:t>
            </a:r>
            <a:r>
              <a:rPr lang="ru-RU" dirty="0"/>
              <a:t> з людьми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вести </a:t>
            </a:r>
            <a:r>
              <a:rPr lang="ru-RU" dirty="0" err="1"/>
              <a:t>повноцінні</a:t>
            </a:r>
            <a:r>
              <a:rPr lang="ru-RU" dirty="0"/>
              <a:t> </a:t>
            </a:r>
            <a:r>
              <a:rPr lang="ru-RU" dirty="0" err="1"/>
              <a:t>діалоги</a:t>
            </a:r>
            <a:r>
              <a:rPr lang="ru-RU" dirty="0"/>
              <a:t>,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словесну</a:t>
            </a:r>
            <a:r>
              <a:rPr lang="ru-RU" dirty="0"/>
              <a:t> та </a:t>
            </a:r>
            <a:r>
              <a:rPr lang="ru-RU" dirty="0" err="1"/>
              <a:t>візуальну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endParaRPr lang="ru-RU" dirty="0"/>
          </a:p>
          <a:p>
            <a:r>
              <a:rPr lang="ru-RU" dirty="0" err="1"/>
              <a:t>Гнучкий</a:t>
            </a:r>
            <a:r>
              <a:rPr lang="ru-RU" dirty="0"/>
              <a:t> агент,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адапту</a:t>
            </a:r>
            <a:r>
              <a:rPr lang="uk-UA" dirty="0"/>
              <a:t>є</a:t>
            </a:r>
            <a:r>
              <a:rPr lang="ru-RU" dirty="0" err="1"/>
              <a:t>ться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endParaRPr lang="ru-RU" dirty="0"/>
          </a:p>
          <a:p>
            <a:pPr algn="just"/>
            <a:r>
              <a:rPr lang="uk-UA" dirty="0"/>
              <a:t>Ініціативи порту </a:t>
            </a:r>
            <a:r>
              <a:rPr lang="uk-UA" dirty="0" err="1"/>
              <a:t>Гамбурга</a:t>
            </a:r>
            <a:r>
              <a:rPr lang="uk-UA" dirty="0"/>
              <a:t> і мотоциклетної компанії </a:t>
            </a:r>
            <a:r>
              <a:rPr lang="en-US" dirty="0"/>
              <a:t>Harley-Davidson: </a:t>
            </a:r>
            <a:r>
              <a:rPr lang="uk-UA" dirty="0"/>
              <a:t>перші за допомогою розумних технологій збільшили пропускну здатність більш ніж у 2,5 рази, другі – скоротили час збирання мотоцикла з 21 дня до 6 годин</a:t>
            </a:r>
          </a:p>
        </p:txBody>
      </p:sp>
    </p:spTree>
    <p:extLst>
      <p:ext uri="{BB962C8B-B14F-4D97-AF65-F5344CB8AC3E}">
        <p14:creationId xmlns:p14="http://schemas.microsoft.com/office/powerpoint/2010/main" val="285507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95478-70D6-4F63-997B-D5C8073B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Популярні ресурси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3668F8-936B-40D5-AF28-26EDDBA9B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515151"/>
                </a:solidFill>
                <a:effectLst/>
                <a:latin typeface="Roboto Light" panose="020B0604020202020204" pitchFamily="2" charset="0"/>
                <a:hlinkClick r:id="rId2"/>
              </a:rPr>
              <a:t>https://chat.openai.com/</a:t>
            </a:r>
            <a:endParaRPr lang="uk-UA" b="0" i="0" dirty="0">
              <a:solidFill>
                <a:srgbClr val="515151"/>
              </a:solidFill>
              <a:effectLst/>
              <a:latin typeface="Roboto Light" panose="020B0604020202020204" pitchFamily="2" charset="0"/>
            </a:endParaRPr>
          </a:p>
          <a:p>
            <a:r>
              <a:rPr lang="en-US" dirty="0">
                <a:hlinkClick r:id="rId3"/>
              </a:rPr>
              <a:t>https://writesonic.com/</a:t>
            </a:r>
            <a:endParaRPr lang="uk-UA" dirty="0"/>
          </a:p>
          <a:p>
            <a:r>
              <a:rPr lang="en-US" dirty="0">
                <a:hlinkClick r:id="rId4"/>
              </a:rPr>
              <a:t>https://copysmith.ai/</a:t>
            </a:r>
            <a:endParaRPr lang="uk-UA" dirty="0"/>
          </a:p>
          <a:p>
            <a:r>
              <a:rPr lang="en-US" dirty="0">
                <a:hlinkClick r:id="rId5"/>
              </a:rPr>
              <a:t>https://www.wordtune.com/</a:t>
            </a:r>
            <a:endParaRPr lang="uk-UA" dirty="0"/>
          </a:p>
          <a:p>
            <a:r>
              <a:rPr lang="en-US" dirty="0"/>
              <a:t>https://deepdreamgenerator.com/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951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ини » Штучний інтелект в медицині">
            <a:extLst>
              <a:ext uri="{FF2B5EF4-FFF2-40B4-BE49-F238E27FC236}">
                <a16:creationId xmlns:a16="http://schemas.microsoft.com/office/drawing/2014/main" id="{1F90CD2F-D000-40F0-9028-A6FDA0D4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4" y="403452"/>
            <a:ext cx="4040506" cy="22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Штучний інтелект: готуємось до масового застосування і в Україні">
            <a:extLst>
              <a:ext uri="{FF2B5EF4-FFF2-40B4-BE49-F238E27FC236}">
                <a16:creationId xmlns:a16="http://schemas.microsoft.com/office/drawing/2014/main" id="{DE41BCD0-D439-4261-900B-EE8B4801C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4" y="3103401"/>
            <a:ext cx="4106306" cy="24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чені перестали розуміти, як працює штучний інтелект | Mind.ua">
            <a:extLst>
              <a:ext uri="{FF2B5EF4-FFF2-40B4-BE49-F238E27FC236}">
                <a16:creationId xmlns:a16="http://schemas.microsoft.com/office/drawing/2014/main" id="{7B8E155E-5C1D-4F0C-AD16-2E8864FC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403452"/>
            <a:ext cx="3788228" cy="22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Штучний інтелект Google – Чатбот розмовляє як людина | Економічна правда">
            <a:extLst>
              <a:ext uri="{FF2B5EF4-FFF2-40B4-BE49-F238E27FC236}">
                <a16:creationId xmlns:a16="http://schemas.microsoft.com/office/drawing/2014/main" id="{01931F33-5FED-4001-A22E-ED80DF8C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3103401"/>
            <a:ext cx="3853543" cy="22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7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279CB63-D247-4A68-B8EC-C41A962FA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164" y="659298"/>
            <a:ext cx="10377514" cy="5837352"/>
          </a:xfrm>
        </p:spPr>
      </p:pic>
    </p:spTree>
    <p:extLst>
      <p:ext uri="{BB962C8B-B14F-4D97-AF65-F5344CB8AC3E}">
        <p14:creationId xmlns:p14="http://schemas.microsoft.com/office/powerpoint/2010/main" val="35950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C62BC1F-5558-4EA3-9F72-8D405DB07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020" y="503852"/>
            <a:ext cx="9666514" cy="5610298"/>
          </a:xfrm>
        </p:spPr>
      </p:pic>
    </p:spTree>
    <p:extLst>
      <p:ext uri="{BB962C8B-B14F-4D97-AF65-F5344CB8AC3E}">
        <p14:creationId xmlns:p14="http://schemas.microsoft.com/office/powerpoint/2010/main" val="3713451031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Поси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и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и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TM10001115[[fn=Посилка]]</Template>
  <TotalTime>63</TotalTime>
  <Words>390</Words>
  <Application>Microsoft Office PowerPoint</Application>
  <PresentationFormat>Широкий екран</PresentationFormat>
  <Paragraphs>61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Arial</vt:lpstr>
      <vt:lpstr>Corbel</vt:lpstr>
      <vt:lpstr>Gill Sans MT</vt:lpstr>
      <vt:lpstr>Roboto Light</vt:lpstr>
      <vt:lpstr>Посилка</vt:lpstr>
      <vt:lpstr>Авторський і штучно згенерований контент</vt:lpstr>
      <vt:lpstr>Чек ін Опис себе для ШІ</vt:lpstr>
      <vt:lpstr>Що таке ШІ?</vt:lpstr>
      <vt:lpstr>Презентація PowerPoint</vt:lpstr>
      <vt:lpstr>Чат-бот</vt:lpstr>
      <vt:lpstr>Популярні ресурси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Групова робота</vt:lpstr>
      <vt:lpstr>Що може ШІ у візуальному контенті?</vt:lpstr>
      <vt:lpstr>Життя у іншому вимірі: штучний інтелект та його вплив на людство // Everest-AI-Review. – 2019. – № 4. URL : https://www.everest.ua/wp-content/uploads/2019/01/Everest-AIReview-%E2%84%965.pdf. </vt:lpstr>
      <vt:lpstr>Візуальний контент</vt:lpstr>
      <vt:lpstr>Групова робота Lie to Me</vt:lpstr>
      <vt:lpstr>Презентація PowerPoint</vt:lpstr>
      <vt:lpstr>Категорії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Авторський і штучно згенерований контент</dc:title>
  <dc:creator>Слава</dc:creator>
  <cp:lastModifiedBy>Слава</cp:lastModifiedBy>
  <cp:revision>3</cp:revision>
  <dcterms:created xsi:type="dcterms:W3CDTF">2023-11-28T14:02:09Z</dcterms:created>
  <dcterms:modified xsi:type="dcterms:W3CDTF">2023-11-28T15:05:21Z</dcterms:modified>
</cp:coreProperties>
</file>