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Учасники бойових дій на світлинах ХХ ст.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«</a:t>
            </a:r>
            <a:r>
              <a:rPr lang="uk-UA" dirty="0" err="1" smtClean="0"/>
              <a:t>Omaha</a:t>
            </a:r>
            <a:r>
              <a:rPr lang="uk-UA" dirty="0" smtClean="0"/>
              <a:t> </a:t>
            </a:r>
            <a:r>
              <a:rPr lang="uk-UA" dirty="0" err="1" smtClean="0"/>
              <a:t>Beach</a:t>
            </a:r>
            <a:r>
              <a:rPr lang="uk-UA" dirty="0" smtClean="0"/>
              <a:t>, Нормандія, Франція», Роберт Капа, 1944</a:t>
            </a:r>
            <a:endParaRPr lang="uk-UA" dirty="0"/>
          </a:p>
        </p:txBody>
      </p:sp>
      <p:pic>
        <p:nvPicPr>
          <p:cNvPr id="4" name="Содержимое 3" descr="https://i0.wp.com/static.diary.ru/userdir/3/1/1/2/311200/28095569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37518"/>
            <a:ext cx="6631384" cy="4355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err="1" smtClean="0"/>
              <a:t>“Якщо</a:t>
            </a:r>
            <a:r>
              <a:rPr lang="uk-UA" dirty="0" smtClean="0"/>
              <a:t> </a:t>
            </a:r>
            <a:r>
              <a:rPr lang="uk-UA" dirty="0" smtClean="0"/>
              <a:t>ваші фотографії погані, це означає, що ви знаходилися недостатньо близько до місця </a:t>
            </a:r>
            <a:r>
              <a:rPr lang="uk-UA" dirty="0" err="1" smtClean="0"/>
              <a:t>подій”</a:t>
            </a:r>
            <a:r>
              <a:rPr lang="uk-UA" dirty="0" smtClean="0"/>
              <a:t>.</a:t>
            </a:r>
          </a:p>
          <a:p>
            <a:r>
              <a:rPr lang="uk-UA" dirty="0" smtClean="0"/>
              <a:t>Його найвідоміші фотографії були зроблені вранці 6 червня 1944 року, коли разом з першими загонами піхоти він вийшов на берег Нормандії в день висадки союзних військ.</a:t>
            </a:r>
            <a:br>
              <a:rPr lang="uk-UA" dirty="0" smtClean="0"/>
            </a:br>
            <a:r>
              <a:rPr lang="uk-UA" dirty="0" smtClean="0"/>
              <a:t>Потрапивши під обстріл, Капа був вимушений упірнати під воду разом з камерою, щоб уникнути куль. Він ледве врятувався. З чотирьох плівок, знятих фотографом в день жахливої битви, збереглося тільки 11 кадрів 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Роберт Капа 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400" dirty="0" smtClean="0"/>
              <a:t>«Солдати федеральних військ, полеглі в перший день битви при </a:t>
            </a:r>
            <a:r>
              <a:rPr lang="uk-UA" sz="2400" dirty="0" err="1" smtClean="0"/>
              <a:t>Геттісберге</a:t>
            </a:r>
            <a:r>
              <a:rPr lang="uk-UA" sz="2400" dirty="0" smtClean="0"/>
              <a:t>, штат Пенсільванія», </a:t>
            </a:r>
            <a:r>
              <a:rPr lang="uk-UA" sz="2400" dirty="0" err="1" smtClean="0"/>
              <a:t>Меттью</a:t>
            </a:r>
            <a:r>
              <a:rPr lang="uk-UA" sz="2400" dirty="0" smtClean="0"/>
              <a:t> </a:t>
            </a:r>
            <a:r>
              <a:rPr lang="uk-UA" sz="2400" dirty="0" err="1" smtClean="0"/>
              <a:t>Бреді</a:t>
            </a:r>
            <a:r>
              <a:rPr lang="uk-UA" sz="2400" dirty="0" smtClean="0"/>
              <a:t>, 1863</a:t>
            </a:r>
            <a:endParaRPr lang="uk-UA" sz="2400" dirty="0"/>
          </a:p>
        </p:txBody>
      </p:sp>
      <p:pic>
        <p:nvPicPr>
          <p:cNvPr id="4" name="Содержимое 3" descr="https://i0.wp.com/static.diary.ru/userdir/3/1/1/2/311200/28095591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632847" cy="5040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Творець </a:t>
            </a:r>
            <a:r>
              <a:rPr lang="uk-UA" dirty="0" err="1" smtClean="0"/>
              <a:t>даггеротіпов</a:t>
            </a:r>
            <a:r>
              <a:rPr lang="uk-UA" dirty="0" smtClean="0"/>
              <a:t> Аврама Лінкольна і Роберта </a:t>
            </a:r>
            <a:r>
              <a:rPr lang="uk-UA" dirty="0" smtClean="0"/>
              <a:t>Лі.</a:t>
            </a:r>
          </a:p>
          <a:p>
            <a:endParaRPr lang="uk-UA" dirty="0" smtClean="0"/>
          </a:p>
          <a:p>
            <a:r>
              <a:rPr lang="uk-UA" dirty="0" smtClean="0"/>
              <a:t>За декілька років війни </a:t>
            </a:r>
            <a:r>
              <a:rPr lang="uk-UA" dirty="0" err="1" smtClean="0"/>
              <a:t>Бреді</a:t>
            </a:r>
            <a:r>
              <a:rPr lang="uk-UA" dirty="0" smtClean="0"/>
              <a:t> і його команда зробили більше 7 000 </a:t>
            </a:r>
            <a:r>
              <a:rPr lang="uk-UA" dirty="0" smtClean="0"/>
              <a:t>знімків.</a:t>
            </a:r>
          </a:p>
          <a:p>
            <a:pPr>
              <a:buNone/>
            </a:pPr>
            <a:endParaRPr lang="uk-UA" dirty="0" smtClean="0"/>
          </a:p>
          <a:p>
            <a:r>
              <a:rPr lang="uk-UA" dirty="0" smtClean="0"/>
              <a:t>Завдяки </a:t>
            </a:r>
            <a:r>
              <a:rPr lang="uk-UA" dirty="0" smtClean="0"/>
              <a:t>ним прості американці вперше змогли побачити гірку і сувору військову дійсність, не завуальовану гаслами </a:t>
            </a:r>
            <a:r>
              <a:rPr lang="uk-UA" dirty="0" smtClean="0"/>
              <a:t>ура-патріотизму.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/>
              <a:t>Меттью</a:t>
            </a:r>
            <a:r>
              <a:rPr lang="uk-UA" dirty="0" smtClean="0"/>
              <a:t> </a:t>
            </a:r>
            <a:r>
              <a:rPr lang="uk-UA" dirty="0" err="1" smtClean="0"/>
              <a:t>Бреді</a:t>
            </a:r>
            <a:r>
              <a:rPr lang="uk-UA" dirty="0" smtClean="0"/>
              <a:t> </a:t>
            </a: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«Вбивство </a:t>
            </a:r>
            <a:r>
              <a:rPr lang="uk-UA" dirty="0" err="1" smtClean="0"/>
              <a:t>вєтконгівця</a:t>
            </a:r>
            <a:r>
              <a:rPr lang="uk-UA" dirty="0" smtClean="0"/>
              <a:t>, здійснене начальником поліції </a:t>
            </a:r>
            <a:r>
              <a:rPr lang="uk-UA" dirty="0" err="1" smtClean="0"/>
              <a:t>Сайгона</a:t>
            </a:r>
            <a:r>
              <a:rPr lang="uk-UA" dirty="0" smtClean="0"/>
              <a:t>», </a:t>
            </a:r>
            <a:r>
              <a:rPr lang="uk-UA" dirty="0" err="1" smtClean="0"/>
              <a:t>Еді</a:t>
            </a:r>
            <a:r>
              <a:rPr lang="uk-UA" dirty="0" smtClean="0"/>
              <a:t> Адамс, 1968</a:t>
            </a:r>
            <a:endParaRPr lang="uk-UA" dirty="0"/>
          </a:p>
        </p:txBody>
      </p:sp>
      <p:pic>
        <p:nvPicPr>
          <p:cNvPr id="4" name="Содержимое 3" descr="https://i0.wp.com/static.diary.ru/userdir/3/1/1/2/311200/28095601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6933477" cy="5044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«Фотографія </a:t>
            </a:r>
            <a:r>
              <a:rPr lang="uk-UA" dirty="0" smtClean="0"/>
              <a:t>— це найпотужніша зброя на світі</a:t>
            </a:r>
            <a:r>
              <a:rPr lang="uk-UA" dirty="0" smtClean="0"/>
              <a:t>»</a:t>
            </a:r>
          </a:p>
          <a:p>
            <a:r>
              <a:rPr lang="uk-UA" dirty="0" smtClean="0"/>
              <a:t>В </a:t>
            </a:r>
            <a:r>
              <a:rPr lang="uk-UA" dirty="0" smtClean="0"/>
              <a:t>1968 році його фотографія офіцера, що стріляє в голову закутого в наручники ув’язненого, не лише отримала </a:t>
            </a:r>
            <a:r>
              <a:rPr lang="uk-UA" b="1" dirty="0" err="1" smtClean="0"/>
              <a:t>пулітцеровськую</a:t>
            </a:r>
            <a:r>
              <a:rPr lang="uk-UA" b="1" dirty="0" smtClean="0"/>
              <a:t> премію в 1969 році</a:t>
            </a:r>
            <a:r>
              <a:rPr lang="uk-UA" dirty="0" smtClean="0"/>
              <a:t>, але і також остаточно змінила відношення американців до того, що відбувалося у В’єтнамі</a:t>
            </a:r>
            <a:endParaRPr lang="uk-UA" dirty="0" smtClean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/>
              <a:t>Еді</a:t>
            </a:r>
            <a:r>
              <a:rPr lang="uk-UA" dirty="0" smtClean="0"/>
              <a:t> Адамс 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7200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Людина </a:t>
            </a:r>
            <a:r>
              <a:rPr lang="uk-UA" dirty="0" smtClean="0"/>
              <a:t>в наручниках — капітан </a:t>
            </a:r>
            <a:r>
              <a:rPr lang="uk-UA" dirty="0" err="1" smtClean="0"/>
              <a:t>вьетконговських</a:t>
            </a:r>
            <a:r>
              <a:rPr lang="uk-UA" dirty="0" smtClean="0"/>
              <a:t> «воїнів помсти», і цього дня ним і його підручними було застрелено безліч неозброєних мирних жителів.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Генерала </a:t>
            </a:r>
            <a:r>
              <a:rPr lang="uk-UA" dirty="0" err="1" smtClean="0"/>
              <a:t>Nguyen</a:t>
            </a:r>
            <a:r>
              <a:rPr lang="uk-UA" dirty="0" smtClean="0"/>
              <a:t> </a:t>
            </a:r>
            <a:r>
              <a:rPr lang="uk-UA" dirty="0" err="1" smtClean="0"/>
              <a:t>Ngoc</a:t>
            </a:r>
            <a:r>
              <a:rPr lang="uk-UA" dirty="0" smtClean="0"/>
              <a:t> </a:t>
            </a:r>
            <a:r>
              <a:rPr lang="uk-UA" dirty="0" err="1" smtClean="0"/>
              <a:t>Loan</a:t>
            </a:r>
            <a:r>
              <a:rPr lang="uk-UA" dirty="0" smtClean="0"/>
              <a:t>, змальованого на фотографії зліва, все життя переслідувало його минуле: його відмовлялися лікувати в австралійському військовому госпіталі, після переїзду в США він зіткнувся з масованою кампанією, що закликала до його негайної депортації, ресторан, який він відкрив у </a:t>
            </a:r>
            <a:r>
              <a:rPr lang="uk-UA" dirty="0" err="1" smtClean="0"/>
              <a:t>Вірджінії</a:t>
            </a:r>
            <a:r>
              <a:rPr lang="uk-UA" dirty="0" smtClean="0"/>
              <a:t>, щодня піддавався нападу вандалів. «Ми знаємо, хто ти такий!» — цей напис переслідував генерала армії все життя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«</a:t>
            </a:r>
            <a:r>
              <a:rPr lang="uk-UA" dirty="0" smtClean="0"/>
              <a:t>Він убив людину в наручниках», — говорив </a:t>
            </a:r>
            <a:r>
              <a:rPr lang="uk-UA" dirty="0" err="1" smtClean="0"/>
              <a:t>Еді</a:t>
            </a:r>
            <a:r>
              <a:rPr lang="uk-UA" dirty="0" smtClean="0"/>
              <a:t> Адамс, — «а я убив його своєю камерою».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«Вбивство </a:t>
            </a:r>
            <a:r>
              <a:rPr lang="uk-UA" dirty="0" err="1" smtClean="0"/>
              <a:t>вєтконгівця</a:t>
            </a:r>
            <a:r>
              <a:rPr lang="uk-UA" dirty="0" smtClean="0"/>
              <a:t>, здійснене начальником поліції </a:t>
            </a:r>
            <a:r>
              <a:rPr lang="uk-UA" dirty="0" err="1" smtClean="0"/>
              <a:t>Сайгона</a:t>
            </a:r>
            <a:r>
              <a:rPr lang="uk-UA" dirty="0" smtClean="0"/>
              <a:t>»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«День Перемоги, </a:t>
            </a:r>
            <a:r>
              <a:rPr lang="uk-UA" sz="3200" dirty="0" err="1" smtClean="0"/>
              <a:t>Таймс-сквер</a:t>
            </a:r>
            <a:r>
              <a:rPr lang="uk-UA" sz="3200" dirty="0" smtClean="0"/>
              <a:t>, 1945 рік» або «Поцілунок», Альфред </a:t>
            </a:r>
            <a:r>
              <a:rPr lang="uk-UA" sz="3200" dirty="0" err="1" smtClean="0"/>
              <a:t>Ейзенштадт</a:t>
            </a:r>
            <a:r>
              <a:rPr lang="uk-UA" sz="3200" dirty="0" smtClean="0"/>
              <a:t>, 1945</a:t>
            </a:r>
            <a:endParaRPr lang="uk-UA" sz="3200" dirty="0"/>
          </a:p>
        </p:txBody>
      </p:sp>
      <p:pic>
        <p:nvPicPr>
          <p:cNvPr id="4" name="Содержимое 3" descr="https://i0.wp.com/static.diary.ru/userdir/3/1/1/2/311200/28095621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cx1="http://schemas.microsoft.com/office/drawing/2015/9/8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4317676" cy="50851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644008" y="1772816"/>
            <a:ext cx="449999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14 серпня 1945 </a:t>
            </a:r>
            <a:r>
              <a:rPr lang="uk-UA" dirty="0" smtClean="0"/>
              <a:t>новина про капітуляцію Японії сповістила закінчення Другої світової війни.</a:t>
            </a:r>
          </a:p>
          <a:p>
            <a:endParaRPr lang="uk-UA" dirty="0" smtClean="0"/>
          </a:p>
          <a:p>
            <a:r>
              <a:rPr lang="uk-UA" dirty="0" smtClean="0"/>
              <a:t>Фотограф примітив </a:t>
            </a:r>
            <a:r>
              <a:rPr lang="uk-UA" dirty="0" smtClean="0"/>
              <a:t>моряка, що «</a:t>
            </a:r>
            <a:r>
              <a:rPr lang="uk-UA" dirty="0" smtClean="0"/>
              <a:t>йшов </a:t>
            </a:r>
            <a:r>
              <a:rPr lang="uk-UA" dirty="0" smtClean="0"/>
              <a:t>по вулиці і хапав кожну дівчинку в полі свого зору</a:t>
            </a:r>
            <a:r>
              <a:rPr lang="uk-UA" dirty="0" smtClean="0"/>
              <a:t>.»</a:t>
            </a:r>
          </a:p>
          <a:p>
            <a:endParaRPr lang="uk-UA" dirty="0" smtClean="0"/>
          </a:p>
          <a:p>
            <a:r>
              <a:rPr lang="uk-UA" dirty="0" smtClean="0"/>
              <a:t> </a:t>
            </a:r>
            <a:r>
              <a:rPr lang="uk-UA" dirty="0" smtClean="0"/>
              <a:t>Він пізніше пояснив, що йому було наплювати, чи була вона «бабусею, міцною, худою, старою або молодою», — він не робив ніяких відмінностей</a:t>
            </a:r>
            <a:r>
              <a:rPr lang="uk-UA" dirty="0" smtClean="0"/>
              <a:t>.</a:t>
            </a:r>
          </a:p>
          <a:p>
            <a:endParaRPr lang="uk-UA" dirty="0" smtClean="0"/>
          </a:p>
          <a:p>
            <a:r>
              <a:rPr lang="uk-UA" dirty="0" smtClean="0"/>
              <a:t>Фото опубліковано на </a:t>
            </a:r>
            <a:r>
              <a:rPr lang="uk-UA" dirty="0" smtClean="0"/>
              <a:t>обкладинці журналу </a:t>
            </a:r>
            <a:r>
              <a:rPr lang="uk-UA" dirty="0" err="1" smtClean="0"/>
              <a:t>Life</a:t>
            </a:r>
            <a:r>
              <a:rPr lang="uk-UA" smtClean="0"/>
              <a:t>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</TotalTime>
  <Words>404</Words>
  <Application>Microsoft Office PowerPoint</Application>
  <PresentationFormat>Экран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Учасники бойових дій на світлинах ХХ ст.</vt:lpstr>
      <vt:lpstr>«Omaha Beach, Нормандія, Франція», Роберт Капа, 1944</vt:lpstr>
      <vt:lpstr>Роберт Капа </vt:lpstr>
      <vt:lpstr>«Солдати федеральних військ, полеглі в перший день битви при Геттісберге, штат Пенсільванія», Меттью Бреді, 1863</vt:lpstr>
      <vt:lpstr>Меттью Бреді </vt:lpstr>
      <vt:lpstr>«Вбивство вєтконгівця, здійснене начальником поліції Сайгона», Еді Адамс, 1968</vt:lpstr>
      <vt:lpstr>Еді Адамс </vt:lpstr>
      <vt:lpstr>«Вбивство вєтконгівця, здійснене начальником поліції Сайгона»</vt:lpstr>
      <vt:lpstr>«День Перемоги, Таймс-сквер, 1945 рік» або «Поцілунок», Альфред Ейзенштадт, 1945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Учасники бойових дій на світлинах ХХ ст.</dc:title>
  <dc:creator>user</dc:creator>
  <cp:lastModifiedBy>user</cp:lastModifiedBy>
  <cp:revision>3</cp:revision>
  <dcterms:created xsi:type="dcterms:W3CDTF">2023-02-09T14:35:26Z</dcterms:created>
  <dcterms:modified xsi:type="dcterms:W3CDTF">2023-02-09T14:57:03Z</dcterms:modified>
</cp:coreProperties>
</file>