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9" r:id="rId6"/>
    <p:sldId id="260" r:id="rId7"/>
    <p:sldId id="261" r:id="rId8"/>
    <p:sldId id="262" r:id="rId9"/>
    <p:sldId id="263" r:id="rId10"/>
    <p:sldId id="264" r:id="rId11"/>
    <p:sldId id="265" r:id="rId12"/>
    <p:sldId id="266" r:id="rId13"/>
    <p:sldId id="267" r:id="rId14"/>
    <p:sldId id="268"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8EDC7-5B73-4E86-8306-DF4D4EE3B86D}" type="doc">
      <dgm:prSet loTypeId="urn:microsoft.com/office/officeart/2005/8/layout/venn1" loCatId="relationship" qsTypeId="urn:microsoft.com/office/officeart/2005/8/quickstyle/simple1" qsCatId="simple" csTypeId="urn:microsoft.com/office/officeart/2005/8/colors/accent1_2" csCatId="accent1" phldr="1"/>
      <dgm:spPr/>
    </dgm:pt>
    <dgm:pt modelId="{172EE1A8-C554-4CD4-BDD5-124B6F3F178D}">
      <dgm:prSet phldrT="[Текст]"/>
      <dgm:spPr/>
      <dgm:t>
        <a:bodyPr/>
        <a:lstStyle/>
        <a:p>
          <a:r>
            <a:rPr lang="uk-UA" dirty="0" smtClean="0"/>
            <a:t>Держава</a:t>
          </a:r>
          <a:endParaRPr lang="ru-RU" dirty="0"/>
        </a:p>
      </dgm:t>
    </dgm:pt>
    <dgm:pt modelId="{493E4A06-369C-4733-AB67-7459B3AF1BDB}" type="parTrans" cxnId="{5ACBF74C-868D-4968-BE1D-1C7C52403398}">
      <dgm:prSet/>
      <dgm:spPr/>
      <dgm:t>
        <a:bodyPr/>
        <a:lstStyle/>
        <a:p>
          <a:endParaRPr lang="ru-RU"/>
        </a:p>
      </dgm:t>
    </dgm:pt>
    <dgm:pt modelId="{E61F3E3E-2C6F-4BC7-A397-0CC8D07996BC}" type="sibTrans" cxnId="{5ACBF74C-868D-4968-BE1D-1C7C52403398}">
      <dgm:prSet/>
      <dgm:spPr/>
      <dgm:t>
        <a:bodyPr/>
        <a:lstStyle/>
        <a:p>
          <a:endParaRPr lang="ru-RU"/>
        </a:p>
      </dgm:t>
    </dgm:pt>
    <dgm:pt modelId="{0EE8DBFB-9CBF-4E06-9CFB-BFFFE5A20AE1}">
      <dgm:prSet phldrT="[Текст]"/>
      <dgm:spPr/>
      <dgm:t>
        <a:bodyPr/>
        <a:lstStyle/>
        <a:p>
          <a:r>
            <a:rPr lang="uk-UA" dirty="0" smtClean="0"/>
            <a:t>Наймані працівники</a:t>
          </a:r>
          <a:endParaRPr lang="ru-RU" dirty="0"/>
        </a:p>
      </dgm:t>
    </dgm:pt>
    <dgm:pt modelId="{5146B14E-9112-4D3A-A950-5FF28E195369}" type="parTrans" cxnId="{AAF0C2A2-1028-49B2-A1CD-DC30DE96DD7E}">
      <dgm:prSet/>
      <dgm:spPr/>
      <dgm:t>
        <a:bodyPr/>
        <a:lstStyle/>
        <a:p>
          <a:endParaRPr lang="ru-RU"/>
        </a:p>
      </dgm:t>
    </dgm:pt>
    <dgm:pt modelId="{BD7ED550-1D0A-4A52-95EB-96A663673539}" type="sibTrans" cxnId="{AAF0C2A2-1028-49B2-A1CD-DC30DE96DD7E}">
      <dgm:prSet/>
      <dgm:spPr/>
      <dgm:t>
        <a:bodyPr/>
        <a:lstStyle/>
        <a:p>
          <a:endParaRPr lang="ru-RU"/>
        </a:p>
      </dgm:t>
    </dgm:pt>
    <dgm:pt modelId="{5A398C83-5DCF-414F-8534-9F6B5D4BFA94}">
      <dgm:prSet phldrT="[Текст]"/>
      <dgm:spPr/>
      <dgm:t>
        <a:bodyPr/>
        <a:lstStyle/>
        <a:p>
          <a:r>
            <a:rPr lang="uk-UA" dirty="0" smtClean="0"/>
            <a:t>Капітал</a:t>
          </a:r>
          <a:endParaRPr lang="ru-RU" dirty="0"/>
        </a:p>
      </dgm:t>
    </dgm:pt>
    <dgm:pt modelId="{82B340F0-FB1A-44C2-BD9F-D3E9CE53954D}" type="parTrans" cxnId="{F73914A0-3759-4164-93CD-0123A72E3455}">
      <dgm:prSet/>
      <dgm:spPr/>
      <dgm:t>
        <a:bodyPr/>
        <a:lstStyle/>
        <a:p>
          <a:endParaRPr lang="ru-RU"/>
        </a:p>
      </dgm:t>
    </dgm:pt>
    <dgm:pt modelId="{7B693961-7C16-4E24-BF8E-37198ED622CC}" type="sibTrans" cxnId="{F73914A0-3759-4164-93CD-0123A72E3455}">
      <dgm:prSet/>
      <dgm:spPr/>
      <dgm:t>
        <a:bodyPr/>
        <a:lstStyle/>
        <a:p>
          <a:endParaRPr lang="ru-RU"/>
        </a:p>
      </dgm:t>
    </dgm:pt>
    <dgm:pt modelId="{C02A9450-8F73-4D87-8C14-B3F17A001B2F}" type="pres">
      <dgm:prSet presAssocID="{1898EDC7-5B73-4E86-8306-DF4D4EE3B86D}" presName="compositeShape" presStyleCnt="0">
        <dgm:presLayoutVars>
          <dgm:chMax val="7"/>
          <dgm:dir/>
          <dgm:resizeHandles val="exact"/>
        </dgm:presLayoutVars>
      </dgm:prSet>
      <dgm:spPr/>
    </dgm:pt>
    <dgm:pt modelId="{24E78692-7544-4C27-B8A4-81C9D39F081C}" type="pres">
      <dgm:prSet presAssocID="{172EE1A8-C554-4CD4-BDD5-124B6F3F178D}" presName="circ1" presStyleLbl="vennNode1" presStyleIdx="0" presStyleCnt="3"/>
      <dgm:spPr/>
      <dgm:t>
        <a:bodyPr/>
        <a:lstStyle/>
        <a:p>
          <a:endParaRPr lang="ru-RU"/>
        </a:p>
      </dgm:t>
    </dgm:pt>
    <dgm:pt modelId="{25E9E99C-670E-4647-9075-F56D73788995}" type="pres">
      <dgm:prSet presAssocID="{172EE1A8-C554-4CD4-BDD5-124B6F3F178D}" presName="circ1Tx" presStyleLbl="revTx" presStyleIdx="0" presStyleCnt="0">
        <dgm:presLayoutVars>
          <dgm:chMax val="0"/>
          <dgm:chPref val="0"/>
          <dgm:bulletEnabled val="1"/>
        </dgm:presLayoutVars>
      </dgm:prSet>
      <dgm:spPr/>
      <dgm:t>
        <a:bodyPr/>
        <a:lstStyle/>
        <a:p>
          <a:endParaRPr lang="ru-RU"/>
        </a:p>
      </dgm:t>
    </dgm:pt>
    <dgm:pt modelId="{599BC140-A4B2-4513-A772-03496461C1B0}" type="pres">
      <dgm:prSet presAssocID="{0EE8DBFB-9CBF-4E06-9CFB-BFFFE5A20AE1}" presName="circ2" presStyleLbl="vennNode1" presStyleIdx="1" presStyleCnt="3"/>
      <dgm:spPr/>
      <dgm:t>
        <a:bodyPr/>
        <a:lstStyle/>
        <a:p>
          <a:endParaRPr lang="ru-RU"/>
        </a:p>
      </dgm:t>
    </dgm:pt>
    <dgm:pt modelId="{B4D0DAFC-5BFA-489A-8A68-E4F328E6B036}" type="pres">
      <dgm:prSet presAssocID="{0EE8DBFB-9CBF-4E06-9CFB-BFFFE5A20AE1}" presName="circ2Tx" presStyleLbl="revTx" presStyleIdx="0" presStyleCnt="0">
        <dgm:presLayoutVars>
          <dgm:chMax val="0"/>
          <dgm:chPref val="0"/>
          <dgm:bulletEnabled val="1"/>
        </dgm:presLayoutVars>
      </dgm:prSet>
      <dgm:spPr/>
      <dgm:t>
        <a:bodyPr/>
        <a:lstStyle/>
        <a:p>
          <a:endParaRPr lang="ru-RU"/>
        </a:p>
      </dgm:t>
    </dgm:pt>
    <dgm:pt modelId="{D06EE3BB-3149-4EF9-B679-A9BAE21CDDDC}" type="pres">
      <dgm:prSet presAssocID="{5A398C83-5DCF-414F-8534-9F6B5D4BFA94}" presName="circ3" presStyleLbl="vennNode1" presStyleIdx="2" presStyleCnt="3"/>
      <dgm:spPr/>
      <dgm:t>
        <a:bodyPr/>
        <a:lstStyle/>
        <a:p>
          <a:endParaRPr lang="ru-RU"/>
        </a:p>
      </dgm:t>
    </dgm:pt>
    <dgm:pt modelId="{DB256270-E008-4651-95DE-F9108EEDFD61}" type="pres">
      <dgm:prSet presAssocID="{5A398C83-5DCF-414F-8534-9F6B5D4BFA94}" presName="circ3Tx" presStyleLbl="revTx" presStyleIdx="0" presStyleCnt="0">
        <dgm:presLayoutVars>
          <dgm:chMax val="0"/>
          <dgm:chPref val="0"/>
          <dgm:bulletEnabled val="1"/>
        </dgm:presLayoutVars>
      </dgm:prSet>
      <dgm:spPr/>
      <dgm:t>
        <a:bodyPr/>
        <a:lstStyle/>
        <a:p>
          <a:endParaRPr lang="ru-RU"/>
        </a:p>
      </dgm:t>
    </dgm:pt>
  </dgm:ptLst>
  <dgm:cxnLst>
    <dgm:cxn modelId="{5ACBF74C-868D-4968-BE1D-1C7C52403398}" srcId="{1898EDC7-5B73-4E86-8306-DF4D4EE3B86D}" destId="{172EE1A8-C554-4CD4-BDD5-124B6F3F178D}" srcOrd="0" destOrd="0" parTransId="{493E4A06-369C-4733-AB67-7459B3AF1BDB}" sibTransId="{E61F3E3E-2C6F-4BC7-A397-0CC8D07996BC}"/>
    <dgm:cxn modelId="{1B0A65BA-E05E-4C06-B4C9-8FC36B2A7AB6}" type="presOf" srcId="{172EE1A8-C554-4CD4-BDD5-124B6F3F178D}" destId="{25E9E99C-670E-4647-9075-F56D73788995}" srcOrd="1" destOrd="0" presId="urn:microsoft.com/office/officeart/2005/8/layout/venn1"/>
    <dgm:cxn modelId="{AAF0C2A2-1028-49B2-A1CD-DC30DE96DD7E}" srcId="{1898EDC7-5B73-4E86-8306-DF4D4EE3B86D}" destId="{0EE8DBFB-9CBF-4E06-9CFB-BFFFE5A20AE1}" srcOrd="1" destOrd="0" parTransId="{5146B14E-9112-4D3A-A950-5FF28E195369}" sibTransId="{BD7ED550-1D0A-4A52-95EB-96A663673539}"/>
    <dgm:cxn modelId="{926030B1-1A4F-45CC-83BD-2FA1821C9215}" type="presOf" srcId="{5A398C83-5DCF-414F-8534-9F6B5D4BFA94}" destId="{DB256270-E008-4651-95DE-F9108EEDFD61}" srcOrd="1" destOrd="0" presId="urn:microsoft.com/office/officeart/2005/8/layout/venn1"/>
    <dgm:cxn modelId="{4E6B6AF9-7620-460A-895F-E78E9014B0F5}" type="presOf" srcId="{5A398C83-5DCF-414F-8534-9F6B5D4BFA94}" destId="{D06EE3BB-3149-4EF9-B679-A9BAE21CDDDC}" srcOrd="0" destOrd="0" presId="urn:microsoft.com/office/officeart/2005/8/layout/venn1"/>
    <dgm:cxn modelId="{A09633F8-8B28-4D74-8490-21511354F238}" type="presOf" srcId="{172EE1A8-C554-4CD4-BDD5-124B6F3F178D}" destId="{24E78692-7544-4C27-B8A4-81C9D39F081C}" srcOrd="0" destOrd="0" presId="urn:microsoft.com/office/officeart/2005/8/layout/venn1"/>
    <dgm:cxn modelId="{940DE926-851D-48CB-A006-86B04CB26F07}" type="presOf" srcId="{0EE8DBFB-9CBF-4E06-9CFB-BFFFE5A20AE1}" destId="{599BC140-A4B2-4513-A772-03496461C1B0}" srcOrd="0" destOrd="0" presId="urn:microsoft.com/office/officeart/2005/8/layout/venn1"/>
    <dgm:cxn modelId="{7AD6BFFF-4C2E-4EFF-802E-54DA463BF599}" type="presOf" srcId="{0EE8DBFB-9CBF-4E06-9CFB-BFFFE5A20AE1}" destId="{B4D0DAFC-5BFA-489A-8A68-E4F328E6B036}" srcOrd="1" destOrd="0" presId="urn:microsoft.com/office/officeart/2005/8/layout/venn1"/>
    <dgm:cxn modelId="{F73914A0-3759-4164-93CD-0123A72E3455}" srcId="{1898EDC7-5B73-4E86-8306-DF4D4EE3B86D}" destId="{5A398C83-5DCF-414F-8534-9F6B5D4BFA94}" srcOrd="2" destOrd="0" parTransId="{82B340F0-FB1A-44C2-BD9F-D3E9CE53954D}" sibTransId="{7B693961-7C16-4E24-BF8E-37198ED622CC}"/>
    <dgm:cxn modelId="{E21F3E3A-AA6B-4486-A6CB-00325175FA57}" type="presOf" srcId="{1898EDC7-5B73-4E86-8306-DF4D4EE3B86D}" destId="{C02A9450-8F73-4D87-8C14-B3F17A001B2F}" srcOrd="0" destOrd="0" presId="urn:microsoft.com/office/officeart/2005/8/layout/venn1"/>
    <dgm:cxn modelId="{3F339334-087D-4E72-9845-9A32113A605C}" type="presParOf" srcId="{C02A9450-8F73-4D87-8C14-B3F17A001B2F}" destId="{24E78692-7544-4C27-B8A4-81C9D39F081C}" srcOrd="0" destOrd="0" presId="urn:microsoft.com/office/officeart/2005/8/layout/venn1"/>
    <dgm:cxn modelId="{282077B0-FEF5-448C-8135-56967EA8BACC}" type="presParOf" srcId="{C02A9450-8F73-4D87-8C14-B3F17A001B2F}" destId="{25E9E99C-670E-4647-9075-F56D73788995}" srcOrd="1" destOrd="0" presId="urn:microsoft.com/office/officeart/2005/8/layout/venn1"/>
    <dgm:cxn modelId="{5719DB7A-F0D9-4DC7-AD71-2E215C4E93E8}" type="presParOf" srcId="{C02A9450-8F73-4D87-8C14-B3F17A001B2F}" destId="{599BC140-A4B2-4513-A772-03496461C1B0}" srcOrd="2" destOrd="0" presId="urn:microsoft.com/office/officeart/2005/8/layout/venn1"/>
    <dgm:cxn modelId="{2C076EB3-AE4D-49C6-9E3A-44BB22C3324B}" type="presParOf" srcId="{C02A9450-8F73-4D87-8C14-B3F17A001B2F}" destId="{B4D0DAFC-5BFA-489A-8A68-E4F328E6B036}" srcOrd="3" destOrd="0" presId="urn:microsoft.com/office/officeart/2005/8/layout/venn1"/>
    <dgm:cxn modelId="{3D6EDA58-3727-4E4B-BE8D-F2A94CAA7202}" type="presParOf" srcId="{C02A9450-8F73-4D87-8C14-B3F17A001B2F}" destId="{D06EE3BB-3149-4EF9-B679-A9BAE21CDDDC}" srcOrd="4" destOrd="0" presId="urn:microsoft.com/office/officeart/2005/8/layout/venn1"/>
    <dgm:cxn modelId="{2D915C56-897E-40DD-91E6-1E8E08435AB7}" type="presParOf" srcId="{C02A9450-8F73-4D87-8C14-B3F17A001B2F}" destId="{DB256270-E008-4651-95DE-F9108EEDFD6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8EDC7-5B73-4E86-8306-DF4D4EE3B86D}" type="doc">
      <dgm:prSet loTypeId="urn:microsoft.com/office/officeart/2005/8/layout/venn1" loCatId="relationship" qsTypeId="urn:microsoft.com/office/officeart/2005/8/quickstyle/simple1" qsCatId="simple" csTypeId="urn:microsoft.com/office/officeart/2005/8/colors/accent1_2" csCatId="accent1" phldr="1"/>
      <dgm:spPr/>
    </dgm:pt>
    <dgm:pt modelId="{172EE1A8-C554-4CD4-BDD5-124B6F3F178D}">
      <dgm:prSet phldrT="[Текст]"/>
      <dgm:spPr/>
      <dgm:t>
        <a:bodyPr/>
        <a:lstStyle/>
        <a:p>
          <a:r>
            <a:rPr lang="uk-UA" b="1" dirty="0" smtClean="0">
              <a:solidFill>
                <a:schemeClr val="accent1">
                  <a:lumMod val="50000"/>
                </a:schemeClr>
              </a:solidFill>
            </a:rPr>
            <a:t>Держава</a:t>
          </a:r>
          <a:endParaRPr lang="ru-RU" b="1" dirty="0">
            <a:solidFill>
              <a:schemeClr val="accent1">
                <a:lumMod val="50000"/>
              </a:schemeClr>
            </a:solidFill>
          </a:endParaRPr>
        </a:p>
      </dgm:t>
    </dgm:pt>
    <dgm:pt modelId="{493E4A06-369C-4733-AB67-7459B3AF1BDB}" type="parTrans" cxnId="{5ACBF74C-868D-4968-BE1D-1C7C52403398}">
      <dgm:prSet/>
      <dgm:spPr/>
      <dgm:t>
        <a:bodyPr/>
        <a:lstStyle/>
        <a:p>
          <a:endParaRPr lang="ru-RU"/>
        </a:p>
      </dgm:t>
    </dgm:pt>
    <dgm:pt modelId="{E61F3E3E-2C6F-4BC7-A397-0CC8D07996BC}" type="sibTrans" cxnId="{5ACBF74C-868D-4968-BE1D-1C7C52403398}">
      <dgm:prSet/>
      <dgm:spPr/>
      <dgm:t>
        <a:bodyPr/>
        <a:lstStyle/>
        <a:p>
          <a:endParaRPr lang="ru-RU"/>
        </a:p>
      </dgm:t>
    </dgm:pt>
    <dgm:pt modelId="{0EE8DBFB-9CBF-4E06-9CFB-BFFFE5A20AE1}">
      <dgm:prSet phldrT="[Текст]"/>
      <dgm:spPr/>
      <dgm:t>
        <a:bodyPr/>
        <a:lstStyle/>
        <a:p>
          <a:r>
            <a:rPr lang="uk-UA" b="1" dirty="0" smtClean="0">
              <a:solidFill>
                <a:schemeClr val="accent1">
                  <a:lumMod val="50000"/>
                </a:schemeClr>
              </a:solidFill>
            </a:rPr>
            <a:t>Наймані працівники</a:t>
          </a:r>
          <a:endParaRPr lang="ru-RU" b="1" dirty="0">
            <a:solidFill>
              <a:schemeClr val="accent1">
                <a:lumMod val="50000"/>
              </a:schemeClr>
            </a:solidFill>
          </a:endParaRPr>
        </a:p>
      </dgm:t>
    </dgm:pt>
    <dgm:pt modelId="{5146B14E-9112-4D3A-A950-5FF28E195369}" type="parTrans" cxnId="{AAF0C2A2-1028-49B2-A1CD-DC30DE96DD7E}">
      <dgm:prSet/>
      <dgm:spPr/>
      <dgm:t>
        <a:bodyPr/>
        <a:lstStyle/>
        <a:p>
          <a:endParaRPr lang="ru-RU"/>
        </a:p>
      </dgm:t>
    </dgm:pt>
    <dgm:pt modelId="{BD7ED550-1D0A-4A52-95EB-96A663673539}" type="sibTrans" cxnId="{AAF0C2A2-1028-49B2-A1CD-DC30DE96DD7E}">
      <dgm:prSet/>
      <dgm:spPr/>
      <dgm:t>
        <a:bodyPr/>
        <a:lstStyle/>
        <a:p>
          <a:endParaRPr lang="ru-RU"/>
        </a:p>
      </dgm:t>
    </dgm:pt>
    <dgm:pt modelId="{5A398C83-5DCF-414F-8534-9F6B5D4BFA94}">
      <dgm:prSet phldrT="[Текст]"/>
      <dgm:spPr/>
      <dgm:t>
        <a:bodyPr/>
        <a:lstStyle/>
        <a:p>
          <a:r>
            <a:rPr lang="uk-UA" b="1" dirty="0" smtClean="0">
              <a:solidFill>
                <a:schemeClr val="accent1">
                  <a:lumMod val="50000"/>
                </a:schemeClr>
              </a:solidFill>
            </a:rPr>
            <a:t>Капітал</a:t>
          </a:r>
          <a:endParaRPr lang="ru-RU" b="1" dirty="0">
            <a:solidFill>
              <a:schemeClr val="accent1">
                <a:lumMod val="50000"/>
              </a:schemeClr>
            </a:solidFill>
          </a:endParaRPr>
        </a:p>
      </dgm:t>
    </dgm:pt>
    <dgm:pt modelId="{82B340F0-FB1A-44C2-BD9F-D3E9CE53954D}" type="parTrans" cxnId="{F73914A0-3759-4164-93CD-0123A72E3455}">
      <dgm:prSet/>
      <dgm:spPr/>
      <dgm:t>
        <a:bodyPr/>
        <a:lstStyle/>
        <a:p>
          <a:endParaRPr lang="ru-RU"/>
        </a:p>
      </dgm:t>
    </dgm:pt>
    <dgm:pt modelId="{7B693961-7C16-4E24-BF8E-37198ED622CC}" type="sibTrans" cxnId="{F73914A0-3759-4164-93CD-0123A72E3455}">
      <dgm:prSet/>
      <dgm:spPr/>
      <dgm:t>
        <a:bodyPr/>
        <a:lstStyle/>
        <a:p>
          <a:endParaRPr lang="ru-RU"/>
        </a:p>
      </dgm:t>
    </dgm:pt>
    <dgm:pt modelId="{FDF72922-95F9-46C7-B6F4-AA601EAC758C}">
      <dgm:prSet/>
      <dgm:spPr/>
      <dgm:t>
        <a:bodyPr/>
        <a:lstStyle/>
        <a:p>
          <a:r>
            <a:rPr lang="uk-UA" b="1" dirty="0" smtClean="0">
              <a:solidFill>
                <a:schemeClr val="accent1">
                  <a:lumMod val="50000"/>
                </a:schemeClr>
              </a:solidFill>
            </a:rPr>
            <a:t>Освіта</a:t>
          </a:r>
          <a:endParaRPr lang="ru-RU" b="1" dirty="0">
            <a:solidFill>
              <a:schemeClr val="accent1">
                <a:lumMod val="50000"/>
              </a:schemeClr>
            </a:solidFill>
          </a:endParaRPr>
        </a:p>
      </dgm:t>
    </dgm:pt>
    <dgm:pt modelId="{D44192FB-14F1-462B-BB67-55B2AF0B65D2}" type="parTrans" cxnId="{87720F34-3800-429E-8016-B37156808572}">
      <dgm:prSet/>
      <dgm:spPr/>
      <dgm:t>
        <a:bodyPr/>
        <a:lstStyle/>
        <a:p>
          <a:endParaRPr lang="ru-RU"/>
        </a:p>
      </dgm:t>
    </dgm:pt>
    <dgm:pt modelId="{0E475D30-99ED-4F9E-8D19-FCF8B80DA971}" type="sibTrans" cxnId="{87720F34-3800-429E-8016-B37156808572}">
      <dgm:prSet/>
      <dgm:spPr/>
      <dgm:t>
        <a:bodyPr/>
        <a:lstStyle/>
        <a:p>
          <a:endParaRPr lang="ru-RU"/>
        </a:p>
      </dgm:t>
    </dgm:pt>
    <dgm:pt modelId="{1821938E-F906-40CE-8350-C75F17DB546F}">
      <dgm:prSet/>
      <dgm:spPr/>
      <dgm:t>
        <a:bodyPr/>
        <a:lstStyle/>
        <a:p>
          <a:r>
            <a:rPr lang="uk-UA" b="1" dirty="0" smtClean="0">
              <a:solidFill>
                <a:schemeClr val="accent1">
                  <a:lumMod val="50000"/>
                </a:schemeClr>
              </a:solidFill>
            </a:rPr>
            <a:t>Церква</a:t>
          </a:r>
          <a:endParaRPr lang="ru-RU" b="1" dirty="0">
            <a:solidFill>
              <a:schemeClr val="accent1">
                <a:lumMod val="50000"/>
              </a:schemeClr>
            </a:solidFill>
          </a:endParaRPr>
        </a:p>
      </dgm:t>
    </dgm:pt>
    <dgm:pt modelId="{9D04F811-4068-423F-AAB8-CCD52A526458}" type="parTrans" cxnId="{0578F9AA-0E29-4ED4-8297-9E4A598C9401}">
      <dgm:prSet/>
      <dgm:spPr/>
      <dgm:t>
        <a:bodyPr/>
        <a:lstStyle/>
        <a:p>
          <a:endParaRPr lang="ru-RU"/>
        </a:p>
      </dgm:t>
    </dgm:pt>
    <dgm:pt modelId="{97D29FCC-A112-47AB-B554-750941B6D892}" type="sibTrans" cxnId="{0578F9AA-0E29-4ED4-8297-9E4A598C9401}">
      <dgm:prSet/>
      <dgm:spPr/>
      <dgm:t>
        <a:bodyPr/>
        <a:lstStyle/>
        <a:p>
          <a:endParaRPr lang="ru-RU"/>
        </a:p>
      </dgm:t>
    </dgm:pt>
    <dgm:pt modelId="{C02A9450-8F73-4D87-8C14-B3F17A001B2F}" type="pres">
      <dgm:prSet presAssocID="{1898EDC7-5B73-4E86-8306-DF4D4EE3B86D}" presName="compositeShape" presStyleCnt="0">
        <dgm:presLayoutVars>
          <dgm:chMax val="7"/>
          <dgm:dir/>
          <dgm:resizeHandles val="exact"/>
        </dgm:presLayoutVars>
      </dgm:prSet>
      <dgm:spPr/>
    </dgm:pt>
    <dgm:pt modelId="{24E78692-7544-4C27-B8A4-81C9D39F081C}" type="pres">
      <dgm:prSet presAssocID="{172EE1A8-C554-4CD4-BDD5-124B6F3F178D}" presName="circ1" presStyleLbl="vennNode1" presStyleIdx="0" presStyleCnt="5"/>
      <dgm:spPr/>
      <dgm:t>
        <a:bodyPr/>
        <a:lstStyle/>
        <a:p>
          <a:endParaRPr lang="ru-RU"/>
        </a:p>
      </dgm:t>
    </dgm:pt>
    <dgm:pt modelId="{25E9E99C-670E-4647-9075-F56D73788995}" type="pres">
      <dgm:prSet presAssocID="{172EE1A8-C554-4CD4-BDD5-124B6F3F178D}" presName="circ1Tx" presStyleLbl="revTx" presStyleIdx="0" presStyleCnt="0">
        <dgm:presLayoutVars>
          <dgm:chMax val="0"/>
          <dgm:chPref val="0"/>
          <dgm:bulletEnabled val="1"/>
        </dgm:presLayoutVars>
      </dgm:prSet>
      <dgm:spPr/>
      <dgm:t>
        <a:bodyPr/>
        <a:lstStyle/>
        <a:p>
          <a:endParaRPr lang="ru-RU"/>
        </a:p>
      </dgm:t>
    </dgm:pt>
    <dgm:pt modelId="{76419EA1-16A7-4874-8B14-91739221E604}" type="pres">
      <dgm:prSet presAssocID="{FDF72922-95F9-46C7-B6F4-AA601EAC758C}" presName="circ2" presStyleLbl="vennNode1" presStyleIdx="1" presStyleCnt="5"/>
      <dgm:spPr/>
    </dgm:pt>
    <dgm:pt modelId="{8AEE7866-9CC2-4202-A74E-8A8562A2FAB9}" type="pres">
      <dgm:prSet presAssocID="{FDF72922-95F9-46C7-B6F4-AA601EAC758C}" presName="circ2Tx" presStyleLbl="revTx" presStyleIdx="0" presStyleCnt="0">
        <dgm:presLayoutVars>
          <dgm:chMax val="0"/>
          <dgm:chPref val="0"/>
          <dgm:bulletEnabled val="1"/>
        </dgm:presLayoutVars>
      </dgm:prSet>
      <dgm:spPr/>
    </dgm:pt>
    <dgm:pt modelId="{59C5BF26-A203-4E50-9D00-3C84751764D1}" type="pres">
      <dgm:prSet presAssocID="{0EE8DBFB-9CBF-4E06-9CFB-BFFFE5A20AE1}" presName="circ3" presStyleLbl="vennNode1" presStyleIdx="2" presStyleCnt="5"/>
      <dgm:spPr/>
    </dgm:pt>
    <dgm:pt modelId="{DE66084D-1279-40D3-93CF-EA4F345833D8}" type="pres">
      <dgm:prSet presAssocID="{0EE8DBFB-9CBF-4E06-9CFB-BFFFE5A20AE1}" presName="circ3Tx" presStyleLbl="revTx" presStyleIdx="0" presStyleCnt="0">
        <dgm:presLayoutVars>
          <dgm:chMax val="0"/>
          <dgm:chPref val="0"/>
          <dgm:bulletEnabled val="1"/>
        </dgm:presLayoutVars>
      </dgm:prSet>
      <dgm:spPr/>
      <dgm:t>
        <a:bodyPr/>
        <a:lstStyle/>
        <a:p>
          <a:endParaRPr lang="ru-RU"/>
        </a:p>
      </dgm:t>
    </dgm:pt>
    <dgm:pt modelId="{7E3D5031-14B7-4680-AFF4-D03EBD395D4D}" type="pres">
      <dgm:prSet presAssocID="{5A398C83-5DCF-414F-8534-9F6B5D4BFA94}" presName="circ4" presStyleLbl="vennNode1" presStyleIdx="3" presStyleCnt="5"/>
      <dgm:spPr/>
    </dgm:pt>
    <dgm:pt modelId="{3DBE4FE6-0A84-47F8-8F08-117BFB0CD2D5}" type="pres">
      <dgm:prSet presAssocID="{5A398C83-5DCF-414F-8534-9F6B5D4BFA94}" presName="circ4Tx" presStyleLbl="revTx" presStyleIdx="0" presStyleCnt="0">
        <dgm:presLayoutVars>
          <dgm:chMax val="0"/>
          <dgm:chPref val="0"/>
          <dgm:bulletEnabled val="1"/>
        </dgm:presLayoutVars>
      </dgm:prSet>
      <dgm:spPr/>
      <dgm:t>
        <a:bodyPr/>
        <a:lstStyle/>
        <a:p>
          <a:endParaRPr lang="ru-RU"/>
        </a:p>
      </dgm:t>
    </dgm:pt>
    <dgm:pt modelId="{5078F262-F698-4F75-8E51-05286D0621A4}" type="pres">
      <dgm:prSet presAssocID="{1821938E-F906-40CE-8350-C75F17DB546F}" presName="circ5" presStyleLbl="vennNode1" presStyleIdx="4" presStyleCnt="5"/>
      <dgm:spPr/>
    </dgm:pt>
    <dgm:pt modelId="{215B4EE6-4173-4797-AD6E-E5F91057D449}" type="pres">
      <dgm:prSet presAssocID="{1821938E-F906-40CE-8350-C75F17DB546F}" presName="circ5Tx" presStyleLbl="revTx" presStyleIdx="0" presStyleCnt="0">
        <dgm:presLayoutVars>
          <dgm:chMax val="0"/>
          <dgm:chPref val="0"/>
          <dgm:bulletEnabled val="1"/>
        </dgm:presLayoutVars>
      </dgm:prSet>
      <dgm:spPr/>
    </dgm:pt>
  </dgm:ptLst>
  <dgm:cxnLst>
    <dgm:cxn modelId="{87720F34-3800-429E-8016-B37156808572}" srcId="{1898EDC7-5B73-4E86-8306-DF4D4EE3B86D}" destId="{FDF72922-95F9-46C7-B6F4-AA601EAC758C}" srcOrd="1" destOrd="0" parTransId="{D44192FB-14F1-462B-BB67-55B2AF0B65D2}" sibTransId="{0E475D30-99ED-4F9E-8D19-FCF8B80DA971}"/>
    <dgm:cxn modelId="{F73914A0-3759-4164-93CD-0123A72E3455}" srcId="{1898EDC7-5B73-4E86-8306-DF4D4EE3B86D}" destId="{5A398C83-5DCF-414F-8534-9F6B5D4BFA94}" srcOrd="3" destOrd="0" parTransId="{82B340F0-FB1A-44C2-BD9F-D3E9CE53954D}" sibTransId="{7B693961-7C16-4E24-BF8E-37198ED622CC}"/>
    <dgm:cxn modelId="{1EA0671E-D757-4EA5-AAB2-8B16FFD14564}" type="presOf" srcId="{1821938E-F906-40CE-8350-C75F17DB546F}" destId="{215B4EE6-4173-4797-AD6E-E5F91057D449}" srcOrd="0" destOrd="0" presId="urn:microsoft.com/office/officeart/2005/8/layout/venn1"/>
    <dgm:cxn modelId="{15B1FC16-B8F5-43A6-9A07-75AE95014F68}" type="presOf" srcId="{1898EDC7-5B73-4E86-8306-DF4D4EE3B86D}" destId="{C02A9450-8F73-4D87-8C14-B3F17A001B2F}" srcOrd="0" destOrd="0" presId="urn:microsoft.com/office/officeart/2005/8/layout/venn1"/>
    <dgm:cxn modelId="{5ACBF74C-868D-4968-BE1D-1C7C52403398}" srcId="{1898EDC7-5B73-4E86-8306-DF4D4EE3B86D}" destId="{172EE1A8-C554-4CD4-BDD5-124B6F3F178D}" srcOrd="0" destOrd="0" parTransId="{493E4A06-369C-4733-AB67-7459B3AF1BDB}" sibTransId="{E61F3E3E-2C6F-4BC7-A397-0CC8D07996BC}"/>
    <dgm:cxn modelId="{AAF0C2A2-1028-49B2-A1CD-DC30DE96DD7E}" srcId="{1898EDC7-5B73-4E86-8306-DF4D4EE3B86D}" destId="{0EE8DBFB-9CBF-4E06-9CFB-BFFFE5A20AE1}" srcOrd="2" destOrd="0" parTransId="{5146B14E-9112-4D3A-A950-5FF28E195369}" sibTransId="{BD7ED550-1D0A-4A52-95EB-96A663673539}"/>
    <dgm:cxn modelId="{884D13ED-788B-4CA8-A731-7DBB7BF91F17}" type="presOf" srcId="{FDF72922-95F9-46C7-B6F4-AA601EAC758C}" destId="{8AEE7866-9CC2-4202-A74E-8A8562A2FAB9}" srcOrd="0" destOrd="0" presId="urn:microsoft.com/office/officeart/2005/8/layout/venn1"/>
    <dgm:cxn modelId="{EC8AD81C-8ADD-40C7-94E3-EE37C39896FF}" type="presOf" srcId="{5A398C83-5DCF-414F-8534-9F6B5D4BFA94}" destId="{3DBE4FE6-0A84-47F8-8F08-117BFB0CD2D5}" srcOrd="0" destOrd="0" presId="urn:microsoft.com/office/officeart/2005/8/layout/venn1"/>
    <dgm:cxn modelId="{0578F9AA-0E29-4ED4-8297-9E4A598C9401}" srcId="{1898EDC7-5B73-4E86-8306-DF4D4EE3B86D}" destId="{1821938E-F906-40CE-8350-C75F17DB546F}" srcOrd="4" destOrd="0" parTransId="{9D04F811-4068-423F-AAB8-CCD52A526458}" sibTransId="{97D29FCC-A112-47AB-B554-750941B6D892}"/>
    <dgm:cxn modelId="{B378B8EF-F310-40FC-B101-259D43AFF47D}" type="presOf" srcId="{0EE8DBFB-9CBF-4E06-9CFB-BFFFE5A20AE1}" destId="{DE66084D-1279-40D3-93CF-EA4F345833D8}" srcOrd="0" destOrd="0" presId="urn:microsoft.com/office/officeart/2005/8/layout/venn1"/>
    <dgm:cxn modelId="{0000D7A9-AE2B-45A1-A318-47745202C9F3}" type="presOf" srcId="{172EE1A8-C554-4CD4-BDD5-124B6F3F178D}" destId="{25E9E99C-670E-4647-9075-F56D73788995}" srcOrd="0" destOrd="0" presId="urn:microsoft.com/office/officeart/2005/8/layout/venn1"/>
    <dgm:cxn modelId="{DBF88DA1-008D-41B0-A90A-6368D9410662}" type="presParOf" srcId="{C02A9450-8F73-4D87-8C14-B3F17A001B2F}" destId="{24E78692-7544-4C27-B8A4-81C9D39F081C}" srcOrd="0" destOrd="0" presId="urn:microsoft.com/office/officeart/2005/8/layout/venn1"/>
    <dgm:cxn modelId="{0D8EE4D7-01F0-4C48-ADBF-1ED04E0B99BA}" type="presParOf" srcId="{C02A9450-8F73-4D87-8C14-B3F17A001B2F}" destId="{25E9E99C-670E-4647-9075-F56D73788995}" srcOrd="1" destOrd="0" presId="urn:microsoft.com/office/officeart/2005/8/layout/venn1"/>
    <dgm:cxn modelId="{BCB6C48A-2936-4DD8-8246-3600B182D845}" type="presParOf" srcId="{C02A9450-8F73-4D87-8C14-B3F17A001B2F}" destId="{76419EA1-16A7-4874-8B14-91739221E604}" srcOrd="2" destOrd="0" presId="urn:microsoft.com/office/officeart/2005/8/layout/venn1"/>
    <dgm:cxn modelId="{E11FA037-21A8-43FF-B82F-49BC46019CB4}" type="presParOf" srcId="{C02A9450-8F73-4D87-8C14-B3F17A001B2F}" destId="{8AEE7866-9CC2-4202-A74E-8A8562A2FAB9}" srcOrd="3" destOrd="0" presId="urn:microsoft.com/office/officeart/2005/8/layout/venn1"/>
    <dgm:cxn modelId="{061A529B-EF25-4EC0-B6A7-E80E77D99C8F}" type="presParOf" srcId="{C02A9450-8F73-4D87-8C14-B3F17A001B2F}" destId="{59C5BF26-A203-4E50-9D00-3C84751764D1}" srcOrd="4" destOrd="0" presId="urn:microsoft.com/office/officeart/2005/8/layout/venn1"/>
    <dgm:cxn modelId="{840CA8C5-32BA-44BB-A3FA-895B0DF86CDA}" type="presParOf" srcId="{C02A9450-8F73-4D87-8C14-B3F17A001B2F}" destId="{DE66084D-1279-40D3-93CF-EA4F345833D8}" srcOrd="5" destOrd="0" presId="urn:microsoft.com/office/officeart/2005/8/layout/venn1"/>
    <dgm:cxn modelId="{15F47D18-4379-4B62-B9A9-EF226948AB05}" type="presParOf" srcId="{C02A9450-8F73-4D87-8C14-B3F17A001B2F}" destId="{7E3D5031-14B7-4680-AFF4-D03EBD395D4D}" srcOrd="6" destOrd="0" presId="urn:microsoft.com/office/officeart/2005/8/layout/venn1"/>
    <dgm:cxn modelId="{CEE9EC26-2802-4E28-AE2A-A78D44185F94}" type="presParOf" srcId="{C02A9450-8F73-4D87-8C14-B3F17A001B2F}" destId="{3DBE4FE6-0A84-47F8-8F08-117BFB0CD2D5}" srcOrd="7" destOrd="0" presId="urn:microsoft.com/office/officeart/2005/8/layout/venn1"/>
    <dgm:cxn modelId="{ED3AB443-C706-424E-A0EE-160580715E78}" type="presParOf" srcId="{C02A9450-8F73-4D87-8C14-B3F17A001B2F}" destId="{5078F262-F698-4F75-8E51-05286D0621A4}" srcOrd="8" destOrd="0" presId="urn:microsoft.com/office/officeart/2005/8/layout/venn1"/>
    <dgm:cxn modelId="{F9F00475-D261-4962-90A3-124A65BD5630}" type="presParOf" srcId="{C02A9450-8F73-4D87-8C14-B3F17A001B2F}" destId="{215B4EE6-4173-4797-AD6E-E5F91057D449}" srcOrd="9"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78692-7544-4C27-B8A4-81C9D39F081C}">
      <dsp:nvSpPr>
        <dsp:cNvPr id="0" name=""/>
        <dsp:cNvSpPr/>
      </dsp:nvSpPr>
      <dsp:spPr>
        <a:xfrm>
          <a:off x="1366043" y="41374"/>
          <a:ext cx="1985962" cy="198596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uk-UA" sz="1900" kern="1200" dirty="0" smtClean="0"/>
            <a:t>Держава</a:t>
          </a:r>
          <a:endParaRPr lang="ru-RU" sz="1900" kern="1200" dirty="0"/>
        </a:p>
      </dsp:txBody>
      <dsp:txXfrm>
        <a:off x="1630838" y="388917"/>
        <a:ext cx="1456372" cy="893682"/>
      </dsp:txXfrm>
    </dsp:sp>
    <dsp:sp modelId="{599BC140-A4B2-4513-A772-03496461C1B0}">
      <dsp:nvSpPr>
        <dsp:cNvPr id="0" name=""/>
        <dsp:cNvSpPr/>
      </dsp:nvSpPr>
      <dsp:spPr>
        <a:xfrm>
          <a:off x="2082645" y="1282600"/>
          <a:ext cx="1985962" cy="198596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uk-UA" sz="1900" kern="1200" dirty="0" smtClean="0"/>
            <a:t>Наймані працівники</a:t>
          </a:r>
          <a:endParaRPr lang="ru-RU" sz="1900" kern="1200" dirty="0"/>
        </a:p>
      </dsp:txBody>
      <dsp:txXfrm>
        <a:off x="2690018" y="1795640"/>
        <a:ext cx="1191577" cy="1092279"/>
      </dsp:txXfrm>
    </dsp:sp>
    <dsp:sp modelId="{D06EE3BB-3149-4EF9-B679-A9BAE21CDDDC}">
      <dsp:nvSpPr>
        <dsp:cNvPr id="0" name=""/>
        <dsp:cNvSpPr/>
      </dsp:nvSpPr>
      <dsp:spPr>
        <a:xfrm>
          <a:off x="649442" y="1282600"/>
          <a:ext cx="1985962" cy="198596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uk-UA" sz="1900" kern="1200" dirty="0" smtClean="0"/>
            <a:t>Капітал</a:t>
          </a:r>
          <a:endParaRPr lang="ru-RU" sz="1900" kern="1200" dirty="0"/>
        </a:p>
      </dsp:txBody>
      <dsp:txXfrm>
        <a:off x="836453" y="1795640"/>
        <a:ext cx="1191577" cy="1092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78692-7544-4C27-B8A4-81C9D39F081C}">
      <dsp:nvSpPr>
        <dsp:cNvPr id="0" name=""/>
        <dsp:cNvSpPr/>
      </dsp:nvSpPr>
      <dsp:spPr>
        <a:xfrm>
          <a:off x="1779786" y="943332"/>
          <a:ext cx="1158477" cy="115847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5E9E99C-670E-4647-9075-F56D73788995}">
      <dsp:nvSpPr>
        <dsp:cNvPr id="0" name=""/>
        <dsp:cNvSpPr/>
      </dsp:nvSpPr>
      <dsp:spPr>
        <a:xfrm>
          <a:off x="1687107" y="0"/>
          <a:ext cx="1343834" cy="7778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accent1">
                  <a:lumMod val="50000"/>
                </a:schemeClr>
              </a:solidFill>
            </a:rPr>
            <a:t>Держава</a:t>
          </a:r>
          <a:endParaRPr lang="ru-RU" sz="1800" b="1" kern="1200" dirty="0">
            <a:solidFill>
              <a:schemeClr val="accent1">
                <a:lumMod val="50000"/>
              </a:schemeClr>
            </a:solidFill>
          </a:endParaRPr>
        </a:p>
      </dsp:txBody>
      <dsp:txXfrm>
        <a:off x="1687107" y="0"/>
        <a:ext cx="1343834" cy="777835"/>
      </dsp:txXfrm>
    </dsp:sp>
    <dsp:sp modelId="{76419EA1-16A7-4874-8B14-91739221E604}">
      <dsp:nvSpPr>
        <dsp:cNvPr id="0" name=""/>
        <dsp:cNvSpPr/>
      </dsp:nvSpPr>
      <dsp:spPr>
        <a:xfrm>
          <a:off x="2220471" y="1263402"/>
          <a:ext cx="1158477" cy="115847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AEE7866-9CC2-4202-A74E-8A8562A2FAB9}">
      <dsp:nvSpPr>
        <dsp:cNvPr id="0" name=""/>
        <dsp:cNvSpPr/>
      </dsp:nvSpPr>
      <dsp:spPr>
        <a:xfrm>
          <a:off x="3471163" y="1026080"/>
          <a:ext cx="1204817" cy="8440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accent1">
                  <a:lumMod val="50000"/>
                </a:schemeClr>
              </a:solidFill>
            </a:rPr>
            <a:t>Освіта</a:t>
          </a:r>
          <a:endParaRPr lang="ru-RU" sz="1800" b="1" kern="1200" dirty="0">
            <a:solidFill>
              <a:schemeClr val="accent1">
                <a:lumMod val="50000"/>
              </a:schemeClr>
            </a:solidFill>
          </a:endParaRPr>
        </a:p>
      </dsp:txBody>
      <dsp:txXfrm>
        <a:off x="3471163" y="1026080"/>
        <a:ext cx="1204817" cy="844033"/>
      </dsp:txXfrm>
    </dsp:sp>
    <dsp:sp modelId="{59C5BF26-A203-4E50-9D00-3C84751764D1}">
      <dsp:nvSpPr>
        <dsp:cNvPr id="0" name=""/>
        <dsp:cNvSpPr/>
      </dsp:nvSpPr>
      <dsp:spPr>
        <a:xfrm>
          <a:off x="2052260" y="1781739"/>
          <a:ext cx="1158477" cy="115847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E66084D-1279-40D3-93CF-EA4F345833D8}">
      <dsp:nvSpPr>
        <dsp:cNvPr id="0" name=""/>
        <dsp:cNvSpPr/>
      </dsp:nvSpPr>
      <dsp:spPr>
        <a:xfrm>
          <a:off x="3285807" y="2465903"/>
          <a:ext cx="1204817" cy="8440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accent1">
                  <a:lumMod val="50000"/>
                </a:schemeClr>
              </a:solidFill>
            </a:rPr>
            <a:t>Наймані працівники</a:t>
          </a:r>
          <a:endParaRPr lang="ru-RU" sz="1800" b="1" kern="1200" dirty="0">
            <a:solidFill>
              <a:schemeClr val="accent1">
                <a:lumMod val="50000"/>
              </a:schemeClr>
            </a:solidFill>
          </a:endParaRPr>
        </a:p>
      </dsp:txBody>
      <dsp:txXfrm>
        <a:off x="3285807" y="2465903"/>
        <a:ext cx="1204817" cy="844033"/>
      </dsp:txXfrm>
    </dsp:sp>
    <dsp:sp modelId="{7E3D5031-14B7-4680-AFF4-D03EBD395D4D}">
      <dsp:nvSpPr>
        <dsp:cNvPr id="0" name=""/>
        <dsp:cNvSpPr/>
      </dsp:nvSpPr>
      <dsp:spPr>
        <a:xfrm>
          <a:off x="1507312" y="1781739"/>
          <a:ext cx="1158477" cy="115847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BE4FE6-0A84-47F8-8F08-117BFB0CD2D5}">
      <dsp:nvSpPr>
        <dsp:cNvPr id="0" name=""/>
        <dsp:cNvSpPr/>
      </dsp:nvSpPr>
      <dsp:spPr>
        <a:xfrm>
          <a:off x="227425" y="2465903"/>
          <a:ext cx="1204817" cy="8440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accent1">
                  <a:lumMod val="50000"/>
                </a:schemeClr>
              </a:solidFill>
            </a:rPr>
            <a:t>Капітал</a:t>
          </a:r>
          <a:endParaRPr lang="ru-RU" sz="1800" b="1" kern="1200" dirty="0">
            <a:solidFill>
              <a:schemeClr val="accent1">
                <a:lumMod val="50000"/>
              </a:schemeClr>
            </a:solidFill>
          </a:endParaRPr>
        </a:p>
      </dsp:txBody>
      <dsp:txXfrm>
        <a:off x="227425" y="2465903"/>
        <a:ext cx="1204817" cy="844033"/>
      </dsp:txXfrm>
    </dsp:sp>
    <dsp:sp modelId="{5078F262-F698-4F75-8E51-05286D0621A4}">
      <dsp:nvSpPr>
        <dsp:cNvPr id="0" name=""/>
        <dsp:cNvSpPr/>
      </dsp:nvSpPr>
      <dsp:spPr>
        <a:xfrm>
          <a:off x="1339101" y="1263402"/>
          <a:ext cx="1158477" cy="115847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5B4EE6-4173-4797-AD6E-E5F91057D449}">
      <dsp:nvSpPr>
        <dsp:cNvPr id="0" name=""/>
        <dsp:cNvSpPr/>
      </dsp:nvSpPr>
      <dsp:spPr>
        <a:xfrm>
          <a:off x="42069" y="1026080"/>
          <a:ext cx="1204817" cy="8440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accent1">
                  <a:lumMod val="50000"/>
                </a:schemeClr>
              </a:solidFill>
            </a:rPr>
            <a:t>Церква</a:t>
          </a:r>
          <a:endParaRPr lang="ru-RU" sz="1800" b="1" kern="1200" dirty="0">
            <a:solidFill>
              <a:schemeClr val="accent1">
                <a:lumMod val="50000"/>
              </a:schemeClr>
            </a:solidFill>
          </a:endParaRPr>
        </a:p>
      </dsp:txBody>
      <dsp:txXfrm>
        <a:off x="42069" y="1026080"/>
        <a:ext cx="1204817" cy="84403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4000" dirty="0" smtClean="0"/>
              <a:t>Історія менеджменту публічних установ та організацій</a:t>
            </a:r>
            <a:endParaRPr lang="uk-UA" sz="4000" dirty="0"/>
          </a:p>
        </p:txBody>
      </p:sp>
      <p:sp>
        <p:nvSpPr>
          <p:cNvPr id="3" name="Подзаголовок 2"/>
          <p:cNvSpPr>
            <a:spLocks noGrp="1"/>
          </p:cNvSpPr>
          <p:nvPr>
            <p:ph type="subTitle" idx="1"/>
          </p:nvPr>
        </p:nvSpPr>
        <p:spPr/>
        <p:txBody>
          <a:bodyPr/>
          <a:lstStyle/>
          <a:p>
            <a:r>
              <a:rPr lang="uk-UA" dirty="0" smtClean="0"/>
              <a:t>Масюк Олег Петрович</a:t>
            </a:r>
            <a:endParaRPr lang="ru-RU" dirty="0"/>
          </a:p>
        </p:txBody>
      </p:sp>
    </p:spTree>
    <p:extLst>
      <p:ext uri="{BB962C8B-B14F-4D97-AF65-F5344CB8AC3E}">
        <p14:creationId xmlns:p14="http://schemas.microsoft.com/office/powerpoint/2010/main" val="293570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57239" y="2785486"/>
            <a:ext cx="2227659" cy="2607295"/>
          </a:xfrm>
        </p:spPr>
      </p:pic>
      <p:sp>
        <p:nvSpPr>
          <p:cNvPr id="3" name="Объект 2"/>
          <p:cNvSpPr>
            <a:spLocks noGrp="1"/>
          </p:cNvSpPr>
          <p:nvPr>
            <p:ph sz="half" idx="2"/>
          </p:nvPr>
        </p:nvSpPr>
        <p:spPr>
          <a:xfrm>
            <a:off x="6178294" y="2902060"/>
            <a:ext cx="4718304" cy="2374145"/>
          </a:xfrm>
        </p:spPr>
        <p:txBody>
          <a:bodyPr/>
          <a:lstStyle/>
          <a:p>
            <a:pPr algn="ctr">
              <a:lnSpc>
                <a:spcPct val="150000"/>
              </a:lnSpc>
              <a:spcBef>
                <a:spcPts val="0"/>
              </a:spcBef>
            </a:pPr>
            <a:r>
              <a:rPr lang="uk-UA" b="1" dirty="0" smtClean="0"/>
              <a:t>Засновником камералістики вважається німецький історик Фей Людвіг фон </a:t>
            </a:r>
            <a:r>
              <a:rPr lang="uk-UA" b="1" dirty="0" err="1" smtClean="0"/>
              <a:t>Зекендорф</a:t>
            </a:r>
            <a:endParaRPr lang="uk-UA" b="1" dirty="0"/>
          </a:p>
        </p:txBody>
      </p:sp>
      <p:sp>
        <p:nvSpPr>
          <p:cNvPr id="6" name="Номер слайда 5"/>
          <p:cNvSpPr>
            <a:spLocks noGrp="1"/>
          </p:cNvSpPr>
          <p:nvPr>
            <p:ph type="sldNum" sz="quarter" idx="12"/>
          </p:nvPr>
        </p:nvSpPr>
        <p:spPr/>
        <p:txBody>
          <a:bodyPr/>
          <a:lstStyle/>
          <a:p>
            <a:fld id="{F7886C9C-DC18-4195-8FD5-A50AA931D419}" type="slidenum">
              <a:rPr lang="en-US" smtClean="0"/>
              <a:pPr/>
              <a:t>10</a:t>
            </a:fld>
            <a:endParaRPr lang="en-US"/>
          </a:p>
        </p:txBody>
      </p:sp>
      <p:sp>
        <p:nvSpPr>
          <p:cNvPr id="7" name="Заголовок 6"/>
          <p:cNvSpPr>
            <a:spLocks noGrp="1"/>
          </p:cNvSpPr>
          <p:nvPr>
            <p:ph type="title"/>
          </p:nvPr>
        </p:nvSpPr>
        <p:spPr/>
        <p:txBody>
          <a:bodyPr/>
          <a:lstStyle/>
          <a:p>
            <a:r>
              <a:rPr lang="uk-UA" b="1" dirty="0" smtClean="0">
                <a:solidFill>
                  <a:schemeClr val="accent1">
                    <a:lumMod val="50000"/>
                  </a:schemeClr>
                </a:solidFill>
              </a:rPr>
              <a:t>Господарювання як благо:</a:t>
            </a:r>
            <a:endParaRPr lang="ru-RU" b="1" dirty="0">
              <a:solidFill>
                <a:schemeClr val="accent1">
                  <a:lumMod val="50000"/>
                </a:schemeClr>
              </a:solidFill>
            </a:endParaRPr>
          </a:p>
        </p:txBody>
      </p:sp>
    </p:spTree>
    <p:extLst>
      <p:ext uri="{BB962C8B-B14F-4D97-AF65-F5344CB8AC3E}">
        <p14:creationId xmlns:p14="http://schemas.microsoft.com/office/powerpoint/2010/main" val="378330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algn="just">
              <a:lnSpc>
                <a:spcPct val="150000"/>
              </a:lnSpc>
              <a:spcBef>
                <a:spcPts val="0"/>
              </a:spcBef>
            </a:pPr>
            <a:r>
              <a:rPr lang="uk-UA" dirty="0" smtClean="0"/>
              <a:t>функціональність </a:t>
            </a:r>
            <a:r>
              <a:rPr lang="uk-UA" dirty="0"/>
              <a:t>в управлінні </a:t>
            </a:r>
            <a:r>
              <a:rPr lang="uk-UA" dirty="0" smtClean="0"/>
              <a:t>установ;</a:t>
            </a:r>
            <a:endParaRPr lang="ru-RU" dirty="0"/>
          </a:p>
          <a:p>
            <a:pPr algn="just">
              <a:lnSpc>
                <a:spcPct val="150000"/>
              </a:lnSpc>
              <a:spcBef>
                <a:spcPts val="0"/>
              </a:spcBef>
            </a:pPr>
            <a:r>
              <a:rPr lang="uk-UA" dirty="0" smtClean="0"/>
              <a:t>спеціалізацію </a:t>
            </a:r>
            <a:r>
              <a:rPr lang="uk-UA" dirty="0"/>
              <a:t>установ державної адміністрації і канцелярського праці на одній сфері державного </a:t>
            </a:r>
            <a:r>
              <a:rPr lang="uk-UA" dirty="0" smtClean="0"/>
              <a:t>управління;</a:t>
            </a:r>
            <a:endParaRPr lang="ru-RU" dirty="0"/>
          </a:p>
          <a:p>
            <a:pPr algn="just">
              <a:lnSpc>
                <a:spcPct val="150000"/>
              </a:lnSpc>
              <a:spcBef>
                <a:spcPts val="0"/>
              </a:spcBef>
            </a:pPr>
            <a:r>
              <a:rPr lang="uk-UA" dirty="0" smtClean="0"/>
              <a:t>регламентацію </a:t>
            </a:r>
            <a:r>
              <a:rPr lang="uk-UA" dirty="0"/>
              <a:t>обов'язків </a:t>
            </a:r>
            <a:r>
              <a:rPr lang="uk-UA" dirty="0" smtClean="0"/>
              <a:t>чиновників;</a:t>
            </a:r>
            <a:endParaRPr lang="ru-RU" dirty="0"/>
          </a:p>
          <a:p>
            <a:pPr algn="just">
              <a:lnSpc>
                <a:spcPct val="150000"/>
              </a:lnSpc>
              <a:spcBef>
                <a:spcPts val="0"/>
              </a:spcBef>
            </a:pPr>
            <a:r>
              <a:rPr lang="uk-UA" dirty="0" smtClean="0"/>
              <a:t>уніфікацію </a:t>
            </a:r>
            <a:r>
              <a:rPr lang="uk-UA" dirty="0"/>
              <a:t>штатів і платні </a:t>
            </a:r>
            <a:r>
              <a:rPr lang="uk-UA" dirty="0" smtClean="0"/>
              <a:t>чиновників;</a:t>
            </a:r>
          </a:p>
          <a:p>
            <a:pPr algn="just">
              <a:lnSpc>
                <a:spcPct val="150000"/>
              </a:lnSpc>
              <a:spcBef>
                <a:spcPts val="0"/>
              </a:spcBef>
            </a:pPr>
            <a:r>
              <a:rPr lang="uk-UA" dirty="0" smtClean="0"/>
              <a:t>забезпечення економічної ефективності господарської діяльності.</a:t>
            </a:r>
            <a:endParaRPr lang="ru-RU" dirty="0"/>
          </a:p>
          <a:p>
            <a:endParaRPr lang="ru-RU" dirty="0"/>
          </a:p>
        </p:txBody>
      </p:sp>
      <p:sp>
        <p:nvSpPr>
          <p:cNvPr id="5" name="Номер слайда 4"/>
          <p:cNvSpPr>
            <a:spLocks noGrp="1"/>
          </p:cNvSpPr>
          <p:nvPr>
            <p:ph type="sldNum" sz="quarter" idx="12"/>
          </p:nvPr>
        </p:nvSpPr>
        <p:spPr/>
        <p:txBody>
          <a:bodyPr/>
          <a:lstStyle/>
          <a:p>
            <a:fld id="{F7886C9C-DC18-4195-8FD5-A50AA931D419}" type="slidenum">
              <a:rPr lang="en-US" smtClean="0"/>
              <a:pPr/>
              <a:t>11</a:t>
            </a:fld>
            <a:endParaRPr lang="en-US"/>
          </a:p>
        </p:txBody>
      </p:sp>
      <p:sp>
        <p:nvSpPr>
          <p:cNvPr id="6" name="Заголовок 5"/>
          <p:cNvSpPr>
            <a:spLocks noGrp="1"/>
          </p:cNvSpPr>
          <p:nvPr>
            <p:ph type="title"/>
          </p:nvPr>
        </p:nvSpPr>
        <p:spPr/>
        <p:txBody>
          <a:bodyPr/>
          <a:lstStyle/>
          <a:p>
            <a:r>
              <a:rPr lang="uk-UA" b="1" dirty="0" smtClean="0">
                <a:solidFill>
                  <a:schemeClr val="accent1">
                    <a:lumMod val="50000"/>
                  </a:schemeClr>
                </a:solidFill>
              </a:rPr>
              <a:t>ОСНОВИ КАМЕРАЛІСТИКИ:</a:t>
            </a:r>
            <a:endParaRPr lang="ru-RU" b="1" dirty="0">
              <a:solidFill>
                <a:schemeClr val="accent1">
                  <a:lumMod val="50000"/>
                </a:schemeClr>
              </a:solidFill>
            </a:endParaRPr>
          </a:p>
        </p:txBody>
      </p:sp>
    </p:spTree>
    <p:extLst>
      <p:ext uri="{BB962C8B-B14F-4D97-AF65-F5344CB8AC3E}">
        <p14:creationId xmlns:p14="http://schemas.microsoft.com/office/powerpoint/2010/main" val="366716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6901" y="2387986"/>
            <a:ext cx="3124040" cy="3720714"/>
          </a:xfrm>
        </p:spPr>
      </p:pic>
      <p:sp>
        <p:nvSpPr>
          <p:cNvPr id="3" name="Объект 2"/>
          <p:cNvSpPr>
            <a:spLocks noGrp="1"/>
          </p:cNvSpPr>
          <p:nvPr>
            <p:ph sz="half" idx="2"/>
          </p:nvPr>
        </p:nvSpPr>
        <p:spPr/>
        <p:txBody>
          <a:bodyPr>
            <a:normAutofit lnSpcReduction="10000"/>
          </a:bodyPr>
          <a:lstStyle/>
          <a:p>
            <a:pPr marL="45720" indent="0" algn="ctr">
              <a:buNone/>
            </a:pPr>
            <a:r>
              <a:rPr lang="uk-UA" b="1" dirty="0">
                <a:solidFill>
                  <a:schemeClr val="accent1">
                    <a:lumMod val="50000"/>
                  </a:schemeClr>
                </a:solidFill>
              </a:rPr>
              <a:t>Революціонер у сфері</a:t>
            </a:r>
            <a:br>
              <a:rPr lang="uk-UA" b="1" dirty="0">
                <a:solidFill>
                  <a:schemeClr val="accent1">
                    <a:lumMod val="50000"/>
                  </a:schemeClr>
                </a:solidFill>
              </a:rPr>
            </a:br>
            <a:r>
              <a:rPr lang="uk-UA" b="1" dirty="0">
                <a:solidFill>
                  <a:schemeClr val="accent1">
                    <a:lumMod val="50000"/>
                  </a:schemeClr>
                </a:solidFill>
              </a:rPr>
              <a:t> державного менеджменту</a:t>
            </a:r>
            <a:r>
              <a:rPr lang="uk-UA" b="1" dirty="0" smtClean="0">
                <a:solidFill>
                  <a:schemeClr val="accent1">
                    <a:lumMod val="50000"/>
                  </a:schemeClr>
                </a:solidFill>
              </a:rPr>
              <a:t>:</a:t>
            </a:r>
          </a:p>
          <a:p>
            <a:pPr marL="45720" indent="0" algn="ctr">
              <a:buNone/>
            </a:pPr>
            <a:r>
              <a:rPr lang="uk-UA" dirty="0" smtClean="0"/>
              <a:t>Лоренц </a:t>
            </a:r>
            <a:r>
              <a:rPr lang="uk-UA" dirty="0" smtClean="0"/>
              <a:t>фон Штейн</a:t>
            </a:r>
          </a:p>
          <a:p>
            <a:pPr marL="45720" indent="0" algn="ctr">
              <a:buNone/>
            </a:pPr>
            <a:r>
              <a:rPr lang="uk-UA" b="1" dirty="0" smtClean="0"/>
              <a:t>Провідник теорії соціальної держави</a:t>
            </a:r>
          </a:p>
          <a:p>
            <a:pPr marL="45720" indent="0" algn="ctr">
              <a:buNone/>
            </a:pPr>
            <a:r>
              <a:rPr lang="uk-UA" i="1" dirty="0" smtClean="0">
                <a:latin typeface="Times New Roman" panose="02020603050405020304" pitchFamily="18" charset="0"/>
                <a:cs typeface="Times New Roman" panose="02020603050405020304" pitchFamily="18" charset="0"/>
              </a:rPr>
              <a:t>Належний стан існування окремої </a:t>
            </a:r>
            <a:r>
              <a:rPr lang="uk-UA" i="1" dirty="0">
                <a:latin typeface="Times New Roman" panose="02020603050405020304" pitchFamily="18" charset="0"/>
                <a:cs typeface="Times New Roman" panose="02020603050405020304" pitchFamily="18" charset="0"/>
              </a:rPr>
              <a:t>людини </a:t>
            </a:r>
            <a:r>
              <a:rPr lang="uk-UA" i="1" dirty="0" smtClean="0">
                <a:latin typeface="Times New Roman" panose="02020603050405020304" pitchFamily="18" charset="0"/>
                <a:cs typeface="Times New Roman" panose="02020603050405020304" pitchFamily="18" charset="0"/>
              </a:rPr>
              <a:t>є </a:t>
            </a:r>
            <a:r>
              <a:rPr lang="uk-UA" i="1" dirty="0" smtClean="0">
                <a:latin typeface="Times New Roman" panose="02020603050405020304" pitchFamily="18" charset="0"/>
                <a:cs typeface="Times New Roman" panose="02020603050405020304" pitchFamily="18" charset="0"/>
              </a:rPr>
              <a:t>запорукою </a:t>
            </a:r>
            <a:r>
              <a:rPr lang="uk-UA" i="1" dirty="0">
                <a:latin typeface="Times New Roman" panose="02020603050405020304" pitchFamily="18" charset="0"/>
                <a:cs typeface="Times New Roman" panose="02020603050405020304" pitchFamily="18" charset="0"/>
              </a:rPr>
              <a:t>розвитку </a:t>
            </a:r>
            <a:r>
              <a:rPr lang="uk-UA" i="1" dirty="0" smtClean="0">
                <a:latin typeface="Times New Roman" panose="02020603050405020304" pitchFamily="18" charset="0"/>
                <a:cs typeface="Times New Roman" panose="02020603050405020304" pitchFamily="18" charset="0"/>
              </a:rPr>
              <a:t>держави </a:t>
            </a:r>
            <a:endParaRPr lang="ru-RU" i="1" dirty="0">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F7886C9C-DC18-4195-8FD5-A50AA931D419}" type="slidenum">
              <a:rPr lang="en-US" smtClean="0"/>
              <a:pPr/>
              <a:t>12</a:t>
            </a:fld>
            <a:endParaRPr lang="en-US"/>
          </a:p>
        </p:txBody>
      </p:sp>
      <p:sp>
        <p:nvSpPr>
          <p:cNvPr id="7" name="Заголовок 6"/>
          <p:cNvSpPr>
            <a:spLocks noGrp="1"/>
          </p:cNvSpPr>
          <p:nvPr>
            <p:ph type="title"/>
          </p:nvPr>
        </p:nvSpPr>
        <p:spPr/>
        <p:txBody>
          <a:bodyPr>
            <a:normAutofit/>
          </a:bodyPr>
          <a:lstStyle/>
          <a:p>
            <a:r>
              <a:rPr lang="uk-UA" b="1" dirty="0" smtClean="0">
                <a:solidFill>
                  <a:schemeClr val="accent1">
                    <a:lumMod val="50000"/>
                  </a:schemeClr>
                </a:solidFill>
              </a:rPr>
              <a:t>3. Новий статус держави</a:t>
            </a:r>
            <a:endParaRPr lang="ru-RU" b="1" dirty="0">
              <a:solidFill>
                <a:schemeClr val="accent1">
                  <a:lumMod val="50000"/>
                </a:schemeClr>
              </a:solidFill>
            </a:endParaRPr>
          </a:p>
        </p:txBody>
      </p:sp>
    </p:spTree>
    <p:extLst>
      <p:ext uri="{BB962C8B-B14F-4D97-AF65-F5344CB8AC3E}">
        <p14:creationId xmlns:p14="http://schemas.microsoft.com/office/powerpoint/2010/main" val="2538746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61305" y="1990921"/>
            <a:ext cx="4512566" cy="3378510"/>
          </a:xfrm>
        </p:spPr>
      </p:pic>
      <p:sp>
        <p:nvSpPr>
          <p:cNvPr id="3" name="Объект 2"/>
          <p:cNvSpPr>
            <a:spLocks noGrp="1"/>
          </p:cNvSpPr>
          <p:nvPr>
            <p:ph sz="half" idx="2"/>
          </p:nvPr>
        </p:nvSpPr>
        <p:spPr>
          <a:xfrm>
            <a:off x="6374027" y="1719072"/>
            <a:ext cx="4191000" cy="4407408"/>
          </a:xfrm>
        </p:spPr>
        <p:txBody>
          <a:bodyPr>
            <a:normAutofit/>
          </a:bodyPr>
          <a:lstStyle/>
          <a:p>
            <a:pPr algn="just"/>
            <a:r>
              <a:rPr lang="uk-UA" sz="2000" dirty="0"/>
              <a:t>Вбивство президента США </a:t>
            </a:r>
            <a:r>
              <a:rPr lang="uk-UA" sz="2000" b="1" dirty="0"/>
              <a:t>Джеймса </a:t>
            </a:r>
            <a:r>
              <a:rPr lang="uk-UA" sz="2000" b="1" dirty="0" err="1"/>
              <a:t>Гарфілда</a:t>
            </a:r>
            <a:r>
              <a:rPr lang="uk-UA" sz="2000" dirty="0"/>
              <a:t>  19 вересня 1881 року.</a:t>
            </a:r>
          </a:p>
          <a:p>
            <a:pPr algn="just"/>
            <a:r>
              <a:rPr lang="uk-UA" sz="2000" dirty="0"/>
              <a:t>Вбивця </a:t>
            </a:r>
            <a:r>
              <a:rPr lang="uk-UA" sz="2000" b="1" i="1" dirty="0"/>
              <a:t>Шарль </a:t>
            </a:r>
            <a:r>
              <a:rPr lang="uk-UA" sz="2000" b="1" i="1" dirty="0" err="1"/>
              <a:t>Гіто</a:t>
            </a:r>
            <a:r>
              <a:rPr lang="uk-UA" sz="2000" b="1" i="1" dirty="0"/>
              <a:t> </a:t>
            </a:r>
            <a:r>
              <a:rPr lang="uk-UA" sz="2000" dirty="0"/>
              <a:t>агітував за </a:t>
            </a:r>
            <a:r>
              <a:rPr lang="uk-UA" sz="2000" dirty="0" err="1"/>
              <a:t>Гарфілда</a:t>
            </a:r>
            <a:r>
              <a:rPr lang="uk-UA" sz="2000" dirty="0"/>
              <a:t> та розраховував отримати посаду після виборів.</a:t>
            </a:r>
          </a:p>
          <a:p>
            <a:pPr algn="just"/>
            <a:r>
              <a:rPr lang="uk-UA" sz="2000" b="1" i="1" dirty="0"/>
              <a:t>У 1883 році було п</a:t>
            </a:r>
            <a:r>
              <a:rPr lang="uk-UA" sz="2000" dirty="0"/>
              <a:t>рийнято </a:t>
            </a:r>
            <a:r>
              <a:rPr lang="uk-UA" sz="2000" b="1" i="1" dirty="0"/>
              <a:t>закон </a:t>
            </a:r>
            <a:r>
              <a:rPr lang="uk-UA" sz="2000" b="1" i="1" dirty="0" err="1"/>
              <a:t>Пенделтона</a:t>
            </a:r>
            <a:r>
              <a:rPr lang="uk-UA" sz="2000" b="1" i="1" dirty="0"/>
              <a:t>.</a:t>
            </a:r>
            <a:r>
              <a:rPr lang="uk-UA" sz="2000" dirty="0"/>
              <a:t> </a:t>
            </a:r>
          </a:p>
          <a:p>
            <a:pPr algn="just"/>
            <a:r>
              <a:rPr lang="uk-UA" sz="2000" b="1" dirty="0"/>
              <a:t>Мета закону </a:t>
            </a:r>
            <a:r>
              <a:rPr lang="uk-UA" sz="2000" dirty="0"/>
              <a:t>– врахування професійних якостей при прийомі на державну службу.</a:t>
            </a:r>
            <a:endParaRPr lang="ru-RU" sz="2000" dirty="0"/>
          </a:p>
        </p:txBody>
      </p:sp>
      <p:sp>
        <p:nvSpPr>
          <p:cNvPr id="7" name="Заголовок 6"/>
          <p:cNvSpPr>
            <a:spLocks noGrp="1"/>
          </p:cNvSpPr>
          <p:nvPr>
            <p:ph type="title"/>
          </p:nvPr>
        </p:nvSpPr>
        <p:spPr>
          <a:xfrm>
            <a:off x="1295402" y="982133"/>
            <a:ext cx="9601196" cy="736940"/>
          </a:xfrm>
        </p:spPr>
        <p:txBody>
          <a:bodyPr>
            <a:normAutofit fontScale="90000"/>
          </a:bodyPr>
          <a:lstStyle/>
          <a:p>
            <a:r>
              <a:rPr lang="uk-UA" dirty="0" smtClean="0"/>
              <a:t>Постріли та державне благо:</a:t>
            </a:r>
            <a:endParaRPr lang="uk-UA" dirty="0"/>
          </a:p>
        </p:txBody>
      </p:sp>
    </p:spTree>
    <p:extLst>
      <p:ext uri="{BB962C8B-B14F-4D97-AF65-F5344CB8AC3E}">
        <p14:creationId xmlns:p14="http://schemas.microsoft.com/office/powerpoint/2010/main" val="378938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pPr algn="just">
              <a:lnSpc>
                <a:spcPct val="150000"/>
              </a:lnSpc>
              <a:spcBef>
                <a:spcPts val="0"/>
              </a:spcBef>
            </a:pPr>
            <a:r>
              <a:rPr lang="uk-UA" dirty="0"/>
              <a:t>Одним з напрямків деталізації адміністративного управління була деталізація регулювання</a:t>
            </a:r>
            <a:r>
              <a:rPr lang="uk-UA" i="1" dirty="0"/>
              <a:t> суспільно-трудових відносинах</a:t>
            </a:r>
            <a:r>
              <a:rPr lang="uk-UA" i="1" dirty="0" smtClean="0"/>
              <a:t>.</a:t>
            </a:r>
          </a:p>
          <a:p>
            <a:pPr algn="just">
              <a:lnSpc>
                <a:spcPct val="150000"/>
              </a:lnSpc>
              <a:spcBef>
                <a:spcPts val="0"/>
              </a:spcBef>
            </a:pPr>
            <a:r>
              <a:rPr lang="uk-UA" dirty="0"/>
              <a:t>у 1919 році в рамках Версальської угоди організації з регулювання та стандартизації суспільно-трудових відносин – Міжнародної організації праці</a:t>
            </a:r>
            <a:r>
              <a:rPr lang="uk-UA" dirty="0" smtClean="0"/>
              <a:t>.</a:t>
            </a:r>
          </a:p>
          <a:p>
            <a:pPr algn="just">
              <a:lnSpc>
                <a:spcPct val="150000"/>
              </a:lnSpc>
              <a:spcBef>
                <a:spcPts val="0"/>
              </a:spcBef>
            </a:pPr>
            <a:r>
              <a:rPr lang="uk-UA" dirty="0" smtClean="0"/>
              <a:t>Держава отримувала партнерський статус, який відповідав положенню громади та власників засобів виробництва.</a:t>
            </a:r>
            <a:endParaRPr lang="ru-RU" dirty="0"/>
          </a:p>
        </p:txBody>
      </p:sp>
      <p:sp>
        <p:nvSpPr>
          <p:cNvPr id="5" name="Номер слайда 4"/>
          <p:cNvSpPr>
            <a:spLocks noGrp="1"/>
          </p:cNvSpPr>
          <p:nvPr>
            <p:ph type="sldNum" sz="quarter" idx="12"/>
          </p:nvPr>
        </p:nvSpPr>
        <p:spPr/>
        <p:txBody>
          <a:bodyPr/>
          <a:lstStyle/>
          <a:p>
            <a:fld id="{F7886C9C-DC18-4195-8FD5-A50AA931D419}" type="slidenum">
              <a:rPr lang="en-US" smtClean="0"/>
              <a:pPr/>
              <a:t>14</a:t>
            </a:fld>
            <a:endParaRPr lang="en-US"/>
          </a:p>
        </p:txBody>
      </p:sp>
      <p:sp>
        <p:nvSpPr>
          <p:cNvPr id="6" name="Заголовок 5"/>
          <p:cNvSpPr>
            <a:spLocks noGrp="1"/>
          </p:cNvSpPr>
          <p:nvPr>
            <p:ph type="title"/>
          </p:nvPr>
        </p:nvSpPr>
        <p:spPr/>
        <p:txBody>
          <a:bodyPr/>
          <a:lstStyle/>
          <a:p>
            <a:r>
              <a:rPr lang="uk-UA" dirty="0" smtClean="0"/>
              <a:t>Новий погляд:</a:t>
            </a:r>
            <a:endParaRPr lang="ru-RU" dirty="0"/>
          </a:p>
        </p:txBody>
      </p:sp>
    </p:spTree>
    <p:extLst>
      <p:ext uri="{BB962C8B-B14F-4D97-AF65-F5344CB8AC3E}">
        <p14:creationId xmlns:p14="http://schemas.microsoft.com/office/powerpoint/2010/main" val="266474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chemeClr val="accent1">
                    <a:lumMod val="50000"/>
                  </a:schemeClr>
                </a:solidFill>
              </a:rPr>
              <a:t>Партнерство тяжіє до </a:t>
            </a:r>
            <a:r>
              <a:rPr lang="uk-UA" b="1" dirty="0" err="1">
                <a:solidFill>
                  <a:schemeClr val="accent1">
                    <a:lumMod val="50000"/>
                  </a:schemeClr>
                </a:solidFill>
              </a:rPr>
              <a:t>мультипартизму</a:t>
            </a:r>
            <a:endParaRPr lang="ru-RU" dirty="0"/>
          </a:p>
        </p:txBody>
      </p:sp>
      <p:graphicFrame>
        <p:nvGraphicFramePr>
          <p:cNvPr id="5" name="Объект 6"/>
          <p:cNvGraphicFramePr>
            <a:graphicFrameLocks noGrp="1"/>
          </p:cNvGraphicFramePr>
          <p:nvPr>
            <p:ph sz="half" idx="1"/>
            <p:extLst>
              <p:ext uri="{D42A27DB-BD31-4B8C-83A1-F6EECF244321}">
                <p14:modId xmlns:p14="http://schemas.microsoft.com/office/powerpoint/2010/main" val="291722956"/>
              </p:ext>
            </p:extLst>
          </p:nvPr>
        </p:nvGraphicFramePr>
        <p:xfrm>
          <a:off x="1298575" y="2560638"/>
          <a:ext cx="4718050" cy="3309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6"/>
          <p:cNvGraphicFramePr>
            <a:graphicFrameLocks noGrp="1"/>
          </p:cNvGraphicFramePr>
          <p:nvPr>
            <p:ph sz="half" idx="2"/>
            <p:extLst>
              <p:ext uri="{D42A27DB-BD31-4B8C-83A1-F6EECF244321}">
                <p14:modId xmlns:p14="http://schemas.microsoft.com/office/powerpoint/2010/main" val="2215899362"/>
              </p:ext>
            </p:extLst>
          </p:nvPr>
        </p:nvGraphicFramePr>
        <p:xfrm>
          <a:off x="6181725" y="2560638"/>
          <a:ext cx="4718050" cy="33099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55021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solidFill>
                  <a:schemeClr val="accent1">
                    <a:lumMod val="50000"/>
                  </a:schemeClr>
                </a:solidFill>
              </a:rPr>
              <a:t>Дякую за увагу! </a:t>
            </a:r>
            <a:endParaRPr lang="ru-RU" b="1" dirty="0">
              <a:solidFill>
                <a:schemeClr val="accent1">
                  <a:lumMod val="50000"/>
                </a:schemeClr>
              </a:solidFill>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1982" y="2557463"/>
            <a:ext cx="5668036" cy="3317875"/>
          </a:xfrm>
        </p:spPr>
      </p:pic>
    </p:spTree>
    <p:extLst>
      <p:ext uri="{BB962C8B-B14F-4D97-AF65-F5344CB8AC3E}">
        <p14:creationId xmlns:p14="http://schemas.microsoft.com/office/powerpoint/2010/main" val="71262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Три </a:t>
            </a:r>
            <a:r>
              <a:rPr lang="uk-UA" dirty="0" smtClean="0"/>
              <a:t>сфери групової діяльності, де завжди застосовується менеджмент:</a:t>
            </a:r>
            <a:endParaRPr lang="ru-RU" dirty="0"/>
          </a:p>
        </p:txBody>
      </p:sp>
      <p:sp>
        <p:nvSpPr>
          <p:cNvPr id="3" name="Объект 2"/>
          <p:cNvSpPr>
            <a:spLocks noGrp="1"/>
          </p:cNvSpPr>
          <p:nvPr>
            <p:ph idx="1"/>
          </p:nvPr>
        </p:nvSpPr>
        <p:spPr/>
        <p:txBody>
          <a:bodyPr/>
          <a:lstStyle/>
          <a:p>
            <a:r>
              <a:rPr lang="uk-UA" b="1" dirty="0" smtClean="0">
                <a:solidFill>
                  <a:schemeClr val="accent1">
                    <a:lumMod val="75000"/>
                  </a:schemeClr>
                </a:solidFill>
              </a:rPr>
              <a:t>Політична сфера </a:t>
            </a:r>
            <a:r>
              <a:rPr lang="uk-UA" dirty="0" smtClean="0"/>
              <a:t>– необхідність розподілу та підтримки порядку в групах;</a:t>
            </a:r>
          </a:p>
          <a:p>
            <a:r>
              <a:rPr lang="uk-UA" b="1" dirty="0" smtClean="0">
                <a:solidFill>
                  <a:schemeClr val="accent1">
                    <a:lumMod val="75000"/>
                  </a:schemeClr>
                </a:solidFill>
              </a:rPr>
              <a:t>Економічна сфера </a:t>
            </a:r>
            <a:r>
              <a:rPr lang="uk-UA" dirty="0" smtClean="0"/>
              <a:t>– необхідність пошуку, виробництва та розподілу ресурсів;</a:t>
            </a:r>
          </a:p>
          <a:p>
            <a:r>
              <a:rPr lang="uk-UA" b="1" dirty="0" smtClean="0">
                <a:solidFill>
                  <a:schemeClr val="accent1">
                    <a:lumMod val="75000"/>
                  </a:schemeClr>
                </a:solidFill>
              </a:rPr>
              <a:t>Оборонна сфера </a:t>
            </a:r>
            <a:r>
              <a:rPr lang="uk-UA" dirty="0" smtClean="0"/>
              <a:t>– захист від ворогів та диких тварин.</a:t>
            </a:r>
          </a:p>
          <a:p>
            <a:pPr marL="0" indent="0" algn="ctr">
              <a:buNone/>
            </a:pPr>
            <a:r>
              <a:rPr lang="uk-UA" b="1" dirty="0" smtClean="0">
                <a:solidFill>
                  <a:schemeClr val="accent1">
                    <a:lumMod val="75000"/>
                  </a:schemeClr>
                </a:solidFill>
              </a:rPr>
              <a:t>Надайте приклади:</a:t>
            </a:r>
          </a:p>
          <a:p>
            <a:endParaRPr lang="uk-UA" dirty="0" smtClean="0"/>
          </a:p>
          <a:p>
            <a:endParaRPr lang="ru-RU" dirty="0"/>
          </a:p>
        </p:txBody>
      </p:sp>
    </p:spTree>
    <p:extLst>
      <p:ext uri="{BB962C8B-B14F-4D97-AF65-F5344CB8AC3E}">
        <p14:creationId xmlns:p14="http://schemas.microsoft.com/office/powerpoint/2010/main" val="125436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a:t>
            </a:r>
            <a:endParaRPr lang="ru-RU" dirty="0"/>
          </a:p>
        </p:txBody>
      </p:sp>
      <p:sp>
        <p:nvSpPr>
          <p:cNvPr id="3" name="Объект 2"/>
          <p:cNvSpPr>
            <a:spLocks noGrp="1"/>
          </p:cNvSpPr>
          <p:nvPr>
            <p:ph idx="1"/>
          </p:nvPr>
        </p:nvSpPr>
        <p:spPr/>
        <p:txBody>
          <a:bodyPr/>
          <a:lstStyle/>
          <a:p>
            <a:pPr marL="457200" indent="-457200">
              <a:buFont typeface="+mj-lt"/>
              <a:buAutoNum type="arabicPeriod"/>
            </a:pPr>
            <a:r>
              <a:rPr lang="uk-UA" b="1" dirty="0" smtClean="0">
                <a:solidFill>
                  <a:schemeClr val="accent1">
                    <a:lumMod val="75000"/>
                  </a:schemeClr>
                </a:solidFill>
              </a:rPr>
              <a:t>Походження поняття «Менеджмент</a:t>
            </a:r>
            <a:r>
              <a:rPr lang="uk-UA" b="1" dirty="0" smtClean="0">
                <a:solidFill>
                  <a:schemeClr val="accent1">
                    <a:lumMod val="75000"/>
                  </a:schemeClr>
                </a:solidFill>
              </a:rPr>
              <a:t>»</a:t>
            </a:r>
            <a:endParaRPr lang="uk-UA" b="1" dirty="0" smtClean="0">
              <a:solidFill>
                <a:schemeClr val="accent1">
                  <a:lumMod val="75000"/>
                </a:schemeClr>
              </a:solidFill>
            </a:endParaRPr>
          </a:p>
          <a:p>
            <a:pPr marL="457200" indent="-457200">
              <a:buFont typeface="+mj-lt"/>
              <a:buAutoNum type="arabicPeriod"/>
            </a:pPr>
            <a:r>
              <a:rPr lang="uk-UA" b="1" dirty="0" err="1" smtClean="0">
                <a:solidFill>
                  <a:schemeClr val="accent1">
                    <a:lumMod val="75000"/>
                  </a:schemeClr>
                </a:solidFill>
              </a:rPr>
              <a:t>Поліцеїстика</a:t>
            </a:r>
            <a:r>
              <a:rPr lang="uk-UA" b="1" dirty="0" smtClean="0">
                <a:solidFill>
                  <a:schemeClr val="accent1">
                    <a:lumMod val="75000"/>
                  </a:schemeClr>
                </a:solidFill>
              </a:rPr>
              <a:t> та камералістика</a:t>
            </a:r>
            <a:endParaRPr lang="uk-UA" b="1" dirty="0" smtClean="0">
              <a:solidFill>
                <a:schemeClr val="accent1">
                  <a:lumMod val="75000"/>
                </a:schemeClr>
              </a:solidFill>
            </a:endParaRPr>
          </a:p>
          <a:p>
            <a:pPr marL="457200" indent="-457200">
              <a:buFont typeface="+mj-lt"/>
              <a:buAutoNum type="arabicPeriod"/>
            </a:pPr>
            <a:r>
              <a:rPr lang="uk-UA" b="1" dirty="0" smtClean="0">
                <a:solidFill>
                  <a:schemeClr val="accent1">
                    <a:lumMod val="75000"/>
                  </a:schemeClr>
                </a:solidFill>
              </a:rPr>
              <a:t>Новий статус держави</a:t>
            </a:r>
            <a:endParaRPr lang="uk-UA" b="1" dirty="0" smtClean="0">
              <a:solidFill>
                <a:schemeClr val="accent1">
                  <a:lumMod val="75000"/>
                </a:schemeClr>
              </a:solidFill>
            </a:endParaRPr>
          </a:p>
        </p:txBody>
      </p:sp>
    </p:spTree>
    <p:extLst>
      <p:ext uri="{BB962C8B-B14F-4D97-AF65-F5344CB8AC3E}">
        <p14:creationId xmlns:p14="http://schemas.microsoft.com/office/powerpoint/2010/main" val="525759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1. Походження </a:t>
            </a:r>
            <a:r>
              <a:rPr lang="uk-UA" dirty="0" smtClean="0"/>
              <a:t>поняття «менеджмент»:</a:t>
            </a:r>
            <a:endParaRPr lang="ru-RU" dirty="0"/>
          </a:p>
        </p:txBody>
      </p:sp>
      <p:sp>
        <p:nvSpPr>
          <p:cNvPr id="3" name="Объект 2"/>
          <p:cNvSpPr>
            <a:spLocks noGrp="1"/>
          </p:cNvSpPr>
          <p:nvPr>
            <p:ph idx="1"/>
          </p:nvPr>
        </p:nvSpPr>
        <p:spPr/>
        <p:txBody>
          <a:bodyPr/>
          <a:lstStyle/>
          <a:p>
            <a:r>
              <a:rPr lang="uk-UA" dirty="0" smtClean="0"/>
              <a:t>5000 років до </a:t>
            </a:r>
            <a:r>
              <a:rPr lang="uk-UA" dirty="0" err="1" smtClean="0"/>
              <a:t>н.е</a:t>
            </a:r>
            <a:r>
              <a:rPr lang="uk-UA" dirty="0" smtClean="0"/>
              <a:t> шумери за допомогою клинопису фіксували комерційні угоди, розподіляли права та обов’язки.</a:t>
            </a:r>
          </a:p>
          <a:p>
            <a:r>
              <a:rPr lang="uk-UA" dirty="0" smtClean="0"/>
              <a:t>Менеджмент від староанглійської </a:t>
            </a:r>
            <a:r>
              <a:rPr lang="uk-UA" b="1" dirty="0" err="1" smtClean="0"/>
              <a:t>мanage</a:t>
            </a:r>
            <a:r>
              <a:rPr lang="uk-UA" dirty="0" smtClean="0"/>
              <a:t> – рука – об'їжджати коней. </a:t>
            </a:r>
          </a:p>
          <a:p>
            <a:r>
              <a:rPr lang="uk-UA" b="1" dirty="0" err="1" smtClean="0"/>
              <a:t>Manus</a:t>
            </a:r>
            <a:r>
              <a:rPr lang="uk-UA" dirty="0" smtClean="0"/>
              <a:t> на латині означає влада, активна діяльність.</a:t>
            </a:r>
          </a:p>
          <a:p>
            <a:r>
              <a:rPr lang="uk-UA" dirty="0" smtClean="0"/>
              <a:t>Менеджмент у оксфордському словнику – спосіб спілкування з людьми, влада й мистецтво управління.</a:t>
            </a:r>
          </a:p>
          <a:p>
            <a:pPr marL="0" indent="0" algn="ctr">
              <a:buNone/>
            </a:pPr>
            <a:r>
              <a:rPr lang="uk-UA" b="1" dirty="0" smtClean="0">
                <a:solidFill>
                  <a:schemeClr val="accent1">
                    <a:lumMod val="75000"/>
                  </a:schemeClr>
                </a:solidFill>
              </a:rPr>
              <a:t>Який варіант кращій?</a:t>
            </a:r>
            <a:endParaRPr lang="uk-UA" b="1" dirty="0">
              <a:solidFill>
                <a:schemeClr val="accent1">
                  <a:lumMod val="75000"/>
                </a:schemeClr>
              </a:solidFill>
            </a:endParaRPr>
          </a:p>
        </p:txBody>
      </p:sp>
    </p:spTree>
    <p:extLst>
      <p:ext uri="{BB962C8B-B14F-4D97-AF65-F5344CB8AC3E}">
        <p14:creationId xmlns:p14="http://schemas.microsoft.com/office/powerpoint/2010/main" val="386605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accent1">
                    <a:lumMod val="50000"/>
                  </a:schemeClr>
                </a:solidFill>
              </a:rPr>
              <a:t>Управління: два вектори</a:t>
            </a:r>
            <a:endParaRPr lang="ru-RU" b="1" dirty="0">
              <a:solidFill>
                <a:schemeClr val="accent1">
                  <a:lumMod val="50000"/>
                </a:schemeClr>
              </a:solidFill>
            </a:endParaRPr>
          </a:p>
        </p:txBody>
      </p:sp>
      <p:sp>
        <p:nvSpPr>
          <p:cNvPr id="3" name="Объект 2"/>
          <p:cNvSpPr>
            <a:spLocks noGrp="1"/>
          </p:cNvSpPr>
          <p:nvPr>
            <p:ph sz="half" idx="1"/>
          </p:nvPr>
        </p:nvSpPr>
        <p:spPr/>
        <p:txBody>
          <a:bodyPr/>
          <a:lstStyle/>
          <a:p>
            <a:pPr marL="0" indent="0">
              <a:buNone/>
            </a:pPr>
            <a:r>
              <a:rPr lang="uk-UA" dirty="0"/>
              <a:t>Місто, на мій погляд, народжується тоді, коли кожен з нас сам для себе буває недостатнім та має потребу у </a:t>
            </a:r>
            <a:r>
              <a:rPr lang="uk-UA" dirty="0" smtClean="0"/>
              <a:t>багатьох</a:t>
            </a:r>
          </a:p>
          <a:p>
            <a:pPr marL="0" indent="0" algn="r">
              <a:buNone/>
            </a:pPr>
            <a:r>
              <a:rPr lang="uk-UA" b="1" dirty="0" smtClean="0">
                <a:solidFill>
                  <a:schemeClr val="accent1">
                    <a:lumMod val="50000"/>
                  </a:schemeClr>
                </a:solidFill>
              </a:rPr>
              <a:t>Платон</a:t>
            </a:r>
            <a:endParaRPr lang="ru-RU" b="1" dirty="0">
              <a:solidFill>
                <a:schemeClr val="accent1">
                  <a:lumMod val="50000"/>
                </a:schemeClr>
              </a:solidFill>
            </a:endParaRP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0049" y="2560320"/>
            <a:ext cx="4718050" cy="3037749"/>
          </a:xfrm>
        </p:spPr>
      </p:pic>
    </p:spTree>
    <p:extLst>
      <p:ext uri="{BB962C8B-B14F-4D97-AF65-F5344CB8AC3E}">
        <p14:creationId xmlns:p14="http://schemas.microsoft.com/office/powerpoint/2010/main" val="415132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7103" y="2279007"/>
            <a:ext cx="5715000" cy="3600450"/>
          </a:xfrm>
        </p:spPr>
      </p:pic>
      <p:sp>
        <p:nvSpPr>
          <p:cNvPr id="5" name="Номер слайда 4"/>
          <p:cNvSpPr>
            <a:spLocks noGrp="1"/>
          </p:cNvSpPr>
          <p:nvPr>
            <p:ph type="sldNum" sz="quarter" idx="12"/>
          </p:nvPr>
        </p:nvSpPr>
        <p:spPr/>
        <p:txBody>
          <a:bodyPr/>
          <a:lstStyle/>
          <a:p>
            <a:fld id="{F7886C9C-DC18-4195-8FD5-A50AA931D419}" type="slidenum">
              <a:rPr lang="en-US" smtClean="0"/>
              <a:pPr/>
              <a:t>6</a:t>
            </a:fld>
            <a:endParaRPr lang="en-US"/>
          </a:p>
        </p:txBody>
      </p:sp>
      <p:sp>
        <p:nvSpPr>
          <p:cNvPr id="6" name="Заголовок 5"/>
          <p:cNvSpPr>
            <a:spLocks noGrp="1"/>
          </p:cNvSpPr>
          <p:nvPr>
            <p:ph type="title"/>
          </p:nvPr>
        </p:nvSpPr>
        <p:spPr>
          <a:xfrm>
            <a:off x="1295402" y="982132"/>
            <a:ext cx="9537355" cy="1019663"/>
          </a:xfrm>
        </p:spPr>
        <p:txBody>
          <a:bodyPr>
            <a:normAutofit fontScale="90000"/>
          </a:bodyPr>
          <a:lstStyle/>
          <a:p>
            <a:r>
              <a:rPr lang="uk-UA" dirty="0" smtClean="0"/>
              <a:t>Перші професійні обов'язки держаного службовця:</a:t>
            </a:r>
            <a:endParaRPr lang="uk-UA" dirty="0"/>
          </a:p>
        </p:txBody>
      </p:sp>
    </p:spTree>
    <p:extLst>
      <p:ext uri="{BB962C8B-B14F-4D97-AF65-F5344CB8AC3E}">
        <p14:creationId xmlns:p14="http://schemas.microsoft.com/office/powerpoint/2010/main" val="21356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45720" indent="0" algn="just">
              <a:lnSpc>
                <a:spcPct val="150000"/>
              </a:lnSpc>
              <a:spcBef>
                <a:spcPts val="0"/>
              </a:spcBef>
              <a:buNone/>
            </a:pPr>
            <a:r>
              <a:rPr lang="uk-UA" dirty="0" smtClean="0"/>
              <a:t>«Держава є єдиним обличчям, яке створено шляхом взаємного договору між собою великої кількості людей про те, щоб це обличчя мало можливість використовувати силу та заходи, як вважає за необхідне для їх спокою та загального захисту». </a:t>
            </a:r>
          </a:p>
          <a:p>
            <a:pPr marL="45720" indent="0" algn="just">
              <a:lnSpc>
                <a:spcPct val="150000"/>
              </a:lnSpc>
              <a:spcBef>
                <a:spcPts val="0"/>
              </a:spcBef>
              <a:buNone/>
            </a:pPr>
            <a:r>
              <a:rPr lang="uk-UA" b="1" dirty="0"/>
              <a:t> </a:t>
            </a:r>
            <a:r>
              <a:rPr lang="uk-UA" b="1" dirty="0" smtClean="0"/>
              <a:t>                                                         Томас Гоббс «Левіафан»  </a:t>
            </a:r>
            <a:endParaRPr lang="uk-UA" b="1" dirty="0"/>
          </a:p>
        </p:txBody>
      </p:sp>
      <p:sp>
        <p:nvSpPr>
          <p:cNvPr id="5" name="Номер слайда 4"/>
          <p:cNvSpPr>
            <a:spLocks noGrp="1"/>
          </p:cNvSpPr>
          <p:nvPr>
            <p:ph type="sldNum" sz="quarter" idx="12"/>
          </p:nvPr>
        </p:nvSpPr>
        <p:spPr/>
        <p:txBody>
          <a:bodyPr/>
          <a:lstStyle/>
          <a:p>
            <a:fld id="{F7886C9C-DC18-4195-8FD5-A50AA931D419}" type="slidenum">
              <a:rPr lang="en-US" smtClean="0"/>
              <a:pPr/>
              <a:t>7</a:t>
            </a:fld>
            <a:endParaRPr lang="en-US"/>
          </a:p>
        </p:txBody>
      </p:sp>
      <p:sp>
        <p:nvSpPr>
          <p:cNvPr id="6" name="Заголовок 5"/>
          <p:cNvSpPr>
            <a:spLocks noGrp="1"/>
          </p:cNvSpPr>
          <p:nvPr>
            <p:ph type="title"/>
          </p:nvPr>
        </p:nvSpPr>
        <p:spPr/>
        <p:txBody>
          <a:bodyPr>
            <a:normAutofit/>
          </a:bodyPr>
          <a:lstStyle/>
          <a:p>
            <a:r>
              <a:rPr lang="uk-UA" sz="2800" b="1" dirty="0">
                <a:solidFill>
                  <a:schemeClr val="accent1">
                    <a:lumMod val="50000"/>
                  </a:schemeClr>
                </a:solidFill>
              </a:rPr>
              <a:t>Держава як </a:t>
            </a:r>
            <a:r>
              <a:rPr lang="uk-UA" sz="2800" b="1" dirty="0" smtClean="0">
                <a:solidFill>
                  <a:schemeClr val="accent1">
                    <a:lumMod val="50000"/>
                  </a:schemeClr>
                </a:solidFill>
              </a:rPr>
              <a:t>публічного управління: від монстра до корпорації з </a:t>
            </a:r>
            <a:r>
              <a:rPr lang="uk-UA" sz="2800" b="1" dirty="0" err="1" smtClean="0">
                <a:solidFill>
                  <a:schemeClr val="accent1">
                    <a:lumMod val="50000"/>
                  </a:schemeClr>
                </a:solidFill>
              </a:rPr>
              <a:t>Монстрополіса</a:t>
            </a:r>
            <a:endParaRPr lang="ru-RU" sz="2800" b="1" dirty="0">
              <a:solidFill>
                <a:schemeClr val="accent1">
                  <a:lumMod val="50000"/>
                </a:schemeClr>
              </a:solidFill>
            </a:endParaRPr>
          </a:p>
        </p:txBody>
      </p:sp>
    </p:spTree>
    <p:extLst>
      <p:ext uri="{BB962C8B-B14F-4D97-AF65-F5344CB8AC3E}">
        <p14:creationId xmlns:p14="http://schemas.microsoft.com/office/powerpoint/2010/main" val="247514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749698" y="1841500"/>
            <a:ext cx="2419227" cy="4406900"/>
          </a:xfrm>
        </p:spPr>
      </p:pic>
      <p:sp>
        <p:nvSpPr>
          <p:cNvPr id="3" name="Объект 2"/>
          <p:cNvSpPr>
            <a:spLocks noGrp="1"/>
          </p:cNvSpPr>
          <p:nvPr>
            <p:ph sz="half" idx="2"/>
          </p:nvPr>
        </p:nvSpPr>
        <p:spPr/>
        <p:txBody>
          <a:bodyPr>
            <a:normAutofit lnSpcReduction="10000"/>
          </a:bodyPr>
          <a:lstStyle/>
          <a:p>
            <a:pPr algn="ctr">
              <a:lnSpc>
                <a:spcPct val="150000"/>
              </a:lnSpc>
            </a:pPr>
            <a:r>
              <a:rPr lang="uk-UA" b="1" dirty="0" err="1">
                <a:solidFill>
                  <a:schemeClr val="accent1">
                    <a:lumMod val="50000"/>
                  </a:schemeClr>
                </a:solidFill>
              </a:rPr>
              <a:t>Поліцеістіка</a:t>
            </a:r>
            <a:r>
              <a:rPr lang="uk-UA" dirty="0"/>
              <a:t> з’явилась </a:t>
            </a:r>
            <a:r>
              <a:rPr lang="uk-UA" dirty="0" smtClean="0"/>
              <a:t>у </a:t>
            </a:r>
            <a:r>
              <a:rPr lang="uk-UA" dirty="0"/>
              <a:t>Західній Європі у другій половині XVII століття. Поліція являлась центром суспільно-державного управління </a:t>
            </a:r>
            <a:r>
              <a:rPr lang="uk-UA" dirty="0" smtClean="0"/>
              <a:t>та адміністрування.</a:t>
            </a:r>
            <a:endParaRPr lang="ru-RU" dirty="0"/>
          </a:p>
        </p:txBody>
      </p:sp>
      <p:sp>
        <p:nvSpPr>
          <p:cNvPr id="6" name="Номер слайда 5"/>
          <p:cNvSpPr>
            <a:spLocks noGrp="1"/>
          </p:cNvSpPr>
          <p:nvPr>
            <p:ph type="sldNum" sz="quarter" idx="12"/>
          </p:nvPr>
        </p:nvSpPr>
        <p:spPr/>
        <p:txBody>
          <a:bodyPr/>
          <a:lstStyle/>
          <a:p>
            <a:fld id="{F7886C9C-DC18-4195-8FD5-A50AA931D419}" type="slidenum">
              <a:rPr lang="en-US" smtClean="0"/>
              <a:pPr/>
              <a:t>8</a:t>
            </a:fld>
            <a:endParaRPr lang="en-US"/>
          </a:p>
        </p:txBody>
      </p:sp>
      <p:sp>
        <p:nvSpPr>
          <p:cNvPr id="7" name="Заголовок 6"/>
          <p:cNvSpPr>
            <a:spLocks noGrp="1"/>
          </p:cNvSpPr>
          <p:nvPr>
            <p:ph type="title"/>
          </p:nvPr>
        </p:nvSpPr>
        <p:spPr>
          <a:xfrm>
            <a:off x="1295402" y="982133"/>
            <a:ext cx="9601196" cy="929046"/>
          </a:xfrm>
        </p:spPr>
        <p:txBody>
          <a:bodyPr/>
          <a:lstStyle/>
          <a:p>
            <a:r>
              <a:rPr lang="uk-UA" dirty="0" smtClean="0"/>
              <a:t>2. </a:t>
            </a:r>
            <a:r>
              <a:rPr lang="uk-UA" dirty="0" err="1" smtClean="0"/>
              <a:t>Поліцеїстика</a:t>
            </a:r>
            <a:r>
              <a:rPr lang="uk-UA" dirty="0" smtClean="0"/>
              <a:t> </a:t>
            </a:r>
            <a:r>
              <a:rPr lang="uk-UA" dirty="0" smtClean="0"/>
              <a:t>та камералістика</a:t>
            </a:r>
            <a:endParaRPr lang="ru-RU" dirty="0"/>
          </a:p>
        </p:txBody>
      </p:sp>
    </p:spTree>
    <p:extLst>
      <p:ext uri="{BB962C8B-B14F-4D97-AF65-F5344CB8AC3E}">
        <p14:creationId xmlns:p14="http://schemas.microsoft.com/office/powerpoint/2010/main" val="257976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pPr algn="just">
              <a:lnSpc>
                <a:spcPct val="150000"/>
              </a:lnSpc>
              <a:spcBef>
                <a:spcPts val="0"/>
              </a:spcBef>
            </a:pPr>
            <a:r>
              <a:rPr lang="uk-UA" dirty="0"/>
              <a:t>Засновником </a:t>
            </a:r>
            <a:r>
              <a:rPr lang="uk-UA" b="1" i="1" dirty="0" err="1"/>
              <a:t>поліцеїстики</a:t>
            </a:r>
            <a:r>
              <a:rPr lang="uk-UA" dirty="0"/>
              <a:t> </a:t>
            </a:r>
            <a:r>
              <a:rPr lang="uk-UA" dirty="0" smtClean="0"/>
              <a:t>вважається </a:t>
            </a:r>
            <a:r>
              <a:rPr lang="uk-UA" dirty="0"/>
              <a:t>французький вчений </a:t>
            </a:r>
            <a:r>
              <a:rPr lang="uk-UA" b="1" i="1" dirty="0"/>
              <a:t>Ніколя </a:t>
            </a:r>
            <a:r>
              <a:rPr lang="uk-UA" b="1" i="1" dirty="0" err="1"/>
              <a:t>Деламар</a:t>
            </a:r>
            <a:r>
              <a:rPr lang="uk-UA" dirty="0"/>
              <a:t>, який написав </a:t>
            </a:r>
            <a:r>
              <a:rPr lang="uk-UA" dirty="0" smtClean="0"/>
              <a:t>чотиритомну працю </a:t>
            </a:r>
            <a:r>
              <a:rPr lang="uk-UA" b="1" i="1" dirty="0"/>
              <a:t>«Трактат про поліцію</a:t>
            </a:r>
            <a:r>
              <a:rPr lang="uk-UA" b="1" i="1" dirty="0" smtClean="0"/>
              <a:t>».</a:t>
            </a:r>
          </a:p>
          <a:p>
            <a:pPr algn="just">
              <a:lnSpc>
                <a:spcPct val="150000"/>
              </a:lnSpc>
              <a:spcBef>
                <a:spcPts val="0"/>
              </a:spcBef>
            </a:pPr>
            <a:r>
              <a:rPr lang="uk-UA" b="1" dirty="0" smtClean="0"/>
              <a:t>Напрямки </a:t>
            </a:r>
            <a:r>
              <a:rPr lang="uk-UA" b="1" dirty="0" err="1" smtClean="0"/>
              <a:t>поліцеїстики</a:t>
            </a:r>
            <a:r>
              <a:rPr lang="uk-UA" b="1" dirty="0" smtClean="0"/>
              <a:t>:</a:t>
            </a:r>
          </a:p>
          <a:p>
            <a:pPr marL="777240" lvl="1" indent="-457200" algn="just">
              <a:lnSpc>
                <a:spcPct val="150000"/>
              </a:lnSpc>
              <a:spcBef>
                <a:spcPts val="0"/>
              </a:spcBef>
              <a:buFont typeface="+mj-lt"/>
              <a:buAutoNum type="alphaLcPeriod"/>
            </a:pPr>
            <a:r>
              <a:rPr lang="uk-UA" b="1" dirty="0" err="1" smtClean="0"/>
              <a:t>Благочиння</a:t>
            </a:r>
            <a:r>
              <a:rPr lang="uk-UA" dirty="0" smtClean="0"/>
              <a:t> – забезпечення безпеки проживання на підконтрольній території;</a:t>
            </a:r>
          </a:p>
          <a:p>
            <a:pPr marL="777240" lvl="1" indent="-457200" algn="just">
              <a:lnSpc>
                <a:spcPct val="150000"/>
              </a:lnSpc>
              <a:spcBef>
                <a:spcPts val="0"/>
              </a:spcBef>
              <a:buFont typeface="+mj-lt"/>
              <a:buAutoNum type="alphaLcPeriod"/>
            </a:pPr>
            <a:r>
              <a:rPr lang="uk-UA" dirty="0" smtClean="0"/>
              <a:t> </a:t>
            </a:r>
            <a:r>
              <a:rPr lang="uk-UA" b="1" dirty="0" smtClean="0"/>
              <a:t>Благоустрій</a:t>
            </a:r>
            <a:r>
              <a:rPr lang="uk-UA" dirty="0" smtClean="0"/>
              <a:t> – всебічна організація та участь у всіх сферах суспільного життя.</a:t>
            </a:r>
            <a:endParaRPr lang="ru-RU" dirty="0"/>
          </a:p>
          <a:p>
            <a:pPr algn="just">
              <a:lnSpc>
                <a:spcPct val="150000"/>
              </a:lnSpc>
              <a:spcBef>
                <a:spcPts val="0"/>
              </a:spcBef>
            </a:pPr>
            <a:r>
              <a:rPr lang="uk-UA" dirty="0" smtClean="0"/>
              <a:t> Поліція виступала універсальним адміністратором життя країни та мала повне право на втручання у життя громадянина</a:t>
            </a:r>
            <a:r>
              <a:rPr lang="uk-UA" dirty="0" smtClean="0"/>
              <a:t>. </a:t>
            </a:r>
            <a:r>
              <a:rPr lang="uk-UA" b="1" dirty="0" smtClean="0">
                <a:solidFill>
                  <a:schemeClr val="accent1">
                    <a:lumMod val="50000"/>
                  </a:schemeClr>
                </a:solidFill>
              </a:rPr>
              <a:t>(Поліцейська держава – це погано?)</a:t>
            </a:r>
            <a:endParaRPr lang="uk-UA" b="1" dirty="0" smtClean="0">
              <a:solidFill>
                <a:schemeClr val="accent1">
                  <a:lumMod val="50000"/>
                </a:schemeClr>
              </a:solidFill>
            </a:endParaRPr>
          </a:p>
        </p:txBody>
      </p:sp>
      <p:sp>
        <p:nvSpPr>
          <p:cNvPr id="5" name="Номер слайда 4"/>
          <p:cNvSpPr>
            <a:spLocks noGrp="1"/>
          </p:cNvSpPr>
          <p:nvPr>
            <p:ph type="sldNum" sz="quarter" idx="12"/>
          </p:nvPr>
        </p:nvSpPr>
        <p:spPr/>
        <p:txBody>
          <a:bodyPr/>
          <a:lstStyle/>
          <a:p>
            <a:fld id="{F7886C9C-DC18-4195-8FD5-A50AA931D419}" type="slidenum">
              <a:rPr lang="en-US" smtClean="0"/>
              <a:pPr/>
              <a:t>9</a:t>
            </a:fld>
            <a:endParaRPr lang="en-US"/>
          </a:p>
        </p:txBody>
      </p:sp>
      <p:sp>
        <p:nvSpPr>
          <p:cNvPr id="6" name="Заголовок 5"/>
          <p:cNvSpPr>
            <a:spLocks noGrp="1"/>
          </p:cNvSpPr>
          <p:nvPr>
            <p:ph type="title"/>
          </p:nvPr>
        </p:nvSpPr>
        <p:spPr/>
        <p:txBody>
          <a:bodyPr/>
          <a:lstStyle/>
          <a:p>
            <a:r>
              <a:rPr lang="uk-UA" b="1" dirty="0" smtClean="0">
                <a:solidFill>
                  <a:schemeClr val="accent1">
                    <a:lumMod val="50000"/>
                  </a:schemeClr>
                </a:solidFill>
              </a:rPr>
              <a:t>Основи </a:t>
            </a:r>
            <a:r>
              <a:rPr lang="uk-UA" b="1" dirty="0" err="1" smtClean="0">
                <a:solidFill>
                  <a:schemeClr val="accent1">
                    <a:lumMod val="50000"/>
                  </a:schemeClr>
                </a:solidFill>
              </a:rPr>
              <a:t>поліцеїстики</a:t>
            </a:r>
            <a:r>
              <a:rPr lang="uk-UA" b="1" dirty="0" smtClean="0">
                <a:solidFill>
                  <a:schemeClr val="accent1">
                    <a:lumMod val="50000"/>
                  </a:schemeClr>
                </a:solidFill>
              </a:rPr>
              <a:t>:</a:t>
            </a:r>
            <a:endParaRPr lang="ru-RU" b="1" dirty="0">
              <a:solidFill>
                <a:schemeClr val="accent1">
                  <a:lumMod val="50000"/>
                </a:schemeClr>
              </a:solidFill>
            </a:endParaRPr>
          </a:p>
        </p:txBody>
      </p:sp>
    </p:spTree>
    <p:extLst>
      <p:ext uri="{BB962C8B-B14F-4D97-AF65-F5344CB8AC3E}">
        <p14:creationId xmlns:p14="http://schemas.microsoft.com/office/powerpoint/2010/main" val="30094318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58</TotalTime>
  <Words>483</Words>
  <Application>Microsoft Office PowerPoint</Application>
  <PresentationFormat>Широкоэкранный</PresentationFormat>
  <Paragraphs>72</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Garamond</vt:lpstr>
      <vt:lpstr>Times New Roman</vt:lpstr>
      <vt:lpstr>Натуральные материалы</vt:lpstr>
      <vt:lpstr>Історія менеджменту публічних установ та організацій</vt:lpstr>
      <vt:lpstr> Три сфери групової діяльності, де завжди застосовується менеджмент:</vt:lpstr>
      <vt:lpstr>План</vt:lpstr>
      <vt:lpstr>1. Походження поняття «менеджмент»:</vt:lpstr>
      <vt:lpstr>Управління: два вектори</vt:lpstr>
      <vt:lpstr>Перші професійні обов'язки держаного службовця:</vt:lpstr>
      <vt:lpstr>Держава як публічного управління: від монстра до корпорації з Монстрополіса</vt:lpstr>
      <vt:lpstr>2. Поліцеїстика та камералістика</vt:lpstr>
      <vt:lpstr>Основи поліцеїстики:</vt:lpstr>
      <vt:lpstr>Господарювання як благо:</vt:lpstr>
      <vt:lpstr>ОСНОВИ КАМЕРАЛІСТИКИ:</vt:lpstr>
      <vt:lpstr>3. Новий статус держави</vt:lpstr>
      <vt:lpstr>Постріли та державне благо:</vt:lpstr>
      <vt:lpstr>Новий погляд:</vt:lpstr>
      <vt:lpstr>Партнерство тяжіє до мультипартизму</vt:lpstr>
      <vt:lpstr>Дякую за увагу!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Державний менеджмент як напрям публічного управління</dc:title>
  <dc:creator>Oleg</dc:creator>
  <cp:lastModifiedBy>Oleg</cp:lastModifiedBy>
  <cp:revision>7</cp:revision>
  <dcterms:created xsi:type="dcterms:W3CDTF">2021-01-02T11:25:05Z</dcterms:created>
  <dcterms:modified xsi:type="dcterms:W3CDTF">2021-01-02T15:44:26Z</dcterms:modified>
</cp:coreProperties>
</file>