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9" r:id="rId7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92" autoAdjust="0"/>
  </p:normalViewPr>
  <p:slideViewPr>
    <p:cSldViewPr>
      <p:cViewPr varScale="1">
        <p:scale>
          <a:sx n="70" d="100"/>
          <a:sy n="70" d="100"/>
        </p:scale>
        <p:origin x="536" y="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7666EC-0835-4111-9243-D5E81A74652A}" type="datetime1">
              <a:rPr lang="ru-RU" smtClean="0"/>
              <a:t>08.12.2020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3F3868-3638-4C23-AB1F-2FA7659B998E}" type="datetime1">
              <a:rPr lang="ru-RU" noProof="0" smtClean="0"/>
              <a:t>08.12.2020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74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17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19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квадраты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со скругленными углами на одной стороне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CB52E3-228D-4400-918B-EC1CC60E6928}" type="datetime1">
              <a:rPr lang="ru-RU" noProof="0" smtClean="0"/>
              <a:t>08.12.2020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BC8159-1FD8-42FC-970F-EA437E21EB75}" type="datetime1">
              <a:rPr lang="ru-RU" noProof="0" smtClean="0"/>
              <a:t>08.12.2020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квадраты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со скругленными углами на одной стороне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grpSp>
        <p:nvGrpSpPr>
          <p:cNvPr id="15" name="нижний рисунок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Полилиния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164B92-40DF-447C-9EB2-E8F093ADEBD4}" type="datetime1">
              <a:rPr lang="ru-RU" noProof="0" smtClean="0"/>
              <a:t>08.12.2020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A702C-8E64-40BD-8A51-C06C22C2F23A}" type="datetime1">
              <a:rPr lang="ru-RU" noProof="0" smtClean="0"/>
              <a:t>08.12.2020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квадраты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со скругленными углами на одной стороне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grpSp>
        <p:nvGrpSpPr>
          <p:cNvPr id="19" name="нижний рисунок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Полилиния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1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F899AA-DA4D-46BA-9834-BCB927DD4C15}" type="datetime1">
              <a:rPr lang="ru-RU" noProof="0" smtClean="0"/>
              <a:t>08.12.2020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A69E2C-A65E-42E3-A90C-E200494A08C5}" type="datetime1">
              <a:rPr lang="ru-RU" noProof="0" smtClean="0"/>
              <a:t>08.12.2020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93C54A-9946-4A4B-A4C3-BDBD43A2E79F}" type="datetime1">
              <a:rPr lang="ru-RU" noProof="0" smtClean="0"/>
              <a:t>08.12.2020</a:t>
            </a:fld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3C5E81-34F8-40EA-A39B-866E39767BAA}" type="datetime1">
              <a:rPr lang="ru-RU" noProof="0" smtClean="0"/>
              <a:t>08.12.2020</a:t>
            </a:fld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нижний рисунок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Полилиния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0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Добавить нижний колонтитул</a:t>
            </a:r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0AD6E4-82E2-48A6-B086-3DF3B0E1BE75}" type="datetime1">
              <a:rPr lang="ru-RU" smtClean="0"/>
              <a:t>08.12.2020</a:t>
            </a:fld>
            <a:endParaRPr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150A44-09C1-4A7E-9472-5C98206358FA}" type="datetime1">
              <a:rPr lang="ru-RU" noProof="0" smtClean="0"/>
              <a:t>08.12.2020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D49401-5020-4FE0-B4E2-643A8C022F9F}" type="datetime1">
              <a:rPr lang="ru-RU" noProof="0" smtClean="0"/>
              <a:t>08.12.2020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нижний рисунок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Полилиния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8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grpSp>
        <p:nvGrpSpPr>
          <p:cNvPr id="7" name="квадраты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со скругленными углами на одной стороне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0A586CD-6E88-434E-9F01-516BCC1F6524}" type="datetime1">
              <a:rPr lang="ru-RU" noProof="0" smtClean="0"/>
              <a:t>08.12.2020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810704" cy="1482428"/>
          </a:xfrm>
        </p:spPr>
        <p:txBody>
          <a:bodyPr rtlCol="0"/>
          <a:lstStyle/>
          <a:p>
            <a:pPr rtl="0"/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ресторанні</a:t>
            </a:r>
            <a:r>
              <a:rPr lang="ru-RU" dirty="0" smtClean="0"/>
              <a:t> </a:t>
            </a:r>
            <a:r>
              <a:rPr lang="ru-RU" dirty="0" err="1" smtClean="0"/>
              <a:t>тренди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5820" y="5877272"/>
            <a:ext cx="9141619" cy="886344"/>
          </a:xfrm>
        </p:spPr>
        <p:txBody>
          <a:bodyPr rtlCol="0"/>
          <a:lstStyle/>
          <a:p>
            <a:pPr rtl="0"/>
            <a:r>
              <a:rPr lang="ru-RU" dirty="0" err="1" smtClean="0"/>
              <a:t>Викладач</a:t>
            </a:r>
            <a:r>
              <a:rPr lang="ru-RU" dirty="0" smtClean="0"/>
              <a:t> </a:t>
            </a:r>
            <a:r>
              <a:rPr lang="ru-RU" dirty="0" err="1" smtClean="0"/>
              <a:t>Сидорук</a:t>
            </a:r>
            <a:r>
              <a:rPr lang="ru-RU" dirty="0" smtClean="0"/>
              <a:t>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3892" y="836712"/>
            <a:ext cx="9751060" cy="12954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Метою </a:t>
            </a:r>
            <a:r>
              <a:rPr lang="ru-RU" dirty="0" err="1" smtClean="0"/>
              <a:t>дисципліни</a:t>
            </a:r>
            <a:r>
              <a:rPr lang="ru-RU" dirty="0" smtClean="0"/>
              <a:t> є </a:t>
            </a:r>
            <a:r>
              <a:rPr lang="ru-RU" dirty="0" err="1" smtClean="0"/>
              <a:t>ознайомлення</a:t>
            </a:r>
            <a:r>
              <a:rPr lang="ru-RU" dirty="0" smtClean="0"/>
              <a:t> та </a:t>
            </a:r>
            <a:r>
              <a:rPr lang="ru-RU" dirty="0" err="1" smtClean="0"/>
              <a:t>набуття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студентами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трендів</a:t>
            </a:r>
            <a:r>
              <a:rPr lang="ru-RU" dirty="0" smtClean="0"/>
              <a:t> у ресторанному </a:t>
            </a:r>
            <a:r>
              <a:rPr lang="ru-RU" dirty="0" err="1" smtClean="0"/>
              <a:t>бізнесі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86" y="1916832"/>
            <a:ext cx="5301482" cy="35413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80" y="2852936"/>
            <a:ext cx="52387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233" y="260648"/>
            <a:ext cx="4879109" cy="3251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8337376" cy="4572000"/>
          </a:xfrm>
        </p:spPr>
        <p:txBody>
          <a:bodyPr rtlCol="0"/>
          <a:lstStyle/>
          <a:p>
            <a:pPr rtl="0"/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тренд?</a:t>
            </a:r>
          </a:p>
          <a:p>
            <a:pPr rtl="0"/>
            <a:r>
              <a:rPr lang="uk-UA" dirty="0" smtClean="0"/>
              <a:t>Історії </a:t>
            </a:r>
            <a:r>
              <a:rPr lang="uk-UA" dirty="0" err="1" smtClean="0"/>
              <a:t>кухонь</a:t>
            </a:r>
            <a:r>
              <a:rPr lang="uk-UA" dirty="0" smtClean="0"/>
              <a:t> народів світу  </a:t>
            </a:r>
            <a:endParaRPr lang="ru-RU" dirty="0" smtClean="0"/>
          </a:p>
          <a:p>
            <a:pPr rtl="0"/>
            <a:r>
              <a:rPr lang="ru-RU" dirty="0" err="1" smtClean="0"/>
              <a:t>Гастрономічні</a:t>
            </a:r>
            <a:r>
              <a:rPr lang="ru-RU" dirty="0" smtClean="0"/>
              <a:t> </a:t>
            </a:r>
            <a:r>
              <a:rPr lang="ru-RU" dirty="0" err="1" smtClean="0"/>
              <a:t>тренди</a:t>
            </a:r>
            <a:endParaRPr lang="ru-RU" dirty="0" smtClean="0"/>
          </a:p>
          <a:p>
            <a:pPr rtl="0"/>
            <a:r>
              <a:rPr lang="uk-UA" dirty="0" smtClean="0"/>
              <a:t>Тренди напоїв</a:t>
            </a:r>
          </a:p>
          <a:p>
            <a:pPr rtl="0"/>
            <a:r>
              <a:rPr lang="uk-UA" dirty="0" smtClean="0"/>
              <a:t>Тренди в дизайні</a:t>
            </a:r>
            <a:endParaRPr lang="ru-RU" dirty="0" smtClean="0"/>
          </a:p>
          <a:p>
            <a:pPr rtl="0"/>
            <a:r>
              <a:rPr lang="ru-RU" dirty="0" err="1" smtClean="0"/>
              <a:t>Тренди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444" y="3356992"/>
            <a:ext cx="4876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улинария 16: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53_TF02787942.potx" id="{8D467BD3-9A1C-43EB-A337-58DB448D8D82}" vid="{B9300C87-B195-418E-ABBA-4C8BBCF16030}"/>
    </a:ext>
  </a:extLst>
</a:theme>
</file>

<file path=ppt/theme/theme2.xml><?xml version="1.0" encoding="utf-8"?>
<a:theme xmlns:a="http://schemas.openxmlformats.org/drawingml/2006/main" name="Тема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a4f35948-e619-41b3-aa29-22878b09cfd2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свежей пищей (широкоэкранный формат)</Template>
  <TotalTime>10</TotalTime>
  <Words>44</Words>
  <Application>Microsoft Office PowerPoint</Application>
  <PresentationFormat>Произвольный</PresentationFormat>
  <Paragraphs>13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Constantia</vt:lpstr>
      <vt:lpstr>Кулинария 16:9</vt:lpstr>
      <vt:lpstr>Сучасні ресторанні тренди </vt:lpstr>
      <vt:lpstr>Метою дисципліни є ознайомлення та набуття знань студентами щодо сучасних трендів у ресторанному бізнесі.</vt:lpstr>
      <vt:lpstr>Зміст дисципліни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ресторанні тренди</dc:title>
  <dc:creator>user</dc:creator>
  <cp:lastModifiedBy>user</cp:lastModifiedBy>
  <cp:revision>2</cp:revision>
  <dcterms:created xsi:type="dcterms:W3CDTF">2020-12-08T14:27:54Z</dcterms:created>
  <dcterms:modified xsi:type="dcterms:W3CDTF">2020-12-08T14:38:47Z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