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49FB9E-5767-4257-B5AD-A91C31C0072B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9AD162-697B-4927-81A3-C0B5C8B9BE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2625" algn="l"/>
                <a:tab pos="4159250" algn="l"/>
              </a:tabLst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критеріями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хворого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безпосередньо на місті пригоди. Виділяють 3 ступені інтоксикації: легку, середньої тяжкості і тяжку.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22625" algn="l"/>
                <a:tab pos="41592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 легкого ступеня. Хворі скаржаться на головний біль в ділянці лоба, запаморочення, нудоту, блювання, різку м'язову слабкість, шум у вух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ax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сонливість. Можуть спостерігатися короткочасні непритомні стани без втрати свідомості,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тахіпне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тахікардія. Вміст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крові від 10 до 30 % при нормі до 5 %.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22625" algn="l"/>
                <a:tab pos="41592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 середньої тяжкості перебігає з короткочасною втратою свідомості. Хворих турбує сильний головний біль, запаморочення, нудота,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блювання, виражена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задишка, серцебиття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Можливі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судоми. Спостерігається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рожеве забарвлення слизових оболонок і шкіри, наявність психічних розладів (збудженість або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оглушеність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дезорієнтація в часі і просторі,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галюцинації), порушення ССС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(аритмія,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розширення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границь серця, глухість тонів, артеріальна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гіпотензія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Вміст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сягає 30-60 %.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2625" algn="l"/>
                <a:tab pos="41592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 тяжкого ступеня. Клінічний перебіг характеризуються тривалою втратою свідомості, появою судом, порушень функції сфінктерів, яскраво-червоним забарвленням шкіри і слизових оболонок (вміст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крові досягає 60-80 % при вмісті кисню в артеріальній крові до 8 %), гіпертермією. яка свідчить про розвиток токсичного набряку мозку. При тяжких отруєннях спостерігаються симптоми дифузного ураження мозку, серця, шкіри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еритематозні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яскраво-червоні плями, везикулярні або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бульозні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висипки), периферичних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невралгій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невритів, розлад психіки. Має місце ущільнення і набряк м'язів, що пов'язано з глибоким розладом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мікроциркуляції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трофічних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ниркова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міоренальний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синдром).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2625" algn="l"/>
                <a:tab pos="4159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екстремальних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пожежі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аварії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катастрофи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апоплексична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блискавична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форма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раптова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втрата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постраждалий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судоми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зупинка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2625" algn="l"/>
                <a:tab pos="4159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віддалені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перенесення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оксидом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коматозного стану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кінез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тупною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в'ялістю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заторм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ожені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сонливістю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ливі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СО-психози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"), ретроградна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амнезія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юц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маніакальні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синдром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паркінсонізму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2625" algn="l"/>
                <a:tab pos="4159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серцево-судинної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прямим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діоксиду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опосередкованим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дисфункції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регуляторних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22625" algn="l"/>
                <a:tab pos="4159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Діоксид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негативно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ендокринну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нирки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при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roc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трій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інтоксикації СО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бронхіт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пневмонія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тяжкого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набряк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вогнищевого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нефриту, тиреотоксикозу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захворювань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перенесли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0,1 мг/л)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діоксиду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ранніх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стадіях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розлади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вегетативною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дисфункцією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ангіодистонічним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синдромом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ангіоспазмом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Переважають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церебральні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розлади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поєднуватися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коронароспазмами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артеріальною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гіпертензією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діоксиду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приводить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астенізації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нерідко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діенцефальних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енцефалопатії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шум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вухах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стомлюваність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серцебиття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погіршення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слуху,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дратівливість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Доведено,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діоксидом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фактором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ризику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прогресування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атеросклерозу.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алергічні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кропив'янка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атрофія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трофічні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передчасне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посивіння та облисіння.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Лікування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заходи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два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догоспітальному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госпітальному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Перш за все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потерпілого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вивести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рудненого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легкому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доцільно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напоїти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хворого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чаєм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кавою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зігріти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Підшкірно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ввести 1-2 мл 10%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кофеїну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бензоату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налагодити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інгаляцію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катетери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аскорбінова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вітаміни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(В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внутрішньом’язове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цитохрому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(10-20 мг).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ьо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икації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тохрому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40-80 мг.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ритму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корегують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0,3-0,5 мл 1 %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лобеліну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зупинки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штучну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вентиляцію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безперервною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подачею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2-4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10-хв.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10-15-хв.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перервами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суміш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містить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500 мл 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глюкози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20-30 мл 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аскорбінової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50 мл 2 %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новокаїну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доцільно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внутрішньом'язово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суміш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мл 2,5 %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аміназіну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мл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дімедролу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 мл 2,5 %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піпольфену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 мл 2 %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промедолу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Гіпербаричну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оксигенацію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(ГБО)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середньоважкому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Тиск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середньоважкому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1-1,5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2-2,5 атм.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сеансу ГБО 80-90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застосуванням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ГБО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цитохрому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профілактики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набряку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осмодіуретиків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лазиксу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краніоцеребральна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гіпотермія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корекція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кислотно-лужного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86916"/>
            <a:ext cx="9144000" cy="677108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рофі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актика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заходи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санітарно-технічного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плану: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герметизація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постійний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автоматичний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контроль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вмісту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діоксиду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фільтруючими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протигазами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марки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аварійних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ізолюючі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подачею чистого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Гемолітичні отрути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цієї групи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відносять хімічні речовини, які викликають пошкодження еритроцитів, тобто їх гемоліз.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 них такі як: миш'яковий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водень,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фенілгідразин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гідроперекис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ізопропілбензолу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інші.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гемолітичних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миш'яковий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безбарвний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 на метали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містять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миш'як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Патогенез.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патогенезу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еротроцита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безпосереднім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токсичної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опосередковано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пригнічення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енергетичні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синтез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гемоглобіну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визивають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званий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оксидантний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ерекисного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еротроцита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перекисних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Доведено,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перекисного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гемоглобіну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мембран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пригнічення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сульфгідрильних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татіону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одного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біокаталізаторів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причини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смерті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померлі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одразу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смерть»),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кисневого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голодування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викликаного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масивним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гемолізом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аноксемічна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смерть»)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померлі в більш віддалені терміни після отруєння при явищах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олігурії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або анурії («гемолітична нирка»)</a:t>
            </a:r>
            <a:r>
              <a:rPr lang="uk-UA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померлих в ранній період після отруєння жовтувато-бронзового, коричнево-жовтуватого або яскраво-червоного кольору, що обумовлено інтенсивним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накопиченням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тканин продуктами руйнування еритроцитів.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темно-червоного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забарвлення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набряклість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слизових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оболонок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порожнини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рота,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гортані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набряк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тканини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75" algn="l"/>
                <a:tab pos="3876675" algn="l"/>
                <a:tab pos="4221163" algn="l"/>
                <a:tab pos="4498975" algn="l"/>
                <a:tab pos="4519613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нирках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Макроскопічно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нирки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розмірах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емно-червоного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коричневого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кольору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зруйнованих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гемоглобіну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гемосидерину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Печінка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тканина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забарвлена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жовтуватий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ділянками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заліза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Міокард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жирової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дистрофії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597086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Клініка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миш'яковим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представником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гемолітичних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AsHs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проявляться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слабкістю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ловним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нудотою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лихоманкою.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об'єктивному обстеженні виявляють помірну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субіктеричність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склер.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 форми інтоксикації характеризуються наявністю прихованого періоду, який триває 2-8 годин, не дивлячись на те, що гемоліз еритроцитів спостерігається уже на перших хвилинах інтоксикації. Після цього наступає період прогресуючого гемолізу. Клінічно п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являєть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загальною слабкістю, головним болем, болями в </a:t>
            </a:r>
            <a:r>
              <a:rPr lang="uk-UA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пігастральній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ділянці, правому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підребір'ї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попереку, нудотою, блюванням, лихоманкою, підвищенням температури тіла до 38-39 °С. Сеча забарвлюється в темно-червоний колір продуктами руйнування гемоглобіну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гемосидерином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Аналіз периферичної крові свідчить про наявність анемії, активацію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еритропоезу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 блокування ниркових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канальців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продуктами розпаду гемоглобіну, глибоких дистрофічних змін в паренхімі нирки та ішемією кори, порушується функція цього органа.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олігурією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пізніше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анурією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азотемією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Лікування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 бути якомога більш раннім і комплексним, направленим на припинення гемолізу, дезінтоксикацію та виведення з організму елементарного миш'яку. Проводяться заходи попередження та лікування печінкової та ниркової недостатності.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метою припинення гемолізу призначають гіпертонічний розчин глюкози (10-20 %), 4 % розчин гідрокарбонату натрію.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гемодинаміки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порушуватися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форсований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діурез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манітол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15-20%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розрахунку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1,0-1,5 г на 1 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доза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180 г;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ліофілізовану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сечовину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1,0-1,5 г на 1 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фуро</a:t>
            </a:r>
            <a:r>
              <a:rPr lang="uk-UA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лазикс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разовій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100-150 мг.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Форсований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діурез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проводитись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попереднє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навантаження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швидке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уретиків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замісна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інфузія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електролітів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антидотів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миш'якового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донатори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сульфгідрильних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мекант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1-2 мл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внутрішньом'язово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5-7 мл/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антарсін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мл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внутрішньом’язово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унітіол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крапельно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10%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глюкози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 до 150 мл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 фосфорорганічними сполуками, хлорованими вуглеводнями та кров’яними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отрутами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 фосфорорганічними сполуками.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 хлорованими вуглеводнями.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 кров’яними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отрутами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endParaRPr lang="uk-UA" dirty="0">
              <a:latin typeface="Calibri" pitchFamily="34" charset="0"/>
              <a:cs typeface="Times New Roman" pitchFamily="18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Фосфорорганічні сполуки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 як пестициди для боротьби зі шкідниками сільськогосподарських культур, зокрема зернових, бобових, плодових дерев, трав, декоративних культур. Можуть також використовуватися для знешкодження мух, комарів, паразитів сільськогосподарських тварин. Найбільш часто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застосовуююся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метилнітрофос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трихлорметафос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фосфамід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хлорофос (препарати середньої токсичності). У зв'язку зі слабким кумулятивним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гідролізацією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вони широко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сільському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господарстві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жовтувато-коричневі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кристали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запахом,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добре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розчинниках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фосфорорганічні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(ФОС)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яти в основному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тракт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неушкоджену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препаратів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відносяться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отрут,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пригнічують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бумовл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фосфорилюванням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втрати х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олінестеразою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тканинах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ацетилхоліну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нервов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пуль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 			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624786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ацетилхоліну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паралізує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холінергічних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синапсах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ЦНС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структурах.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мускаринови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брадикардією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скороченням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звужують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зіницю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Спазмом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сечового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міхура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наступним розслабленням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вдутрішньоміхурового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сфінктера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стимуляцією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слинних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сльозових залоз;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нікотиновий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лідком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Н-холінорецепторів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постгангліонарному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волокні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сіпанням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обличчя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роя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глибоким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Спостерігаються гострі і хронічні отруєння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Клінічний перебіг гострого отруєння.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Розгорнутій клінічній картині отруєння може передувати прихований період, тривалість якого залежить від дози та шляхів надходження отрути до організму (від кількох хвилин до декількох годин).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попаданні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кон'юктиву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сльозотеча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гіперемія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кон'юктиви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звуження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зіниць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ослаблення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нудота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дихання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носа,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стискання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грудях,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грудиною,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утрудненим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свистячим д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иханням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посиленим виділенням х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аркотиння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кашлем.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випадках надходження отрути до організму через рот перші ознаки інтоксикації проявляються слинотечею, блюванням, проносом,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тенезмами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мимовільною дефекацією; при попаданні на шкіру спостерігається підвищення потовиділення, а через 2-3 години –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фібрилярне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посмикування у місцях дії отрути.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9513" algn="l"/>
                <a:tab pos="2635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проміжок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препарату,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резорбтивна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середньо-тяжку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670952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легкого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скаржаться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нудоту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запаморочення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слиновиділення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об'єктивному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брадикардія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глуше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вислуховуються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поодинокі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хрипи,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болючість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пальпації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живота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надчеревній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метеоризм.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зіниць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квола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погіршується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спазму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акомодації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ністагм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відведеннях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яблук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Лабораторно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сироватки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тяжкості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Посилюється задишка з нападами задухи як при бронхіальній астмі, наростає збудженість, відчуття страху, головний біль, м’язова слабкість. Дихання стає свистячим з утрудненим вдихом і видихом. У легенях виявляються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дрібнопухірцеві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вологі хрипи, шкіра і слизові оболонки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ціанотичні.М’язовий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тонус ніг і рефлекси знижені. Має місце фібриляція м’язів кінцівок та обличчя. Межі серця розширені, тони глухі, систолічний шум над верхівкою.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легенях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запального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збільшена,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болюча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пальпації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еритроцитоз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лейкоцитоз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зрушенням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лейкоцитарної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вліво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збільшенням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ШОЕ.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сироватці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50 %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 тяжкого ступеня.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 різке наростання симптомів, які нагадують набряк легень: часте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клекочуче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дихання, наявність значної кількості вологих хрипів, кашель з виділенням пінистого харкотиння, параліч дихальних м'язів, нестримне блювання, мимовільні сечовипускання і дефекація, судоми рук і ніг, сіпання повік, язика, м’язів обличчя, шиї, максимальний міоз.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серцевого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м’яза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продовгуватого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гіпоксії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цілковита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інактивація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еритроцитів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сироватки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33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ЦНС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астеновегетативний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синдром,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середньотяжкого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тяжкого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розлади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дратівливість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тривоги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галюцинації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страхітливі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снов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делірій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02359"/>
            <a:ext cx="8892480" cy="6555641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Хронічне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наслідком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препаратами ФОС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дозах.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теплиць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агрохімічних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складських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отрутох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ікат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Клініка проявляється у вигляді вегетативних порушень і характеризується постійним головним болем, переважно в скроневих ділянках, запамороченням, зниженням пам'яті, погіршенням сну, порушенням апетиту, нудотою, артеріальною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гіпотензією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брадикардією. Можуть спостерігатися розлади психіки, функцій периферичної нервової системи, органів травлення, алергійні захворювання, ураження ендокринних органів, кон'юнктиви та шкірних покривів.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Лікування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невідкладної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догоспітальному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шляхів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попаданні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шкіру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її о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обляю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аміаку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хлораміну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промивають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 теплою водою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милом,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шлунок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натрію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гідрокарбонату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попаданні у ШКТ промивають шлунок,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призначають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сорбенти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активоване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вугілля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ентеросгель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силікс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сольові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проносні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якості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антидотної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терапії використовують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холінолітики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зокрема 0,1 % розчин атропіну сульфату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реактиватори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внутрішньом'язово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1-2 мл 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атропіну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сульфату,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препарату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симптомів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атропіну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сульфату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мл 0,1 %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мл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симптомів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тяжкому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атропіну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сульфат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внутрішньовенно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2-4 мл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5-6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передозування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впродовж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48 годин.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препарати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симптоматичної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терапії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вітаміни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антигіпоксанти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протис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удомні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профілактики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працюючі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ечуют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респіраторами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окулярами,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спецодягом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гумовим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взут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застосовувати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ант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ихолінергічні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препарати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алантам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фізостигмін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амізил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прозерін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профілактики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однієї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таблетки одного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препаратів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захисту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протягом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6-8 годин.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529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підлягають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щорічним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профілактичним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медичним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обов'язковим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холінестерази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Зниження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фермента на 25 %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усунення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робітника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подальшого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Протипоказаннями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препаратами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захворювання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ЦНС, органів дихання, ШКТ, печінки, нирок, ВСД.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53764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Хлоровані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вуглеводні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одними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токсичних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широко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промисловості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широко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склеювання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пластмас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універсальний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розчинник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входить до складу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клеїв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Летальна доза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10 – 15мл.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Госпітальна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летальність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речовиною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становить 30 – 80%,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екзотокс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шоку – до 98%.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Шляхи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пероральний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інгаляційний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черезшкірний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шлях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пероральний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пероральному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переважає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інгаляційному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нирок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швидко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всмоктується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травному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каналі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через 4 – 6 год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метаболітів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фіксується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тканинах,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багатих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ліпідами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ЦНС,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жирової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тканини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Токсичний ефект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визначається процесами «летального синтезу», тобто продукти його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біотрансформації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організмі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монохлороцтова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кислота,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хлоретанол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значно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токсичніші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самого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Значну роль у механізмі токсичної дії як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так і інших хлорованих вуглеводнів, грають вільні радикали і процеси вільно-радикального окислення з переходом ліпідів в перекисне окислення, причому процеси незворотного пошкодження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гепатоцитів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наростають як сніжний ком і вже не залежать від наявності токсиканту в організмі.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біотрансформації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надають переважно токсичну дію на клітинні мембрани і внутрішньоклітинні структури, викликаючи цитоліз клітин. Найбільше страждають ендотелій судин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гепатоцити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Підвищення проникності судинної стінки, ураження травного каналу з явищами вираженого гастроентериту призводять до абсолютної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гіповолемії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основної ланки патогенезу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екзотоксичного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Природний шлях детоксикації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організмі полягає в з’єднанні його з відновленим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глутатіоном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печінки, в результаті чого утворюються малотоксичні похідні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меркаптурової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кислоти.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зменшенні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запасів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ендогенного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глутатіону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20%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розвиваються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центролобулярн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некрози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Симптоми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гострого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прийнятої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дози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50 мл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протягом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30 – 60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відзначаються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симптоми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ЦНС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ейфорія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запаморечення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травної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нудота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блювота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рідкий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стілець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екзотокс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шоку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тахікардія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зниження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артеріального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тиску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центрального венозного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тиску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50 – 100 мл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швидко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гноблення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свідомості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аж до коматозного стану,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швидко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розвивається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екзотокс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несвоєчасн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неадекватн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медичн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екзотокс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швидко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прогресує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набуває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декомпенсований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характер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через 12 – 24 год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закінчується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результатом.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вдається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компенсувати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 на 2 – 3-й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з’являються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ознаки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токсичної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гепатопатіі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згодом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стати причиною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смерті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Лікування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Промивання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шлунка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роблять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кожні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 – 4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Призначають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ентеросорбент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всередину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0,5 – 1 г/кг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вазелінов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олію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всередину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2 – 3 мл/кг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кортико-стероїдні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препарати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до 10 мг/кг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масивну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інфузійну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терапію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ізотонічними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кристалоїдними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розчинами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контролем центрального венозного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тиску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150 мм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вод.ст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лужну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терапію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натрію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гідрокарбонат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трісамін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лактасол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альбумін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по 200 мл 10%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розчину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ацетилцистеїн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по 300 мг / 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внутрішньовенно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першу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вітамін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 – по 50 мг / 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внутрішньом’язово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Обов’язково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гемосорбцію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максимальний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ефект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до 4 – 6 год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моменту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прийому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перевищує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мл / кг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гемосорбцію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поєднують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гемодіалізом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Чотирихлористий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вуглець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речовина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широко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розчинник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плямовивідник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Летальна доза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 – 10 мл.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Механізм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токсичної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чотирихлористого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подібний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таким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відмінності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Набагато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виражений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механізм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утворення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радикалів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виражений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екзотокс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шок,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важче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протікають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печінки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нирок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Симптоми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лікування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ж,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отруєнні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дихлоретаном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634019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Кров’яні отрути.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перших систем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різноманітних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зовнішнього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носити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так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гематологічні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проявляються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однотипними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периферичної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незалежно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характеру токсичного агента,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подіяв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гематологічних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відносять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нейтрофільний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лейкоцитоз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зсувом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вліво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еозинофілопенію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лімфопенію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збільшення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моноцитів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Вважають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перераховані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проявом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захисних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отрути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конкретного токсичного фактору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свинець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бензол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виникають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специфічні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притаманні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Токсичні речовини, які переважно впливають на систему крові, можна умовно поділити на декілька груп: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речовини, які викликають депресію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гемопоезу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(ароматичні вуглеводні);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речовини, які викликають порушення синтезу порфіринів і гему (свинець і його сполуки);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токсичні речовини, які призводять до утворення в крові патологічного пігменту метгемоглобіну (ароматичні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аміно-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нітросполуки бензольного ряду, деякі медикаменти, а також окислювачі, зокрема бертолетова сіль, кров'яна сіль тощо),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карбоксигемоглобін-утворювачі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(оксид вуглецю);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гемолітичні отрути, такі як миш'яковий водень,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фенілгідразин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толуолендіамін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гідроперекис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ізопропілбензолу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оцтова есенція і бертолетова сіль при попаданні їх в організм через шлунково-кишковий тракт.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 оксидом вуглецю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Оксид вуглецю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монооксид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вуглецю, чадний газ) утворюється при неповному згоранні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вуглецевомістних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матеріалів. Отруєння можливі в хімічній промисловості – при виробництві різних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вуглеводів,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спиртів, альдегідів, ефірів; гірничій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буропідривних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роботах; металургійній –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виплавленні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обробці гарячого металу: у вугільній – при підземних пожежах; при ремонті автотранспорту, а також в побуті: при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неправильному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використанні газу і пічного опалення.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окисом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автослюсарів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машин,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робітників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котелень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пожежників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шахтарів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регулюваль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икі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дорожного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хіміків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електрогазозварювальників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ільському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господарстві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трактористів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робітників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теплиць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машиноремонтних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майстерень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8910"/>
            <a:ext cx="9144000" cy="50475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Оксид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(СО)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безбарвний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 без запаху,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малорозчинний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Молекулярна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28,01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температура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кипіння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190 °С,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щільність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0,97,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синюватим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полум'ям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оксидом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інгаляційних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перших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смертності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17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смертельних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допустима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приміщень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Доведено,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гемоглобіну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1,34 мл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спорідненість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гемоглобіну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300-360 раз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великому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парціальному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тиску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доставки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тканин,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з’єднується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містять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залізо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міоглобін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цитохромоксидаза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цитохром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цитохром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Р450, каталаза,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пероксидаза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гістотокс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ичної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гіпоксії. В патогенезі отруєння оксидом вуглецю важливу роль відіграє накопичення в плазмі крові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негемоглобінового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заліза, яке може з'єднувати значну кількість СО, відволікаючи його від заліза гемоглобіну, і тим самим попереджує утворення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отруєнні оксидом вуглецю кров забарвлюється в яскраво-червоний колір внаслідок значної кількості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зниження концентрації редукованого гемоглобіну.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Оксид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кров'яних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отрут.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Проникаючи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кров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400" b="0" i="0" u="sng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гемомобіном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стійку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сполуку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пригнічу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єт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кисню і розвивається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гемічної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гіпоксії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перкап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зазначити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патогенезі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отруєнь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приймають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рефлекторні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обумовлені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низьким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парціальним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тиском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накопиченням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ерекисного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ліпідів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інтерорецептори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ері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оксидом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вуглецю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гострої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інтоксикації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поліморфізм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клінічних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газу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повітрі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вмісту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карбоксигемоглобіну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4029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Лекція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Руслан Аминов</dc:creator>
  <cp:lastModifiedBy>Руслан Аминов</cp:lastModifiedBy>
  <cp:revision>22</cp:revision>
  <dcterms:created xsi:type="dcterms:W3CDTF">2024-04-02T19:13:21Z</dcterms:created>
  <dcterms:modified xsi:type="dcterms:W3CDTF">2024-04-02T20:07:41Z</dcterms:modified>
</cp:coreProperties>
</file>