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6" r:id="rId1"/>
  </p:sldMasterIdLst>
  <p:notesMasterIdLst>
    <p:notesMasterId r:id="rId7"/>
  </p:notesMasterIdLst>
  <p:sldIdLst>
    <p:sldId id="263" r:id="rId2"/>
    <p:sldId id="256" r:id="rId3"/>
    <p:sldId id="259" r:id="rId4"/>
    <p:sldId id="36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3EB"/>
    <a:srgbClr val="13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71F2B-E5C8-4442-8AAB-AE24C85C8E24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06729-A6E2-4599-9E03-FEB391389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1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85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0759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041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4918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479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788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5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9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3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47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2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15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47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83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6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0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F3F13-E49F-40E5-BC0D-7936241D3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470" y="4789714"/>
            <a:ext cx="10008083" cy="1550126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Презентація курсу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sz="2400" dirty="0"/>
              <a:t>ТЕХНОЛОГІЇ УПРАВЛІННЯ РОЗВИТКОМ ПЕРСОНАЛУ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960" y="714103"/>
            <a:ext cx="829926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88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8857" y="557785"/>
            <a:ext cx="8916366" cy="5059244"/>
          </a:xfrm>
        </p:spPr>
        <p:txBody>
          <a:bodyPr>
            <a:noAutofit/>
          </a:bodyPr>
          <a:lstStyle/>
          <a:p>
            <a:r>
              <a:rPr lang="uk-UA" sz="3600" i="1" dirty="0"/>
              <a:t>Мета дисципліни «Технології управління розвитком персоналу» полягає у формуванні ґрунтовної системи знань щодо розвитку персоналу та його складових; умінь та компетенцій стосовно планування, організації, мотивації та контролю розвитку персоналу в сучасних умовах.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3869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84310" y="2420983"/>
            <a:ext cx="10018713" cy="3361616"/>
          </a:xfrm>
        </p:spPr>
        <p:txBody>
          <a:bodyPr>
            <a:normAutofit fontScale="92500" lnSpcReduction="20000"/>
          </a:bodyPr>
          <a:lstStyle/>
          <a:p>
            <a:r>
              <a:rPr lang="uk-UA" i="1" dirty="0"/>
              <a:t>Сучасний ринок праці висуває високі вимоги до фахівців освітніх програм «Управління персоналом та економіка праці»,</a:t>
            </a:r>
            <a:r>
              <a:rPr lang="uk-UA" dirty="0"/>
              <a:t> </a:t>
            </a:r>
            <a:r>
              <a:rPr lang="uk-UA" i="1" dirty="0"/>
              <a:t>«Економічна кібернетика», «Економіка та управління</a:t>
            </a:r>
            <a:r>
              <a:rPr lang="ru-RU" i="1" dirty="0"/>
              <a:t> </a:t>
            </a:r>
            <a:r>
              <a:rPr lang="uk-UA" i="1" dirty="0" smtClean="0"/>
              <a:t>ринком </a:t>
            </a:r>
            <a:r>
              <a:rPr lang="uk-UA" i="1" dirty="0"/>
              <a:t>землі», «Міжнародна економіка», зокрема щодо володіння знаннями стосовно особливостей управління проектом розвитку персоналу; внутрішнього маркетингу та маркетингу навчання персоналу організації; технологій оцінки діяльності працівників організації; організації навчання та підвищення кваліфікації персоналу; управління діловою кар’єрою та роботи з кадровим резервом; основ соціального розвитку персоналу; сучасних технологій формування колективу; управління нововведеннями в кадровій роботі; підходів до стимулювання розвитку персоналу; міжнародного досвіду розвитку персоналу.</a:t>
            </a:r>
            <a:endParaRPr lang="ru-RU" dirty="0"/>
          </a:p>
          <a:p>
            <a:r>
              <a:rPr lang="uk-UA" i="1" dirty="0"/>
              <a:t>Цей курс спрямований на досягнення студентами високого рівня компетенцій щодо цих питань, а тому є підґрунтям для успішної професійної діяльності фахівця освітніх програм «Управління персоналом та економіка праці»,</a:t>
            </a:r>
            <a:r>
              <a:rPr lang="uk-UA" dirty="0"/>
              <a:t> </a:t>
            </a:r>
            <a:r>
              <a:rPr lang="uk-UA" i="1" dirty="0"/>
              <a:t>«Економічна кібернетика», «Економіка та управління</a:t>
            </a:r>
            <a:r>
              <a:rPr lang="ru-RU" i="1" dirty="0"/>
              <a:t> </a:t>
            </a:r>
            <a:r>
              <a:rPr lang="uk-UA" i="1" dirty="0"/>
              <a:t>ринком землі», «Міжнародна економіка».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49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6927A-1801-4448-BFD8-69359F5D3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763" y="1184366"/>
            <a:ext cx="8513906" cy="5033554"/>
          </a:xfrm>
        </p:spPr>
        <p:txBody>
          <a:bodyPr>
            <a:noAutofit/>
          </a:bodyPr>
          <a:lstStyle/>
          <a:p>
            <a:r>
              <a:rPr lang="uk-UA" sz="2000" b="1" dirty="0"/>
              <a:t>У разі успішного завершення курсу студент </a:t>
            </a:r>
            <a:r>
              <a:rPr lang="uk-UA" sz="2000" b="1" u="sng" dirty="0"/>
              <a:t>зможе</a:t>
            </a:r>
            <a:r>
              <a:rPr lang="uk-UA" sz="2000" b="1" dirty="0"/>
              <a:t>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uk-UA" sz="2000" dirty="0"/>
              <a:t>визначати цілі навчання персоналу, розробляти навчальні плани і програми, обґрунтовувати форми і методи навчання персоналу;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uk-UA" sz="2000" dirty="0"/>
              <a:t>розробляти заходи із маркетингу навчання в організації та використовувати відповідні інструменти для просування «продуктів з розвитку» серед працівників;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uk-UA" sz="2000" dirty="0"/>
              <a:t>визначати цілі оцінки персоналу в системі його розвитку;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uk-UA" sz="2000" dirty="0"/>
              <a:t>визначати можливу траєкторію </a:t>
            </a:r>
            <a:r>
              <a:rPr lang="uk-UA" sz="2000" dirty="0" err="1"/>
              <a:t>професійно</a:t>
            </a:r>
            <a:r>
              <a:rPr lang="uk-UA" sz="2000" dirty="0"/>
              <a:t>-кваліфікаційного просування робітників і фахівців;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uk-UA" sz="2000" dirty="0"/>
              <a:t>складати </a:t>
            </a:r>
            <a:r>
              <a:rPr lang="uk-UA" sz="2000" dirty="0" err="1"/>
              <a:t>кар’єрограму</a:t>
            </a:r>
            <a:r>
              <a:rPr lang="uk-UA" sz="2000" dirty="0"/>
              <a:t> працівників та план управління кар’єрою;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uk-UA" sz="2000" dirty="0"/>
              <a:t>розробляти пропозиції щодо використання різних засобів і заходів для стимулювання зацікавлених сторін до розвитку персоналу.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28182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130" y="687976"/>
            <a:ext cx="10095515" cy="607858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uk-UA" sz="2100" b="1" dirty="0" smtClean="0"/>
              <a:t>            </a:t>
            </a:r>
            <a:r>
              <a:rPr lang="uk-U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Регуляції </a:t>
            </a:r>
            <a:r>
              <a:rPr lang="uk-UA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політики </a:t>
            </a:r>
            <a:r>
              <a:rPr lang="uk-U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курсу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Відвідування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занять. </a:t>
            </a: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Регуляція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пропусків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обов’язкове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відвідування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лекційних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занять.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відвідувати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регулярно,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мусять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тижня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узгодити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викладачем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індивідуального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відпрацювання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пропущених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станом на початок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екзаменаційної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сесії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70%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пропущених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лекцій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заліку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допускаються</a:t>
            </a: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академічної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доброчесності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зобов’язаний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академічної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доброчесності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Студентам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дозволяється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вторинну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висвітлювати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опубліковані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зазначати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бажає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представити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конференції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плагіат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допускається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(текст, фото,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ілюстрації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правильно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процитовані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посиланням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автора!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впевнені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плагіат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фабрикація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фальсифікація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порадьтеся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викладачем</a:t>
            </a: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комп’ютерів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телефонів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занятті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лекційних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телефони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персональні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гаджети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вилучаються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перевести у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беззвучний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</a:t>
            </a: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Комунікація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Базовою платформою для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викладача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студентами є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Viber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електронну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пошту</a:t>
            </a: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неформальної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інформальної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неформальній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інформальній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освіті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поширюється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https://sites.znu.edu.ua/navchalnyj_viddil/normatyvna_basa/polozhennya_znu_pro_poryadok_viznannya_rezul__tat__v_navchannya.pdf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неформальній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інформальній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дозволяється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здобувачам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магістр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набутих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неформальній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освіті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звертається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заявою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ім’я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проректора з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науково-педагогічної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проханням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платформах,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Prometheus</a:t>
            </a: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80821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262</TotalTime>
  <Words>364</Words>
  <Application>Microsoft Office PowerPoint</Application>
  <PresentationFormat>Широкоэкранный</PresentationFormat>
  <Paragraphs>20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Презентація курсу “ТЕХНОЛОГІЇ УПРАВЛІННЯ РОЗВИТКОМ ПЕРСОНАЛУ”</vt:lpstr>
      <vt:lpstr>Мета дисципліни «Технології управління розвитком персоналу» полягає у формуванні ґрунтовної системи знань щодо розвитку персоналу та його складових; умінь та компетенцій стосовно планування, організації, мотивації та контролю розвитку персоналу в сучасних умовах.</vt:lpstr>
      <vt:lpstr>Презентация PowerPoint</vt:lpstr>
      <vt:lpstr>У разі успішного завершення курсу студент зможе: визначати цілі навчання персоналу, розробляти навчальні плани і програми, обґрунтовувати форми і методи навчання персоналу; розробляти заходи із маркетингу навчання в організації та використовувати відповідні інструменти для просування «продуктів з розвитку» серед працівників; визначати цілі оцінки персоналу в системі його розвитку;  визначати можливу траєкторію професійно-кваліфікаційного просування робітників і фахівців; складати кар’єрограму працівників та план управління кар’єрою; розробляти пропозиції щодо використання різних засобів і заходів для стимулювання зацікавлених сторін до розвитку персоналу.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Соціальні мережі та їх значення в інтернет-маркетингу</dc:title>
  <dc:creator>Олег Могитич</dc:creator>
  <cp:lastModifiedBy>БЕХТЕР</cp:lastModifiedBy>
  <cp:revision>32</cp:revision>
  <dcterms:created xsi:type="dcterms:W3CDTF">2016-08-24T04:28:02Z</dcterms:created>
  <dcterms:modified xsi:type="dcterms:W3CDTF">2024-10-12T20:02:55Z</dcterms:modified>
</cp:coreProperties>
</file>