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Сутність управління ресурсами підприємства.</a:t>
            </a:r>
            <a:br>
              <a:rPr lang="uk-UA" sz="3200" dirty="0" smtClean="0"/>
            </a:br>
            <a:r>
              <a:rPr lang="uk-UA" sz="3200" dirty="0" smtClean="0"/>
              <a:t>2. Параметри системної характеристики управління ресурсами підприємства.</a:t>
            </a:r>
            <a:br>
              <a:rPr lang="uk-UA" sz="3200" dirty="0" smtClean="0"/>
            </a:br>
            <a:r>
              <a:rPr lang="uk-UA" sz="3200" dirty="0" smtClean="0"/>
              <a:t>3. Основні завдання управління ресурсами підприємства.</a:t>
            </a:r>
            <a:br>
              <a:rPr lang="uk-UA" sz="3200" dirty="0" smtClean="0"/>
            </a:br>
            <a:r>
              <a:rPr lang="uk-UA" sz="3200" dirty="0" smtClean="0"/>
              <a:t>4. Методи вирішення завдань управління ресурсами підприємства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4. </a:t>
            </a:r>
            <a:r>
              <a:rPr lang="uk-UA" b="1" dirty="0" smtClean="0"/>
              <a:t>Управління ресурсами підприємства: сутність та характеристика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/>
              <a:t>Управління ресурсами підприємства – </a:t>
            </a:r>
            <a:r>
              <a:rPr lang="uk-UA" dirty="0"/>
              <a:t>процес аналізу, планування, організації, мотивації, контролю й регулювання дій персоналу, постановки стратегічних цілей і тактичних завдань підприємства, ухвалення управлінських рішень і забезпечення їх виконання у контексті ресурсів суб’єкта господарювання.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Компоненти системи </a:t>
            </a:r>
            <a:r>
              <a:rPr lang="uk-UA" b="1" dirty="0"/>
              <a:t>управління </a:t>
            </a:r>
            <a:r>
              <a:rPr lang="uk-UA" b="1" dirty="0" smtClean="0"/>
              <a:t>ресурсами:</a:t>
            </a:r>
            <a:endParaRPr lang="uk-UA" b="1" dirty="0"/>
          </a:p>
          <a:p>
            <a:pPr marL="0" indent="0" algn="just">
              <a:buNone/>
            </a:pPr>
            <a:r>
              <a:rPr lang="uk-UA" dirty="0"/>
              <a:t>– принципи і завдання управління ресурсами;</a:t>
            </a:r>
          </a:p>
          <a:p>
            <a:pPr marL="0" indent="0" algn="just">
              <a:buNone/>
            </a:pPr>
            <a:r>
              <a:rPr lang="uk-UA" dirty="0"/>
              <a:t>– організаційна структура апарату управління ресурсами;</a:t>
            </a:r>
          </a:p>
          <a:p>
            <a:pPr marL="0" indent="0" algn="just">
              <a:buNone/>
            </a:pPr>
            <a:r>
              <a:rPr lang="uk-UA" dirty="0"/>
              <a:t>– правові основи та економічні методи управління ресурсами;</a:t>
            </a:r>
          </a:p>
          <a:p>
            <a:pPr marL="0" indent="0" algn="just">
              <a:buNone/>
            </a:pPr>
            <a:r>
              <a:rPr lang="uk-UA" dirty="0"/>
              <a:t>– інформація й технічні засоби їх оброблення.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700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b="1" dirty="0">
                <a:latin typeface="Times New Roman"/>
                <a:ea typeface="Times New Roman"/>
              </a:rPr>
              <a:t>Управління ресурсами на підприємстві включає стратегічне і поточне управління.</a:t>
            </a:r>
          </a:p>
          <a:p>
            <a:pPr indent="0" algn="ctr">
              <a:spcAft>
                <a:spcPts val="0"/>
              </a:spcAft>
              <a:buNone/>
            </a:pPr>
            <a:endParaRPr lang="uk-UA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b="1" dirty="0" smtClean="0">
                <a:latin typeface="Times New Roman"/>
                <a:ea typeface="Times New Roman"/>
              </a:rPr>
              <a:t>Завданням </a:t>
            </a:r>
            <a:r>
              <a:rPr lang="uk-UA" b="1" dirty="0">
                <a:latin typeface="Times New Roman"/>
                <a:ea typeface="Times New Roman"/>
              </a:rPr>
              <a:t>стратегічного управління ресурсами є </a:t>
            </a:r>
            <a:r>
              <a:rPr lang="uk-UA" dirty="0">
                <a:latin typeface="Times New Roman"/>
                <a:ea typeface="Times New Roman"/>
              </a:rPr>
              <a:t>забезпечення економічного зростання підприємства, підвищення його конкурентоспроможності</a:t>
            </a:r>
            <a:r>
              <a:rPr lang="uk-UA" dirty="0" smtClean="0">
                <a:latin typeface="Times New Roman"/>
                <a:ea typeface="Times New Roman"/>
              </a:rPr>
              <a:t>.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b="1" dirty="0" smtClean="0">
                <a:latin typeface="Times New Roman"/>
                <a:ea typeface="Times New Roman"/>
              </a:rPr>
              <a:t>В </a:t>
            </a:r>
            <a:r>
              <a:rPr lang="uk-UA" b="1" dirty="0">
                <a:latin typeface="Times New Roman"/>
                <a:ea typeface="Times New Roman"/>
              </a:rPr>
              <a:t>основі стратегічного управління лежить необхідність: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</a:rPr>
              <a:t>– стратегічного аналізу змін зовнішнього середовища (на ринку, в політиці, законодавстві тощо) і умов для формування цілей, потенційних можливостей підприємства;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</a:rPr>
              <a:t>– вибору стратегії управління ресурсами підприємства й альтернативних варіантів;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</a:rPr>
              <a:t>– реалізації вибраної стратегії розвитку.</a:t>
            </a:r>
          </a:p>
          <a:p>
            <a:pPr indent="0" algn="ctr">
              <a:spcAft>
                <a:spcPts val="0"/>
              </a:spcAft>
              <a:buNone/>
            </a:pPr>
            <a:endParaRPr lang="uk-UA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b="1" dirty="0" smtClean="0">
                <a:latin typeface="Times New Roman"/>
                <a:ea typeface="Times New Roman"/>
              </a:rPr>
              <a:t>До </a:t>
            </a:r>
            <a:r>
              <a:rPr lang="uk-UA" b="1" dirty="0">
                <a:latin typeface="Times New Roman"/>
                <a:ea typeface="Times New Roman"/>
              </a:rPr>
              <a:t>завдань поточного управління ресурсами </a:t>
            </a:r>
            <a:r>
              <a:rPr lang="uk-UA" dirty="0">
                <a:latin typeface="Times New Roman"/>
                <a:ea typeface="Times New Roman"/>
              </a:rPr>
              <a:t>належить забезпечення неперервності і синхронності роботи всіх ланок підприємства, спрямованих на виконання встановлених поточних завдань.</a:t>
            </a: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endParaRPr lang="uk-UA" dirty="0" smtClean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endParaRPr lang="ru-RU" sz="1800" dirty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lnSpcReduction="1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В межах управління ресурсами підприємства реалізуються такі функції</a:t>
            </a:r>
            <a:r>
              <a:rPr lang="uk-UA" sz="2400" b="1" dirty="0" smtClean="0">
                <a:latin typeface="Times New Roman"/>
                <a:ea typeface="Times New Roman"/>
              </a:rPr>
              <a:t>: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1) постановка цілей і завдань відповідно до прийнятої стратегії;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2) планування необхідних ресурсів для вирішення поставлених завдань;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3) організація і регулювання процесу виконання відповідно з метою і поставленими завданнями, які забезпечують об’єднання зусиль і ресурсів у заданому напрямі;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4) стимулювання працівників, спрямоване на підвищення ефективності їх праці для досягнення поставленої мети;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5) контроль і коригування діяльності та прийняття необхідних заходів для отримання результату.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До основних параметрів системної характеристики управління ресурсами підприємства належать: об’єкт, предмет, метод, категорії, закони.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Об’єктом </a:t>
            </a:r>
            <a:r>
              <a:rPr lang="uk-UA" sz="2100" b="1" dirty="0"/>
              <a:t>управління ресурсами підприємства виступають </a:t>
            </a:r>
            <a:r>
              <a:rPr lang="uk-UA" sz="2100" dirty="0"/>
              <a:t>регульовані та самоорганізуючі процеси, що відбуваються на підприємстві та його ресурсах, а також сукупність організаційних взаємовідносин як за вертикаллю, так і за горизонталлю: організація та дезорганізація, субординація та координація, упорядкованість та узгодженість, тобто взаємодія людей щодо сумісної діяльності.</a:t>
            </a:r>
          </a:p>
          <a:p>
            <a:pPr marL="0" indent="0" algn="ctr">
              <a:buNone/>
            </a:pPr>
            <a:r>
              <a:rPr lang="uk-UA" sz="2100" b="1" dirty="0"/>
              <a:t>Предметом управління ресурсами підприємства є </a:t>
            </a:r>
            <a:r>
              <a:rPr lang="uk-UA" sz="2100" dirty="0"/>
              <a:t>загальні та специфічні тенденції, що діють на підприємстві, механізм їх прояву та використання різними суб’єктами управління.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Методи </a:t>
            </a:r>
            <a:r>
              <a:rPr lang="uk-UA" sz="2100" b="1" dirty="0"/>
              <a:t>управління ресурсами підприємства – це системний метод та метод порівняння. </a:t>
            </a: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Системний </a:t>
            </a:r>
            <a:r>
              <a:rPr lang="uk-UA" sz="2100" b="1" dirty="0"/>
              <a:t>метод </a:t>
            </a:r>
            <a:r>
              <a:rPr lang="uk-UA" sz="2100" dirty="0"/>
              <a:t>орієнтує особу, що приймає рішення на розкриття цілісності підприємства та факторів, що її забезпечують, при аналізі зв’язків підприємства з зовнішнім та внутрішнім середовищами</a:t>
            </a:r>
            <a:r>
              <a:rPr lang="uk-UA" sz="2100" dirty="0" smtClean="0"/>
              <a:t>.</a:t>
            </a:r>
          </a:p>
          <a:p>
            <a:pPr marL="0" indent="0" algn="ctr">
              <a:buNone/>
            </a:pPr>
            <a:r>
              <a:rPr lang="uk-UA" sz="2100" b="1" dirty="0" smtClean="0"/>
              <a:t>Метод </a:t>
            </a:r>
            <a:r>
              <a:rPr lang="uk-UA" sz="2100" b="1" dirty="0"/>
              <a:t>порівняння – </a:t>
            </a:r>
            <a:r>
              <a:rPr lang="uk-UA" sz="2100" dirty="0"/>
              <a:t>підбір та аналіз тотожних підприємств як об’єктів управління.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Категорії </a:t>
            </a:r>
            <a:r>
              <a:rPr lang="uk-UA" sz="2100" b="1" dirty="0"/>
              <a:t>управління ресурсами підприємства поділяють на три групи:</a:t>
            </a:r>
          </a:p>
          <a:p>
            <a:pPr marL="0" indent="0" algn="just">
              <a:buNone/>
            </a:pPr>
            <a:r>
              <a:rPr lang="uk-UA" sz="2100" dirty="0"/>
              <a:t>– спільні для більшості підприємств;</a:t>
            </a:r>
          </a:p>
          <a:p>
            <a:pPr marL="0" indent="0" algn="just">
              <a:buNone/>
            </a:pPr>
            <a:r>
              <a:rPr lang="uk-UA" sz="2100" dirty="0"/>
              <a:t>– такі, що переважно відображають організаційні явища та процеси, які відбуваються в соціальних та соціально-економічних системах;</a:t>
            </a:r>
          </a:p>
          <a:p>
            <a:pPr marL="0" indent="0" algn="just">
              <a:buNone/>
            </a:pPr>
            <a:r>
              <a:rPr lang="uk-UA" sz="2100" dirty="0"/>
              <a:t>– такі, що розкривають технологію організаційної діяльності та управління.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Закони </a:t>
            </a:r>
            <a:r>
              <a:rPr lang="uk-UA" sz="2100" b="1" dirty="0"/>
              <a:t>управління ресурсами підприємства:</a:t>
            </a:r>
          </a:p>
          <a:p>
            <a:pPr marL="0" indent="0" algn="just">
              <a:buNone/>
            </a:pPr>
            <a:r>
              <a:rPr lang="uk-UA" sz="2100" dirty="0"/>
              <a:t>- різноманіття та альтернативності розвитку соціальних систем;</a:t>
            </a:r>
          </a:p>
          <a:p>
            <a:pPr marL="0" indent="0" algn="just">
              <a:buNone/>
            </a:pPr>
            <a:r>
              <a:rPr lang="uk-UA" sz="2100" dirty="0"/>
              <a:t>- відмінності між суб’єктом та об’єктом управління;</a:t>
            </a:r>
          </a:p>
          <a:p>
            <a:pPr marL="0" indent="0" algn="just">
              <a:buNone/>
            </a:pPr>
            <a:r>
              <a:rPr lang="uk-UA" sz="2100" dirty="0"/>
              <a:t>- синергії;</a:t>
            </a:r>
          </a:p>
          <a:p>
            <a:pPr marL="0" indent="0" algn="just">
              <a:buNone/>
            </a:pPr>
            <a:r>
              <a:rPr lang="uk-UA" sz="2100" dirty="0"/>
              <a:t>- самозбереження;</a:t>
            </a:r>
          </a:p>
          <a:p>
            <a:pPr marL="0" indent="0" algn="just">
              <a:buNone/>
            </a:pPr>
            <a:r>
              <a:rPr lang="uk-UA" sz="2100" dirty="0"/>
              <a:t>- інтеграції і диференціації організацій. </a:t>
            </a: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Завдання управління ресурсами систематизовано згідно з етапами </a:t>
            </a:r>
            <a:r>
              <a:rPr lang="uk-UA" sz="2400" b="1" dirty="0" smtClean="0">
                <a:latin typeface="Times New Roman"/>
                <a:ea typeface="Times New Roman"/>
              </a:rPr>
              <a:t>управління: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На етапі аналізу досліджують: </a:t>
            </a:r>
            <a:r>
              <a:rPr lang="uk-UA" sz="2400" dirty="0">
                <a:latin typeface="Times New Roman"/>
                <a:ea typeface="Times New Roman"/>
              </a:rPr>
              <a:t>стан управління ресурсами; проблематику такого управління; головні негативні та позитивні сторони менеджменту ресурсів на підприємстві.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На </a:t>
            </a:r>
            <a:r>
              <a:rPr lang="uk-UA" sz="2400" b="1" dirty="0">
                <a:latin typeface="Times New Roman"/>
                <a:ea typeface="Times New Roman"/>
              </a:rPr>
              <a:t>етапі планування ухвалюють рішення щодо: </a:t>
            </a:r>
            <a:r>
              <a:rPr lang="uk-UA" sz="2400" dirty="0">
                <a:latin typeface="Times New Roman"/>
                <a:ea typeface="Times New Roman"/>
              </a:rPr>
              <a:t>місії й цілей організації; стану зовнішнього середовища і його впливу на майбутнє організації; стратегії й тактики досягнення поставлених цілей; бюджету організації; вибору інвестиційних проектів; каналів збуту й розподілу продукції; розробки нових видів товарів і послуг; способах проведення рекламних кампаній.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На </a:t>
            </a:r>
            <a:r>
              <a:rPr lang="uk-UA" sz="2400" b="1" dirty="0">
                <a:latin typeface="Times New Roman"/>
                <a:ea typeface="Times New Roman"/>
              </a:rPr>
              <a:t>етапі організації приймають такі рішення: </a:t>
            </a:r>
            <a:r>
              <a:rPr lang="uk-UA" sz="2400" dirty="0">
                <a:latin typeface="Times New Roman"/>
                <a:ea typeface="Times New Roman"/>
              </a:rPr>
              <a:t>про способи організації взаємодії підрозділів і працівників організації; про організаційну структуру; про межі й розподіл владних повноважень.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На </a:t>
            </a:r>
            <a:r>
              <a:rPr lang="uk-UA" sz="2400" b="1" dirty="0">
                <a:latin typeface="Times New Roman"/>
                <a:ea typeface="Times New Roman"/>
              </a:rPr>
              <a:t>етапі мотивації приймають рішення про: </a:t>
            </a:r>
            <a:r>
              <a:rPr lang="uk-UA" sz="2400" dirty="0">
                <a:latin typeface="Times New Roman"/>
                <a:ea typeface="Times New Roman"/>
              </a:rPr>
              <a:t>потреби співробітників підприємства; те, що необхідно зробити для підвищення продуктивності праці підлеглих; методи і прийоми мотивації конкретних працівників.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На </a:t>
            </a:r>
            <a:r>
              <a:rPr lang="uk-UA" sz="2400" b="1" dirty="0">
                <a:latin typeface="Times New Roman"/>
                <a:ea typeface="Times New Roman"/>
              </a:rPr>
              <a:t>етапі контролю приймають такі рішення: </a:t>
            </a:r>
            <a:r>
              <a:rPr lang="uk-UA" sz="2400" dirty="0">
                <a:latin typeface="Times New Roman"/>
                <a:ea typeface="Times New Roman"/>
              </a:rPr>
              <a:t>як і за якими показниками варто оцінювати результати роботи; як часто потрібно вимірювати ці показники; які методи й процедури контролю варто використовувати в процесі управління ресурсами організації; наскільки організація просунулася в досягненні поставлених цілей; які зміни варто внести в роботу організації, якщо ціль управління ресурсами не досягнута.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На </a:t>
            </a:r>
            <a:r>
              <a:rPr lang="uk-UA" sz="2400" b="1" dirty="0">
                <a:latin typeface="Times New Roman"/>
                <a:ea typeface="Times New Roman"/>
              </a:rPr>
              <a:t>етапі регулювання акцентують увагу на: </a:t>
            </a:r>
            <a:r>
              <a:rPr lang="uk-UA" sz="2400" dirty="0">
                <a:latin typeface="Times New Roman"/>
                <a:ea typeface="Times New Roman"/>
              </a:rPr>
              <a:t>побудові системи регулювання управління ресурсами; шляхах вирішення виявлених проблем такого управління.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7253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У загальному вигляді процес розв’язання задач управління ресурсами складається з таких етапів: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1</a:t>
            </a:r>
            <a:r>
              <a:rPr lang="uk-UA" sz="2400" dirty="0">
                <a:latin typeface="Times New Roman"/>
                <a:ea typeface="Times New Roman"/>
              </a:rPr>
              <a:t>. Постановка задачі розв’язання проблеми.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2. Розробка варіантів розв’язання.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3. Вибір розв’язки.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4. Організація виконання розв’язки та її оцінка.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750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Основні методи вирішення завдань управління ресурсами підприємства: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1. Метод 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«гарної ідеї». </a:t>
            </a:r>
            <a:endParaRPr lang="uk-UA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 Метод «мозкового штурму». </a:t>
            </a:r>
            <a:endParaRPr lang="uk-UA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3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 Метод щоденників. </a:t>
            </a:r>
            <a:endParaRPr lang="uk-UA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4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 Метод </a:t>
            </a:r>
            <a:r>
              <a:rPr lang="uk-UA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Дельбека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endParaRPr lang="uk-UA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5. Техніка прийняття рішень «Квадрат Декарта».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SWOT-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аналіз.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7. Діаграма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Парето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63071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810</Words>
  <Application>Microsoft Office PowerPoint</Application>
  <PresentationFormat>Экран (4:3)</PresentationFormat>
  <Paragraphs>97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1. Сутність управління ресурсами підприємства. 2. Параметри системної характеристики управління ресурсами підприємства. 3. Основні завдання управління ресурсами підприємства. 4. Методи вирішення завдань управління ресурсами підприємства.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26</cp:revision>
  <dcterms:created xsi:type="dcterms:W3CDTF">2020-08-26T06:53:27Z</dcterms:created>
  <dcterms:modified xsi:type="dcterms:W3CDTF">2022-09-15T16:24:57Z</dcterms:modified>
</cp:coreProperties>
</file>