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303" r:id="rId3"/>
    <p:sldId id="267" r:id="rId4"/>
    <p:sldId id="262" r:id="rId5"/>
    <p:sldId id="257" r:id="rId6"/>
    <p:sldId id="258" r:id="rId7"/>
    <p:sldId id="259" r:id="rId8"/>
    <p:sldId id="260" r:id="rId9"/>
    <p:sldId id="264" r:id="rId10"/>
    <p:sldId id="265" r:id="rId11"/>
    <p:sldId id="278" r:id="rId12"/>
    <p:sldId id="274" r:id="rId13"/>
    <p:sldId id="276" r:id="rId14"/>
    <p:sldId id="271" r:id="rId15"/>
    <p:sldId id="269" r:id="rId16"/>
    <p:sldId id="284" r:id="rId17"/>
    <p:sldId id="285" r:id="rId18"/>
    <p:sldId id="279" r:id="rId19"/>
    <p:sldId id="282" r:id="rId20"/>
    <p:sldId id="287" r:id="rId21"/>
    <p:sldId id="288" r:id="rId22"/>
    <p:sldId id="289" r:id="rId23"/>
    <p:sldId id="290" r:id="rId24"/>
    <p:sldId id="294" r:id="rId25"/>
    <p:sldId id="295" r:id="rId26"/>
    <p:sldId id="300" r:id="rId27"/>
    <p:sldId id="301" r:id="rId28"/>
    <p:sldId id="302" r:id="rId29"/>
    <p:sldId id="297" r:id="rId30"/>
    <p:sldId id="296" r:id="rId31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3195" autoAdjust="0"/>
  </p:normalViewPr>
  <p:slideViewPr>
    <p:cSldViewPr>
      <p:cViewPr varScale="1">
        <p:scale>
          <a:sx n="109" d="100"/>
          <a:sy n="109" d="100"/>
        </p:scale>
        <p:origin x="1720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753210C-BC73-4F99-8F5F-F966EFD78543}" type="doc">
      <dgm:prSet loTypeId="urn:microsoft.com/office/officeart/2005/8/layout/p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42D6E9A-D599-41FB-958A-D1847752DC6E}">
      <dgm:prSet phldrT="[Текст]"/>
      <dgm:spPr/>
      <dgm:t>
        <a:bodyPr/>
        <a:lstStyle/>
        <a:p>
          <a:r>
            <a:rPr lang="ru-RU" b="1" dirty="0">
              <a:solidFill>
                <a:schemeClr val="tx1"/>
              </a:solidFill>
            </a:rPr>
            <a:t>НАЦ</a:t>
          </a:r>
          <a:r>
            <a:rPr lang="uk-UA" b="1" dirty="0">
              <a:solidFill>
                <a:schemeClr val="tx1"/>
              </a:solidFill>
            </a:rPr>
            <a:t>ІЇ</a:t>
          </a:r>
          <a:endParaRPr lang="ru-RU" b="1" dirty="0">
            <a:solidFill>
              <a:schemeClr val="tx1"/>
            </a:solidFill>
          </a:endParaRPr>
        </a:p>
      </dgm:t>
    </dgm:pt>
    <dgm:pt modelId="{11FBDD3F-E80A-49A7-8664-C47F42C8B62F}" type="parTrans" cxnId="{76BDA519-9B73-449D-8994-5BEABEB76312}">
      <dgm:prSet/>
      <dgm:spPr/>
      <dgm:t>
        <a:bodyPr/>
        <a:lstStyle/>
        <a:p>
          <a:endParaRPr lang="ru-RU"/>
        </a:p>
      </dgm:t>
    </dgm:pt>
    <dgm:pt modelId="{2152C963-A8B3-463D-9270-83C568F47658}" type="sibTrans" cxnId="{76BDA519-9B73-449D-8994-5BEABEB76312}">
      <dgm:prSet/>
      <dgm:spPr/>
      <dgm:t>
        <a:bodyPr/>
        <a:lstStyle/>
        <a:p>
          <a:endParaRPr lang="ru-RU"/>
        </a:p>
      </dgm:t>
    </dgm:pt>
    <dgm:pt modelId="{4A2FA684-B9F1-4707-8AC5-66DFE4055826}">
      <dgm:prSet phldrT="[Текст]"/>
      <dgm:spPr/>
      <dgm:t>
        <a:bodyPr/>
        <a:lstStyle/>
        <a:p>
          <a:r>
            <a:rPr lang="uk-UA" b="1" dirty="0">
              <a:solidFill>
                <a:schemeClr val="tx1"/>
              </a:solidFill>
            </a:rPr>
            <a:t>ДЕРЖАВИ</a:t>
          </a:r>
          <a:endParaRPr lang="ru-RU" b="1" dirty="0">
            <a:solidFill>
              <a:schemeClr val="tx1"/>
            </a:solidFill>
          </a:endParaRPr>
        </a:p>
      </dgm:t>
    </dgm:pt>
    <dgm:pt modelId="{94D62762-4CFF-4657-8541-7AA972702BE4}" type="parTrans" cxnId="{5CCEA856-F4A7-4658-BCEA-6C8EE9E13C40}">
      <dgm:prSet/>
      <dgm:spPr/>
      <dgm:t>
        <a:bodyPr/>
        <a:lstStyle/>
        <a:p>
          <a:endParaRPr lang="ru-RU"/>
        </a:p>
      </dgm:t>
    </dgm:pt>
    <dgm:pt modelId="{CFAA8D4D-6F54-498A-9BA7-B1D7EDEFA824}" type="sibTrans" cxnId="{5CCEA856-F4A7-4658-BCEA-6C8EE9E13C40}">
      <dgm:prSet/>
      <dgm:spPr/>
      <dgm:t>
        <a:bodyPr/>
        <a:lstStyle/>
        <a:p>
          <a:endParaRPr lang="ru-RU"/>
        </a:p>
      </dgm:t>
    </dgm:pt>
    <dgm:pt modelId="{A1B75E1F-C1BE-4C97-928F-F865BECD7670}">
      <dgm:prSet phldrT="[Текст]"/>
      <dgm:spPr/>
      <dgm:t>
        <a:bodyPr/>
        <a:lstStyle/>
        <a:p>
          <a:r>
            <a:rPr lang="uk-UA" b="1" dirty="0"/>
            <a:t>СОЮЗИ</a:t>
          </a:r>
          <a:r>
            <a:rPr lang="uk-UA" dirty="0"/>
            <a:t> </a:t>
          </a:r>
          <a:r>
            <a:rPr lang="uk-UA" b="1" dirty="0">
              <a:solidFill>
                <a:schemeClr val="tx1"/>
              </a:solidFill>
            </a:rPr>
            <a:t>ДЕРЖАВ</a:t>
          </a:r>
          <a:endParaRPr lang="ru-RU" b="1" dirty="0">
            <a:solidFill>
              <a:schemeClr val="tx1"/>
            </a:solidFill>
          </a:endParaRPr>
        </a:p>
      </dgm:t>
    </dgm:pt>
    <dgm:pt modelId="{BE2D2734-BFD6-47D9-946B-D4C4F539CC36}" type="parTrans" cxnId="{F8FD0144-E317-4761-8B42-7DB2397C1C18}">
      <dgm:prSet/>
      <dgm:spPr/>
      <dgm:t>
        <a:bodyPr/>
        <a:lstStyle/>
        <a:p>
          <a:endParaRPr lang="ru-RU"/>
        </a:p>
      </dgm:t>
    </dgm:pt>
    <dgm:pt modelId="{9E7CCB73-4795-49E1-A532-57094EF35FBF}" type="sibTrans" cxnId="{F8FD0144-E317-4761-8B42-7DB2397C1C18}">
      <dgm:prSet/>
      <dgm:spPr/>
      <dgm:t>
        <a:bodyPr/>
        <a:lstStyle/>
        <a:p>
          <a:endParaRPr lang="ru-RU"/>
        </a:p>
      </dgm:t>
    </dgm:pt>
    <dgm:pt modelId="{BB226C81-DE89-47B4-87FA-B68BFE3DA317}" type="pres">
      <dgm:prSet presAssocID="{B753210C-BC73-4F99-8F5F-F966EFD78543}" presName="Name0" presStyleCnt="0">
        <dgm:presLayoutVars>
          <dgm:dir/>
          <dgm:resizeHandles val="exact"/>
        </dgm:presLayoutVars>
      </dgm:prSet>
      <dgm:spPr/>
    </dgm:pt>
    <dgm:pt modelId="{2C61453E-BD80-4697-9DEC-F2E95C1D0E78}" type="pres">
      <dgm:prSet presAssocID="{E42D6E9A-D599-41FB-958A-D1847752DC6E}" presName="compNode" presStyleCnt="0"/>
      <dgm:spPr/>
    </dgm:pt>
    <dgm:pt modelId="{F7798C20-1A44-4405-AEB4-8CBFFEE2D1DB}" type="pres">
      <dgm:prSet presAssocID="{E42D6E9A-D599-41FB-958A-D1847752DC6E}" presName="pictRect" presStyleLbl="node1" presStyleIdx="0" presStyleCnt="3" custLinFactNeighborX="-50686" custLinFactNeighborY="32566"/>
      <dgm:spPr/>
    </dgm:pt>
    <dgm:pt modelId="{9F3FF15D-91D2-46FF-8F20-781AFCEBC401}" type="pres">
      <dgm:prSet presAssocID="{E42D6E9A-D599-41FB-958A-D1847752DC6E}" presName="textRect" presStyleLbl="revTx" presStyleIdx="0" presStyleCnt="3" custLinFactNeighborX="-50686" custLinFactNeighborY="-88743">
        <dgm:presLayoutVars>
          <dgm:bulletEnabled val="1"/>
        </dgm:presLayoutVars>
      </dgm:prSet>
      <dgm:spPr/>
    </dgm:pt>
    <dgm:pt modelId="{AF0D5AC7-51D6-47D4-AAD8-88542BD2BD5B}" type="pres">
      <dgm:prSet presAssocID="{2152C963-A8B3-463D-9270-83C568F47658}" presName="sibTrans" presStyleLbl="sibTrans2D1" presStyleIdx="0" presStyleCnt="0"/>
      <dgm:spPr/>
    </dgm:pt>
    <dgm:pt modelId="{E9FB8746-461D-47FA-A999-EC0966FFD2D2}" type="pres">
      <dgm:prSet presAssocID="{4A2FA684-B9F1-4707-8AC5-66DFE4055826}" presName="compNode" presStyleCnt="0"/>
      <dgm:spPr/>
    </dgm:pt>
    <dgm:pt modelId="{029EF65A-0227-4981-B3C6-9C1D6B2F1F22}" type="pres">
      <dgm:prSet presAssocID="{4A2FA684-B9F1-4707-8AC5-66DFE4055826}" presName="pictRect" presStyleLbl="node1" presStyleIdx="1" presStyleCnt="3" custLinFactNeighborX="59304" custLinFactNeighborY="32566"/>
      <dgm:spPr/>
    </dgm:pt>
    <dgm:pt modelId="{C1E72F69-F8CD-4EE3-BD71-A45F1F9CB6AA}" type="pres">
      <dgm:prSet presAssocID="{4A2FA684-B9F1-4707-8AC5-66DFE4055826}" presName="textRect" presStyleLbl="revTx" presStyleIdx="1" presStyleCnt="3" custLinFactNeighborX="59304" custLinFactNeighborY="-97866">
        <dgm:presLayoutVars>
          <dgm:bulletEnabled val="1"/>
        </dgm:presLayoutVars>
      </dgm:prSet>
      <dgm:spPr/>
    </dgm:pt>
    <dgm:pt modelId="{C10E53E3-3D68-49B4-99B7-427BF7185273}" type="pres">
      <dgm:prSet presAssocID="{CFAA8D4D-6F54-498A-9BA7-B1D7EDEFA824}" presName="sibTrans" presStyleLbl="sibTrans2D1" presStyleIdx="0" presStyleCnt="0"/>
      <dgm:spPr/>
    </dgm:pt>
    <dgm:pt modelId="{CE3E2F52-8AE7-4A46-AA2D-55493788594D}" type="pres">
      <dgm:prSet presAssocID="{A1B75E1F-C1BE-4C97-928F-F865BECD7670}" presName="compNode" presStyleCnt="0"/>
      <dgm:spPr/>
    </dgm:pt>
    <dgm:pt modelId="{C6B5F78B-49A8-417D-92F8-1A8896AC6C6F}" type="pres">
      <dgm:prSet presAssocID="{A1B75E1F-C1BE-4C97-928F-F865BECD7670}" presName="pictRect" presStyleLbl="node1" presStyleIdx="2" presStyleCnt="3" custLinFactNeighborX="9386" custLinFactNeighborY="-42461"/>
      <dgm:spPr/>
    </dgm:pt>
    <dgm:pt modelId="{64470762-564C-4391-946C-E3C8A260BFA3}" type="pres">
      <dgm:prSet presAssocID="{A1B75E1F-C1BE-4C97-928F-F865BECD7670}" presName="textRect" presStyleLbl="revTx" presStyleIdx="2" presStyleCnt="3" custLinFactY="-100000" custLinFactNeighborX="9386" custLinFactNeighborY="-137203">
        <dgm:presLayoutVars>
          <dgm:bulletEnabled val="1"/>
        </dgm:presLayoutVars>
      </dgm:prSet>
      <dgm:spPr/>
    </dgm:pt>
  </dgm:ptLst>
  <dgm:cxnLst>
    <dgm:cxn modelId="{3D94BF01-D459-4687-A1CB-77EFB253BA42}" type="presOf" srcId="{CFAA8D4D-6F54-498A-9BA7-B1D7EDEFA824}" destId="{C10E53E3-3D68-49B4-99B7-427BF7185273}" srcOrd="0" destOrd="0" presId="urn:microsoft.com/office/officeart/2005/8/layout/pList1"/>
    <dgm:cxn modelId="{76BDA519-9B73-449D-8994-5BEABEB76312}" srcId="{B753210C-BC73-4F99-8F5F-F966EFD78543}" destId="{E42D6E9A-D599-41FB-958A-D1847752DC6E}" srcOrd="0" destOrd="0" parTransId="{11FBDD3F-E80A-49A7-8664-C47F42C8B62F}" sibTransId="{2152C963-A8B3-463D-9270-83C568F47658}"/>
    <dgm:cxn modelId="{F8FD0144-E317-4761-8B42-7DB2397C1C18}" srcId="{B753210C-BC73-4F99-8F5F-F966EFD78543}" destId="{A1B75E1F-C1BE-4C97-928F-F865BECD7670}" srcOrd="2" destOrd="0" parTransId="{BE2D2734-BFD6-47D9-946B-D4C4F539CC36}" sibTransId="{9E7CCB73-4795-49E1-A532-57094EF35FBF}"/>
    <dgm:cxn modelId="{0404A94B-63BF-4567-B286-C64B2DBD92DD}" type="presOf" srcId="{2152C963-A8B3-463D-9270-83C568F47658}" destId="{AF0D5AC7-51D6-47D4-AAD8-88542BD2BD5B}" srcOrd="0" destOrd="0" presId="urn:microsoft.com/office/officeart/2005/8/layout/pList1"/>
    <dgm:cxn modelId="{5CCEA856-F4A7-4658-BCEA-6C8EE9E13C40}" srcId="{B753210C-BC73-4F99-8F5F-F966EFD78543}" destId="{4A2FA684-B9F1-4707-8AC5-66DFE4055826}" srcOrd="1" destOrd="0" parTransId="{94D62762-4CFF-4657-8541-7AA972702BE4}" sibTransId="{CFAA8D4D-6F54-498A-9BA7-B1D7EDEFA824}"/>
    <dgm:cxn modelId="{1E65B957-61E4-4A6D-9FF9-B0D8D0B98305}" type="presOf" srcId="{4A2FA684-B9F1-4707-8AC5-66DFE4055826}" destId="{C1E72F69-F8CD-4EE3-BD71-A45F1F9CB6AA}" srcOrd="0" destOrd="0" presId="urn:microsoft.com/office/officeart/2005/8/layout/pList1"/>
    <dgm:cxn modelId="{7A4E007C-DCFF-44A2-BB1B-2F8AFEE58379}" type="presOf" srcId="{B753210C-BC73-4F99-8F5F-F966EFD78543}" destId="{BB226C81-DE89-47B4-87FA-B68BFE3DA317}" srcOrd="0" destOrd="0" presId="urn:microsoft.com/office/officeart/2005/8/layout/pList1"/>
    <dgm:cxn modelId="{D4932197-3AC2-4EB3-A365-4769C7E51780}" type="presOf" srcId="{E42D6E9A-D599-41FB-958A-D1847752DC6E}" destId="{9F3FF15D-91D2-46FF-8F20-781AFCEBC401}" srcOrd="0" destOrd="0" presId="urn:microsoft.com/office/officeart/2005/8/layout/pList1"/>
    <dgm:cxn modelId="{71ECDEAD-88AA-46FC-859D-B7D6C5928564}" type="presOf" srcId="{A1B75E1F-C1BE-4C97-928F-F865BECD7670}" destId="{64470762-564C-4391-946C-E3C8A260BFA3}" srcOrd="0" destOrd="0" presId="urn:microsoft.com/office/officeart/2005/8/layout/pList1"/>
    <dgm:cxn modelId="{D923A05D-86B3-4797-BD57-F309E255A43C}" type="presParOf" srcId="{BB226C81-DE89-47B4-87FA-B68BFE3DA317}" destId="{2C61453E-BD80-4697-9DEC-F2E95C1D0E78}" srcOrd="0" destOrd="0" presId="urn:microsoft.com/office/officeart/2005/8/layout/pList1"/>
    <dgm:cxn modelId="{CC7AFA4A-D18E-4E83-BA6C-AA40BA1C36DC}" type="presParOf" srcId="{2C61453E-BD80-4697-9DEC-F2E95C1D0E78}" destId="{F7798C20-1A44-4405-AEB4-8CBFFEE2D1DB}" srcOrd="0" destOrd="0" presId="urn:microsoft.com/office/officeart/2005/8/layout/pList1"/>
    <dgm:cxn modelId="{D6FF39C1-44B5-4328-AF93-43BA7593B3B8}" type="presParOf" srcId="{2C61453E-BD80-4697-9DEC-F2E95C1D0E78}" destId="{9F3FF15D-91D2-46FF-8F20-781AFCEBC401}" srcOrd="1" destOrd="0" presId="urn:microsoft.com/office/officeart/2005/8/layout/pList1"/>
    <dgm:cxn modelId="{DE4DAD26-33BB-4F10-A0FF-1D0985D96C44}" type="presParOf" srcId="{BB226C81-DE89-47B4-87FA-B68BFE3DA317}" destId="{AF0D5AC7-51D6-47D4-AAD8-88542BD2BD5B}" srcOrd="1" destOrd="0" presId="urn:microsoft.com/office/officeart/2005/8/layout/pList1"/>
    <dgm:cxn modelId="{7AB3FBFA-D631-4DEF-98AB-2FD590B35956}" type="presParOf" srcId="{BB226C81-DE89-47B4-87FA-B68BFE3DA317}" destId="{E9FB8746-461D-47FA-A999-EC0966FFD2D2}" srcOrd="2" destOrd="0" presId="urn:microsoft.com/office/officeart/2005/8/layout/pList1"/>
    <dgm:cxn modelId="{A70C235D-22C5-4A2F-84E7-83BCF5C948B3}" type="presParOf" srcId="{E9FB8746-461D-47FA-A999-EC0966FFD2D2}" destId="{029EF65A-0227-4981-B3C6-9C1D6B2F1F22}" srcOrd="0" destOrd="0" presId="urn:microsoft.com/office/officeart/2005/8/layout/pList1"/>
    <dgm:cxn modelId="{6F0D0A3A-0326-4302-84CC-CA2734627EAB}" type="presParOf" srcId="{E9FB8746-461D-47FA-A999-EC0966FFD2D2}" destId="{C1E72F69-F8CD-4EE3-BD71-A45F1F9CB6AA}" srcOrd="1" destOrd="0" presId="urn:microsoft.com/office/officeart/2005/8/layout/pList1"/>
    <dgm:cxn modelId="{4F85D92E-560E-4E3C-B07C-DAA3A41BA812}" type="presParOf" srcId="{BB226C81-DE89-47B4-87FA-B68BFE3DA317}" destId="{C10E53E3-3D68-49B4-99B7-427BF7185273}" srcOrd="3" destOrd="0" presId="urn:microsoft.com/office/officeart/2005/8/layout/pList1"/>
    <dgm:cxn modelId="{44DD275C-0892-4D80-B9FA-EA63359E01DF}" type="presParOf" srcId="{BB226C81-DE89-47B4-87FA-B68BFE3DA317}" destId="{CE3E2F52-8AE7-4A46-AA2D-55493788594D}" srcOrd="4" destOrd="0" presId="urn:microsoft.com/office/officeart/2005/8/layout/pList1"/>
    <dgm:cxn modelId="{3600DDE4-6BAE-4B15-A4DD-E5F1A21FDC0D}" type="presParOf" srcId="{CE3E2F52-8AE7-4A46-AA2D-55493788594D}" destId="{C6B5F78B-49A8-417D-92F8-1A8896AC6C6F}" srcOrd="0" destOrd="0" presId="urn:microsoft.com/office/officeart/2005/8/layout/pList1"/>
    <dgm:cxn modelId="{31BCD381-16B6-41D4-B0CA-9C66754BE803}" type="presParOf" srcId="{CE3E2F52-8AE7-4A46-AA2D-55493788594D}" destId="{64470762-564C-4391-946C-E3C8A260BFA3}" srcOrd="1" destOrd="0" presId="urn:microsoft.com/office/officeart/2005/8/layout/p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798C20-1A44-4405-AEB4-8CBFFEE2D1DB}">
      <dsp:nvSpPr>
        <dsp:cNvPr id="0" name=""/>
        <dsp:cNvSpPr/>
      </dsp:nvSpPr>
      <dsp:spPr>
        <a:xfrm>
          <a:off x="76208" y="507997"/>
          <a:ext cx="2251418" cy="155122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3FF15D-91D2-46FF-8F20-781AFCEBC401}">
      <dsp:nvSpPr>
        <dsp:cNvPr id="0" name=""/>
        <dsp:cNvSpPr/>
      </dsp:nvSpPr>
      <dsp:spPr>
        <a:xfrm>
          <a:off x="76208" y="812803"/>
          <a:ext cx="2251418" cy="8352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0" numCol="1" spcCol="1270" anchor="t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1" kern="1200" dirty="0">
              <a:solidFill>
                <a:schemeClr val="tx1"/>
              </a:solidFill>
            </a:rPr>
            <a:t>НАЦ</a:t>
          </a:r>
          <a:r>
            <a:rPr lang="uk-UA" sz="2400" b="1" kern="1200" dirty="0">
              <a:solidFill>
                <a:schemeClr val="tx1"/>
              </a:solidFill>
            </a:rPr>
            <a:t>ІЇ</a:t>
          </a:r>
          <a:endParaRPr lang="ru-RU" sz="2400" b="1" kern="1200" dirty="0">
            <a:solidFill>
              <a:schemeClr val="tx1"/>
            </a:solidFill>
          </a:endParaRPr>
        </a:p>
      </dsp:txBody>
      <dsp:txXfrm>
        <a:off x="76208" y="812803"/>
        <a:ext cx="2251418" cy="835276"/>
      </dsp:txXfrm>
    </dsp:sp>
    <dsp:sp modelId="{029EF65A-0227-4981-B3C6-9C1D6B2F1F22}">
      <dsp:nvSpPr>
        <dsp:cNvPr id="0" name=""/>
        <dsp:cNvSpPr/>
      </dsp:nvSpPr>
      <dsp:spPr>
        <a:xfrm>
          <a:off x="4911381" y="507997"/>
          <a:ext cx="2251418" cy="155122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E72F69-F8CD-4EE3-BD71-A45F1F9CB6AA}">
      <dsp:nvSpPr>
        <dsp:cNvPr id="0" name=""/>
        <dsp:cNvSpPr/>
      </dsp:nvSpPr>
      <dsp:spPr>
        <a:xfrm>
          <a:off x="4911381" y="736601"/>
          <a:ext cx="2251418" cy="8352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0" numCol="1" spcCol="1270" anchor="t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b="1" kern="1200" dirty="0">
              <a:solidFill>
                <a:schemeClr val="tx1"/>
              </a:solidFill>
            </a:rPr>
            <a:t>ДЕРЖАВИ</a:t>
          </a:r>
          <a:endParaRPr lang="ru-RU" sz="2400" b="1" kern="1200" dirty="0">
            <a:solidFill>
              <a:schemeClr val="tx1"/>
            </a:solidFill>
          </a:endParaRPr>
        </a:p>
      </dsp:txBody>
      <dsp:txXfrm>
        <a:off x="4911381" y="736601"/>
        <a:ext cx="2251418" cy="835276"/>
      </dsp:txXfrm>
    </dsp:sp>
    <dsp:sp modelId="{C6B5F78B-49A8-417D-92F8-1A8896AC6C6F}">
      <dsp:nvSpPr>
        <dsp:cNvPr id="0" name=""/>
        <dsp:cNvSpPr/>
      </dsp:nvSpPr>
      <dsp:spPr>
        <a:xfrm>
          <a:off x="2667008" y="1955804"/>
          <a:ext cx="2251418" cy="155122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470762-564C-4391-946C-E3C8A260BFA3}">
      <dsp:nvSpPr>
        <dsp:cNvPr id="0" name=""/>
        <dsp:cNvSpPr/>
      </dsp:nvSpPr>
      <dsp:spPr>
        <a:xfrm>
          <a:off x="2667008" y="2184397"/>
          <a:ext cx="2251418" cy="8352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0" numCol="1" spcCol="1270" anchor="t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b="1" kern="1200" dirty="0"/>
            <a:t>СОЮЗИ</a:t>
          </a:r>
          <a:r>
            <a:rPr lang="uk-UA" sz="2400" kern="1200" dirty="0"/>
            <a:t> </a:t>
          </a:r>
          <a:r>
            <a:rPr lang="uk-UA" sz="2400" b="1" kern="1200" dirty="0">
              <a:solidFill>
                <a:schemeClr val="tx1"/>
              </a:solidFill>
            </a:rPr>
            <a:t>ДЕРЖАВ</a:t>
          </a:r>
          <a:endParaRPr lang="ru-RU" sz="2400" b="1" kern="1200" dirty="0">
            <a:solidFill>
              <a:schemeClr val="tx1"/>
            </a:solidFill>
          </a:endParaRPr>
        </a:p>
      </dsp:txBody>
      <dsp:txXfrm>
        <a:off x="2667008" y="2184397"/>
        <a:ext cx="2251418" cy="8352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List1">
  <dgm:title val=""/>
  <dgm:desc val=""/>
  <dgm:catLst>
    <dgm:cat type="list" pri="2000"/>
    <dgm:cat type="picture" pri="2500"/>
    <dgm:cat type="pictureconvert" pri="2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3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1"/>
      <dgm:constr type="sp" refType="w" refFor="ch" refForName="compNode" op="equ" fact="0.1"/>
      <dgm:constr type="primFontSz" for="des" ptType="node" op="equ" val="65"/>
    </dgm:constrLst>
    <dgm:ruleLst/>
    <dgm:forEach name="Name4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 axis="self"/>
        <dgm:constrLst>
          <dgm:constr type="h" refType="w" fact="1.06"/>
          <dgm:constr type="h" for="ch" forName="pictRect" refType="h" fact="0.65"/>
          <dgm:constr type="w" for="ch" forName="pictRect" refType="w"/>
          <dgm:constr type="l" for="ch" forName="pictRect"/>
          <dgm:constr type="t" for="ch" forName="pictRect"/>
          <dgm:constr type="w" for="ch" forName="textRect" refType="w"/>
          <dgm:constr type="h" for="ch" forName="textRect" refType="h" fact="0.35"/>
          <dgm:constr type="l" for="ch" forName="textRect"/>
          <dgm:constr type="t" for="ch" forName="textRect" refType="b" refFor="ch" refForName="pictRect"/>
        </dgm:constrLst>
        <dgm:ruleLst/>
        <dgm:layoutNode name="pictRect">
          <dgm:alg type="sp"/>
          <dgm:shape xmlns:r="http://schemas.openxmlformats.org/officeDocument/2006/relationships" type="roundRect" r:blip="" blipPhldr="1">
            <dgm:adjLst/>
          </dgm:shape>
          <dgm:presOf/>
          <dgm:constrLst/>
          <dgm:ruleLst/>
        </dgm:layoutNode>
        <dgm:layoutNode name="textRect" styleLbl="revTx">
          <dgm:varLst>
            <dgm:bulletEnabled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bMarg"/>
          </dgm:constrLst>
          <dgm:ruleLst>
            <dgm:rule type="primFontSz" val="5" fact="NaN" max="NaN"/>
          </dgm:ruleLst>
        </dgm:layoutNode>
      </dgm:layoutNode>
      <dgm:forEach name="Name5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2/8/23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2/8/23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2/8/23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2/8/23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2/8/23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2/8/23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2/8/23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2/8/23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2/8/23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2/8/23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2/8/23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0000"/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2/8/23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1524000"/>
            <a:ext cx="9144000" cy="144655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Arial Black" pitchFamily="34" charset="0"/>
              </a:rPr>
              <a:t>Геополітика</a:t>
            </a:r>
            <a:r>
              <a:rPr lang="ru-RU" sz="4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Arial Black" pitchFamily="34" charset="0"/>
              </a:rPr>
              <a:t> як </a:t>
            </a:r>
            <a:r>
              <a:rPr lang="ru-RU" sz="4400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Arial Black" pitchFamily="34" charset="0"/>
              </a:rPr>
              <a:t>наукова</a:t>
            </a:r>
            <a:r>
              <a:rPr lang="ru-RU" sz="4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Arial Black" pitchFamily="34" charset="0"/>
              </a:rPr>
              <a:t> </a:t>
            </a:r>
            <a:r>
              <a:rPr lang="ru-RU" sz="4400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Arial Black" pitchFamily="34" charset="0"/>
              </a:rPr>
              <a:t>дисципліна</a:t>
            </a:r>
            <a:r>
              <a:rPr lang="ru-RU" sz="4400" b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Arial Black" pitchFamily="34" charset="0"/>
              </a:rPr>
              <a:t> </a:t>
            </a:r>
            <a:endParaRPr lang="ru-RU" sz="4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tx1">
                  <a:lumMod val="95000"/>
                  <a:lumOff val="5000"/>
                </a:schemeClr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40000"/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38200" y="0"/>
            <a:ext cx="8839200" cy="1905000"/>
          </a:xfrm>
        </p:spPr>
        <p:txBody>
          <a:bodyPr>
            <a:normAutofit/>
          </a:bodyPr>
          <a:lstStyle/>
          <a:p>
            <a:r>
              <a:rPr lang="ru-RU" sz="5400" b="1" dirty="0" err="1">
                <a:solidFill>
                  <a:srgbClr val="C00000"/>
                </a:solidFill>
                <a:latin typeface="Century Gothic" pitchFamily="34" charset="0"/>
              </a:rPr>
              <a:t>Закони</a:t>
            </a:r>
            <a:r>
              <a:rPr lang="ru-RU" sz="5400" b="1" dirty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5400" b="1" dirty="0" err="1">
                <a:solidFill>
                  <a:srgbClr val="C00000"/>
                </a:solidFill>
                <a:latin typeface="Century Gothic" pitchFamily="34" charset="0"/>
              </a:rPr>
              <a:t>геополітики</a:t>
            </a:r>
            <a:r>
              <a:rPr lang="ru-RU" sz="5400" b="1" dirty="0">
                <a:solidFill>
                  <a:srgbClr val="C00000"/>
                </a:solidFill>
                <a:latin typeface="Century Gothic" pitchFamily="34" charset="0"/>
              </a:rPr>
              <a:t> :</a:t>
            </a:r>
          </a:p>
        </p:txBody>
      </p:sp>
      <p:sp>
        <p:nvSpPr>
          <p:cNvPr id="2" name="Содержимое 1"/>
          <p:cNvSpPr>
            <a:spLocks noGrp="1"/>
          </p:cNvSpPr>
          <p:nvPr>
            <p:ph sz="quarter" idx="1"/>
          </p:nvPr>
        </p:nvSpPr>
        <p:spPr>
          <a:xfrm>
            <a:off x="914400" y="2438400"/>
            <a:ext cx="7315200" cy="25146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ru-RU" sz="3200" dirty="0">
                <a:latin typeface="Century Gothic" pitchFamily="34" charset="0"/>
              </a:rPr>
              <a:t>закон фундаментального </a:t>
            </a:r>
            <a:r>
              <a:rPr lang="ru-RU" sz="3200" dirty="0" err="1">
                <a:latin typeface="Century Gothic" pitchFamily="34" charset="0"/>
              </a:rPr>
              <a:t>дуалізму</a:t>
            </a:r>
            <a:r>
              <a:rPr lang="ru-RU" sz="3200" dirty="0">
                <a:latin typeface="Century Gothic" pitchFamily="34" charset="0"/>
              </a:rPr>
              <a:t>; </a:t>
            </a:r>
          </a:p>
          <a:p>
            <a:r>
              <a:rPr lang="ru-RU" sz="3200" dirty="0">
                <a:latin typeface="Century Gothic" pitchFamily="34" charset="0"/>
              </a:rPr>
              <a:t>закон </a:t>
            </a:r>
            <a:r>
              <a:rPr lang="ru-RU" sz="3200" dirty="0" err="1">
                <a:latin typeface="Century Gothic" pitchFamily="34" charset="0"/>
              </a:rPr>
              <a:t>посилення</a:t>
            </a:r>
            <a:r>
              <a:rPr lang="ru-RU" sz="3200" dirty="0">
                <a:latin typeface="Century Gothic" pitchFamily="34" charset="0"/>
              </a:rPr>
              <a:t> фактору простору в </a:t>
            </a:r>
            <a:r>
              <a:rPr lang="ru-RU" sz="3200" dirty="0" err="1">
                <a:latin typeface="Century Gothic" pitchFamily="34" charset="0"/>
              </a:rPr>
              <a:t>людській</a:t>
            </a:r>
            <a:r>
              <a:rPr lang="ru-RU" sz="3200" dirty="0">
                <a:latin typeface="Century Gothic" pitchFamily="34" charset="0"/>
              </a:rPr>
              <a:t> </a:t>
            </a:r>
            <a:r>
              <a:rPr lang="ru-RU" sz="3200" dirty="0" err="1">
                <a:latin typeface="Century Gothic" pitchFamily="34" charset="0"/>
              </a:rPr>
              <a:t>історії</a:t>
            </a:r>
            <a:r>
              <a:rPr lang="ru-RU" sz="3200" dirty="0">
                <a:latin typeface="Century Gothic" pitchFamily="34" charset="0"/>
              </a:rPr>
              <a:t>; </a:t>
            </a:r>
          </a:p>
          <a:p>
            <a:r>
              <a:rPr lang="ru-RU" sz="3200" dirty="0">
                <a:latin typeface="Century Gothic" pitchFamily="34" charset="0"/>
              </a:rPr>
              <a:t> закон синтезу </a:t>
            </a:r>
            <a:r>
              <a:rPr lang="ru-RU" sz="3200" dirty="0" err="1">
                <a:latin typeface="Century Gothic" pitchFamily="34" charset="0"/>
              </a:rPr>
              <a:t>суші</a:t>
            </a:r>
            <a:r>
              <a:rPr lang="ru-RU" sz="3200" dirty="0">
                <a:latin typeface="Century Gothic" pitchFamily="34" charset="0"/>
              </a:rPr>
              <a:t> </a:t>
            </a:r>
            <a:r>
              <a:rPr lang="ru-RU" sz="3200" dirty="0" err="1">
                <a:latin typeface="Century Gothic" pitchFamily="34" charset="0"/>
              </a:rPr>
              <a:t>і</a:t>
            </a:r>
            <a:r>
              <a:rPr lang="ru-RU" sz="3200" dirty="0">
                <a:latin typeface="Century Gothic" pitchFamily="34" charset="0"/>
              </a:rPr>
              <a:t> моря.</a:t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57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sz="quarter" idx="1"/>
          </p:nvPr>
        </p:nvSpPr>
        <p:spPr>
          <a:xfrm>
            <a:off x="457200" y="1600201"/>
            <a:ext cx="8305800" cy="40386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ru-RU" sz="4000" dirty="0" err="1">
                <a:latin typeface="Century Gothic" pitchFamily="34" charset="0"/>
              </a:rPr>
              <a:t>Геополітичні</a:t>
            </a:r>
            <a:r>
              <a:rPr lang="ru-RU" sz="4000" dirty="0">
                <a:latin typeface="Century Gothic" pitchFamily="34" charset="0"/>
              </a:rPr>
              <a:t> </a:t>
            </a:r>
            <a:r>
              <a:rPr lang="ru-RU" sz="4000" dirty="0" err="1">
                <a:latin typeface="Century Gothic" pitchFamily="34" charset="0"/>
              </a:rPr>
              <a:t>амбіції</a:t>
            </a:r>
            <a:r>
              <a:rPr lang="ru-RU" sz="4000" dirty="0">
                <a:latin typeface="Century Gothic" pitchFamily="34" charset="0"/>
              </a:rPr>
              <a:t> </a:t>
            </a:r>
            <a:r>
              <a:rPr lang="ru-RU" sz="4000" dirty="0" err="1">
                <a:latin typeface="Century Gothic" pitchFamily="34" charset="0"/>
              </a:rPr>
              <a:t>найбільше</a:t>
            </a:r>
            <a:r>
              <a:rPr lang="ru-RU" sz="4000" dirty="0">
                <a:latin typeface="Century Gothic" pitchFamily="34" charset="0"/>
              </a:rPr>
              <a:t> </a:t>
            </a:r>
            <a:r>
              <a:rPr lang="ru-RU" sz="4000" dirty="0" err="1">
                <a:latin typeface="Century Gothic" pitchFamily="34" charset="0"/>
              </a:rPr>
              <a:t>властиві</a:t>
            </a:r>
            <a:r>
              <a:rPr lang="ru-RU" sz="4000" dirty="0">
                <a:latin typeface="Century Gothic" pitchFamily="34" charset="0"/>
              </a:rPr>
              <a:t> великим державам. </a:t>
            </a:r>
            <a:r>
              <a:rPr lang="ru-RU" sz="4000" dirty="0" err="1">
                <a:latin typeface="Century Gothic" pitchFamily="34" charset="0"/>
              </a:rPr>
              <a:t>Найбільшою</a:t>
            </a:r>
            <a:r>
              <a:rPr lang="ru-RU" sz="4000" dirty="0">
                <a:latin typeface="Century Gothic" pitchFamily="34" charset="0"/>
              </a:rPr>
              <a:t> </a:t>
            </a:r>
            <a:r>
              <a:rPr lang="ru-RU" sz="4000" dirty="0" err="1">
                <a:latin typeface="Century Gothic" pitchFamily="34" charset="0"/>
              </a:rPr>
              <a:t>мірою</a:t>
            </a:r>
            <a:r>
              <a:rPr lang="ru-RU" sz="4000" dirty="0">
                <a:latin typeface="Century Gothic" pitchFamily="34" charset="0"/>
              </a:rPr>
              <a:t> на </a:t>
            </a:r>
            <a:r>
              <a:rPr lang="ru-RU" sz="4000" dirty="0" err="1">
                <a:latin typeface="Century Gothic" pitchFamily="34" charset="0"/>
              </a:rPr>
              <a:t>формування</a:t>
            </a:r>
            <a:r>
              <a:rPr lang="ru-RU" sz="4000" dirty="0">
                <a:latin typeface="Century Gothic" pitchFamily="34" charset="0"/>
              </a:rPr>
              <a:t> </a:t>
            </a:r>
            <a:r>
              <a:rPr lang="ru-RU" sz="4000" dirty="0" err="1">
                <a:latin typeface="Century Gothic" pitchFamily="34" charset="0"/>
              </a:rPr>
              <a:t>сучасної</a:t>
            </a:r>
            <a:r>
              <a:rPr lang="ru-RU" sz="4000" dirty="0">
                <a:latin typeface="Century Gothic" pitchFamily="34" charset="0"/>
              </a:rPr>
              <a:t> </a:t>
            </a:r>
            <a:r>
              <a:rPr lang="ru-RU" sz="4000" dirty="0" err="1">
                <a:latin typeface="Century Gothic" pitchFamily="34" charset="0"/>
              </a:rPr>
              <a:t>геополітики</a:t>
            </a:r>
            <a:r>
              <a:rPr lang="ru-RU" sz="4000" dirty="0">
                <a:latin typeface="Century Gothic" pitchFamily="34" charset="0"/>
              </a:rPr>
              <a:t> </a:t>
            </a:r>
            <a:r>
              <a:rPr lang="ru-RU" sz="4000" dirty="0" err="1">
                <a:latin typeface="Century Gothic" pitchFamily="34" charset="0"/>
              </a:rPr>
              <a:t>впливають</a:t>
            </a:r>
            <a:r>
              <a:rPr lang="ru-RU" sz="4000" dirty="0">
                <a:latin typeface="Century Gothic" pitchFamily="34" charset="0"/>
              </a:rPr>
              <a:t> </a:t>
            </a:r>
            <a:r>
              <a:rPr lang="ru-RU" sz="4000" b="1" i="1" dirty="0">
                <a:latin typeface="Century Gothic" pitchFamily="34" charset="0"/>
              </a:rPr>
              <a:t>США</a:t>
            </a:r>
            <a:r>
              <a:rPr lang="ru-RU" sz="4000" dirty="0">
                <a:latin typeface="Century Gothic" pitchFamily="34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59000"/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sz="quarter" idx="1"/>
          </p:nvPr>
        </p:nvSpPr>
        <p:spPr>
          <a:xfrm>
            <a:off x="609600" y="914401"/>
            <a:ext cx="8077200" cy="495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ru-RU" sz="3200" dirty="0">
                <a:latin typeface="Century Gothic" pitchFamily="34" charset="0"/>
              </a:rPr>
              <a:t>  У </a:t>
            </a:r>
            <a:r>
              <a:rPr lang="ru-RU" sz="3200" dirty="0" err="1">
                <a:latin typeface="Century Gothic" pitchFamily="34" charset="0"/>
              </a:rPr>
              <a:t>європейських</a:t>
            </a:r>
            <a:r>
              <a:rPr lang="ru-RU" sz="3200" dirty="0">
                <a:latin typeface="Century Gothic" pitchFamily="34" charset="0"/>
              </a:rPr>
              <a:t> справах </a:t>
            </a:r>
            <a:r>
              <a:rPr lang="ru-RU" sz="3200" dirty="0" err="1">
                <a:latin typeface="Century Gothic" pitchFamily="34" charset="0"/>
              </a:rPr>
              <a:t>геополітика</a:t>
            </a:r>
            <a:r>
              <a:rPr lang="ru-RU" sz="3200" dirty="0">
                <a:latin typeface="Century Gothic" pitchFamily="34" charset="0"/>
              </a:rPr>
              <a:t> </a:t>
            </a:r>
            <a:r>
              <a:rPr lang="ru-RU" sz="3200" b="1" dirty="0">
                <a:latin typeface="Century Gothic" pitchFamily="34" charset="0"/>
              </a:rPr>
              <a:t>США</a:t>
            </a:r>
            <a:r>
              <a:rPr lang="ru-RU" sz="3200" dirty="0">
                <a:latin typeface="Century Gothic" pitchFamily="34" charset="0"/>
              </a:rPr>
              <a:t> </a:t>
            </a:r>
            <a:r>
              <a:rPr lang="ru-RU" sz="3200" dirty="0" err="1">
                <a:latin typeface="Century Gothic" pitchFamily="34" charset="0"/>
              </a:rPr>
              <a:t>здійснювалася</a:t>
            </a:r>
            <a:r>
              <a:rPr lang="ru-RU" sz="3200" dirty="0">
                <a:latin typeface="Century Gothic" pitchFamily="34" charset="0"/>
              </a:rPr>
              <a:t> в </a:t>
            </a:r>
            <a:r>
              <a:rPr lang="ru-RU" sz="3200" dirty="0" err="1">
                <a:latin typeface="Century Gothic" pitchFamily="34" charset="0"/>
              </a:rPr>
              <a:t>напрямі</a:t>
            </a:r>
            <a:r>
              <a:rPr lang="ru-RU" sz="3200" dirty="0">
                <a:latin typeface="Century Gothic" pitchFamily="34" charset="0"/>
              </a:rPr>
              <a:t> </a:t>
            </a:r>
            <a:r>
              <a:rPr lang="ru-RU" sz="3200" dirty="0" err="1">
                <a:latin typeface="Century Gothic" pitchFamily="34" charset="0"/>
              </a:rPr>
              <a:t>розширення</a:t>
            </a:r>
            <a:r>
              <a:rPr lang="ru-RU" sz="3200" dirty="0">
                <a:latin typeface="Century Gothic" pitchFamily="34" charset="0"/>
              </a:rPr>
              <a:t> та </a:t>
            </a:r>
            <a:r>
              <a:rPr lang="ru-RU" sz="3200" dirty="0" err="1">
                <a:latin typeface="Century Gothic" pitchFamily="34" charset="0"/>
              </a:rPr>
              <a:t>зміцнення</a:t>
            </a:r>
            <a:r>
              <a:rPr lang="ru-RU" sz="3200" dirty="0">
                <a:latin typeface="Century Gothic" pitchFamily="34" charset="0"/>
              </a:rPr>
              <a:t> НАТО, </a:t>
            </a:r>
            <a:r>
              <a:rPr lang="ru-RU" sz="3200" dirty="0" err="1">
                <a:latin typeface="Century Gothic" pitchFamily="34" charset="0"/>
              </a:rPr>
              <a:t>збереження</a:t>
            </a:r>
            <a:r>
              <a:rPr lang="ru-RU" sz="3200" dirty="0">
                <a:latin typeface="Century Gothic" pitchFamily="34" charset="0"/>
              </a:rPr>
              <a:t> </a:t>
            </a:r>
            <a:r>
              <a:rPr lang="ru-RU" sz="3200" dirty="0" err="1">
                <a:latin typeface="Century Gothic" pitchFamily="34" charset="0"/>
              </a:rPr>
              <a:t>союзницьких</a:t>
            </a:r>
            <a:r>
              <a:rPr lang="ru-RU" sz="3200" dirty="0">
                <a:latin typeface="Century Gothic" pitchFamily="34" charset="0"/>
              </a:rPr>
              <a:t> </a:t>
            </a:r>
            <a:r>
              <a:rPr lang="ru-RU" sz="3200" dirty="0" err="1">
                <a:latin typeface="Century Gothic" pitchFamily="34" charset="0"/>
              </a:rPr>
              <a:t>взаємин</a:t>
            </a:r>
            <a:r>
              <a:rPr lang="ru-RU" sz="3200" dirty="0">
                <a:latin typeface="Century Gothic" pitchFamily="34" charset="0"/>
              </a:rPr>
              <a:t> </a:t>
            </a:r>
            <a:r>
              <a:rPr lang="ru-RU" sz="3200" dirty="0" err="1">
                <a:latin typeface="Century Gothic" pitchFamily="34" charset="0"/>
              </a:rPr>
              <a:t>з</a:t>
            </a:r>
            <a:r>
              <a:rPr lang="ru-RU" sz="3200" dirty="0">
                <a:latin typeface="Century Gothic" pitchFamily="34" charset="0"/>
              </a:rPr>
              <a:t> </a:t>
            </a:r>
            <a:r>
              <a:rPr lang="ru-RU" sz="3200" dirty="0" err="1">
                <a:latin typeface="Century Gothic" pitchFamily="34" charset="0"/>
              </a:rPr>
              <a:t>європейськими</a:t>
            </a:r>
            <a:r>
              <a:rPr lang="ru-RU" sz="3200" dirty="0">
                <a:latin typeface="Century Gothic" pitchFamily="34" charset="0"/>
              </a:rPr>
              <a:t> </a:t>
            </a:r>
            <a:r>
              <a:rPr lang="ru-RU" sz="3200" dirty="0" err="1">
                <a:latin typeface="Century Gothic" pitchFamily="34" charset="0"/>
              </a:rPr>
              <a:t>лідерами</a:t>
            </a:r>
            <a:r>
              <a:rPr lang="ru-RU" sz="3200" dirty="0">
                <a:latin typeface="Century Gothic" pitchFamily="34" charset="0"/>
              </a:rPr>
              <a:t>. </a:t>
            </a:r>
            <a:r>
              <a:rPr lang="ru-RU" sz="3200" dirty="0" err="1">
                <a:latin typeface="Century Gothic" pitchFamily="34" charset="0"/>
              </a:rPr>
              <a:t>Упродовж</a:t>
            </a:r>
            <a:r>
              <a:rPr lang="ru-RU" sz="3200" dirty="0">
                <a:latin typeface="Century Gothic" pitchFamily="34" charset="0"/>
              </a:rPr>
              <a:t> </a:t>
            </a:r>
            <a:r>
              <a:rPr lang="ru-RU" sz="3200" dirty="0" err="1">
                <a:latin typeface="Century Gothic" pitchFamily="34" charset="0"/>
              </a:rPr>
              <a:t>усього</a:t>
            </a:r>
            <a:r>
              <a:rPr lang="ru-RU" sz="3200" dirty="0">
                <a:latin typeface="Century Gothic" pitchFamily="34" charset="0"/>
              </a:rPr>
              <a:t> </a:t>
            </a:r>
            <a:r>
              <a:rPr lang="ru-RU" sz="3200" dirty="0" err="1">
                <a:latin typeface="Century Gothic" pitchFamily="34" charset="0"/>
              </a:rPr>
              <a:t>періоду</a:t>
            </a:r>
            <a:r>
              <a:rPr lang="ru-RU" sz="3200" dirty="0">
                <a:latin typeface="Century Gothic" pitchFamily="34" charset="0"/>
              </a:rPr>
              <a:t> </a:t>
            </a:r>
            <a:r>
              <a:rPr lang="ru-RU" sz="3200" dirty="0" err="1">
                <a:latin typeface="Century Gothic" pitchFamily="34" charset="0"/>
              </a:rPr>
              <a:t>незалежного</a:t>
            </a:r>
            <a:r>
              <a:rPr lang="ru-RU" sz="3200" dirty="0">
                <a:latin typeface="Century Gothic" pitchFamily="34" charset="0"/>
              </a:rPr>
              <a:t> </a:t>
            </a:r>
            <a:r>
              <a:rPr lang="ru-RU" sz="3200" dirty="0" err="1">
                <a:latin typeface="Century Gothic" pitchFamily="34" charset="0"/>
              </a:rPr>
              <a:t>розвитку</a:t>
            </a:r>
            <a:r>
              <a:rPr lang="ru-RU" sz="3200" dirty="0">
                <a:latin typeface="Century Gothic" pitchFamily="34" charset="0"/>
              </a:rPr>
              <a:t> </a:t>
            </a:r>
            <a:r>
              <a:rPr lang="ru-RU" sz="3200" dirty="0" err="1">
                <a:latin typeface="Century Gothic" pitchFamily="34" charset="0"/>
              </a:rPr>
              <a:t>України</a:t>
            </a:r>
            <a:r>
              <a:rPr lang="ru-RU" sz="3200" dirty="0">
                <a:latin typeface="Century Gothic" pitchFamily="34" charset="0"/>
              </a:rPr>
              <a:t> </a:t>
            </a:r>
            <a:r>
              <a:rPr lang="ru-RU" sz="3200" b="1" dirty="0">
                <a:latin typeface="Century Gothic" pitchFamily="34" charset="0"/>
              </a:rPr>
              <a:t>США </a:t>
            </a:r>
            <a:r>
              <a:rPr lang="ru-RU" sz="3200" b="1" dirty="0" err="1">
                <a:latin typeface="Century Gothic" pitchFamily="34" charset="0"/>
              </a:rPr>
              <a:t>були</a:t>
            </a:r>
            <a:r>
              <a:rPr lang="ru-RU" sz="3200" b="1" dirty="0">
                <a:latin typeface="Century Gothic" pitchFamily="34" charset="0"/>
              </a:rPr>
              <a:t> гарантом </a:t>
            </a:r>
            <a:r>
              <a:rPr lang="ru-RU" sz="3200" b="1" dirty="0" err="1">
                <a:latin typeface="Century Gothic" pitchFamily="34" charset="0"/>
              </a:rPr>
              <a:t>її</a:t>
            </a:r>
            <a:r>
              <a:rPr lang="ru-RU" sz="3200" b="1" dirty="0">
                <a:latin typeface="Century Gothic" pitchFamily="34" charset="0"/>
              </a:rPr>
              <a:t> державного </a:t>
            </a:r>
            <a:r>
              <a:rPr lang="ru-RU" sz="3200" b="1" dirty="0" err="1">
                <a:latin typeface="Century Gothic" pitchFamily="34" charset="0"/>
              </a:rPr>
              <a:t>суверенітету</a:t>
            </a:r>
            <a:r>
              <a:rPr lang="ru-RU" sz="3200" b="1" dirty="0">
                <a:latin typeface="Century Gothic" pitchFamily="34" charset="0"/>
              </a:rPr>
              <a:t> та </a:t>
            </a:r>
            <a:r>
              <a:rPr lang="ru-RU" sz="3200" b="1" dirty="0" err="1">
                <a:latin typeface="Century Gothic" pitchFamily="34" charset="0"/>
              </a:rPr>
              <a:t>цілісності</a:t>
            </a:r>
            <a:r>
              <a:rPr lang="ru-RU" sz="3200" b="1" dirty="0">
                <a:latin typeface="Century Gothic" pitchFamily="34" charset="0"/>
              </a:rPr>
              <a:t>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35000"/>
            <a:lum/>
          </a:blip>
          <a:srcRect/>
          <a:stretch>
            <a:fillRect l="-24000" r="-2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066800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C00000"/>
                </a:solidFill>
                <a:latin typeface="Bookman Old Style" pitchFamily="18" charset="0"/>
              </a:rPr>
              <a:t>          </a:t>
            </a:r>
            <a:br>
              <a:rPr lang="ru-RU" dirty="0">
                <a:solidFill>
                  <a:srgbClr val="C00000"/>
                </a:solidFill>
                <a:latin typeface="Bookman Old Style" pitchFamily="18" charset="0"/>
              </a:rPr>
            </a:br>
            <a:r>
              <a:rPr lang="ru-RU" dirty="0">
                <a:solidFill>
                  <a:srgbClr val="C00000"/>
                </a:solidFill>
                <a:latin typeface="Bookman Old Style" pitchFamily="18" charset="0"/>
              </a:rPr>
              <a:t> </a:t>
            </a:r>
            <a:r>
              <a:rPr lang="ru-RU" sz="6000" b="1" dirty="0" err="1">
                <a:solidFill>
                  <a:srgbClr val="C00000"/>
                </a:solidFill>
                <a:latin typeface="Century Gothic" pitchFamily="34" charset="0"/>
              </a:rPr>
              <a:t>Геополітика</a:t>
            </a:r>
            <a:r>
              <a:rPr lang="ru-RU" sz="6000" b="1" dirty="0">
                <a:solidFill>
                  <a:srgbClr val="C00000"/>
                </a:solidFill>
                <a:latin typeface="Century Gothic" pitchFamily="34" charset="0"/>
              </a:rPr>
              <a:t> «</a:t>
            </a:r>
            <a:r>
              <a:rPr lang="ru-RU" sz="6000" b="1" dirty="0" err="1">
                <a:solidFill>
                  <a:srgbClr val="C00000"/>
                </a:solidFill>
                <a:latin typeface="Century Gothic" pitchFamily="34" charset="0"/>
              </a:rPr>
              <a:t>сили</a:t>
            </a:r>
            <a:r>
              <a:rPr lang="ru-RU" sz="6000" b="1" dirty="0">
                <a:solidFill>
                  <a:srgbClr val="C00000"/>
                </a:solidFill>
                <a:latin typeface="Century Gothic" pitchFamily="34" charset="0"/>
              </a:rPr>
              <a:t>»</a:t>
            </a:r>
          </a:p>
        </p:txBody>
      </p:sp>
      <p:sp>
        <p:nvSpPr>
          <p:cNvPr id="2" name="Содержимое 1"/>
          <p:cNvSpPr>
            <a:spLocks noGrp="1"/>
          </p:cNvSpPr>
          <p:nvPr>
            <p:ph sz="quarter" idx="1"/>
          </p:nvPr>
        </p:nvSpPr>
        <p:spPr>
          <a:xfrm>
            <a:off x="762000" y="2133600"/>
            <a:ext cx="8001000" cy="2590801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/>
              <a:t>    </a:t>
            </a:r>
            <a:r>
              <a:rPr lang="ru-RU" sz="3600" dirty="0">
                <a:latin typeface="Century Gothic" pitchFamily="34" charset="0"/>
              </a:rPr>
              <a:t>У </a:t>
            </a:r>
            <a:r>
              <a:rPr lang="ru-RU" sz="3600" dirty="0" err="1">
                <a:latin typeface="Century Gothic" pitchFamily="34" charset="0"/>
              </a:rPr>
              <a:t>світовій</a:t>
            </a:r>
            <a:r>
              <a:rPr lang="ru-RU" sz="3600" dirty="0">
                <a:latin typeface="Century Gothic" pitchFamily="34" charset="0"/>
              </a:rPr>
              <a:t> </a:t>
            </a:r>
            <a:r>
              <a:rPr lang="ru-RU" sz="3600" dirty="0" err="1">
                <a:latin typeface="Century Gothic" pitchFamily="34" charset="0"/>
              </a:rPr>
              <a:t>політиці</a:t>
            </a:r>
            <a:r>
              <a:rPr lang="ru-RU" sz="3600" dirty="0">
                <a:latin typeface="Century Gothic" pitchFamily="34" charset="0"/>
              </a:rPr>
              <a:t> </a:t>
            </a:r>
            <a:r>
              <a:rPr lang="ru-RU" sz="3600" dirty="0" err="1">
                <a:latin typeface="Century Gothic" pitchFamily="34" charset="0"/>
              </a:rPr>
              <a:t>категорія</a:t>
            </a:r>
            <a:r>
              <a:rPr lang="ru-RU" sz="3600" dirty="0">
                <a:latin typeface="Century Gothic" pitchFamily="34" charset="0"/>
              </a:rPr>
              <a:t> </a:t>
            </a:r>
            <a:r>
              <a:rPr lang="ru-RU" sz="3600" dirty="0" err="1">
                <a:latin typeface="Century Gothic" pitchFamily="34" charset="0"/>
              </a:rPr>
              <a:t>сили</a:t>
            </a:r>
            <a:r>
              <a:rPr lang="ru-RU" sz="3600" dirty="0">
                <a:latin typeface="Century Gothic" pitchFamily="34" charset="0"/>
              </a:rPr>
              <a:t> </a:t>
            </a:r>
            <a:r>
              <a:rPr lang="ru-RU" sz="3600" dirty="0" err="1">
                <a:latin typeface="Century Gothic" pitchFamily="34" charset="0"/>
              </a:rPr>
              <a:t>має</a:t>
            </a:r>
            <a:r>
              <a:rPr lang="ru-RU" sz="3600" dirty="0">
                <a:latin typeface="Century Gothic" pitchFamily="34" charset="0"/>
              </a:rPr>
              <a:t> </a:t>
            </a:r>
            <a:r>
              <a:rPr lang="ru-RU" sz="3600" dirty="0" err="1">
                <a:latin typeface="Century Gothic" pitchFamily="34" charset="0"/>
              </a:rPr>
              <a:t>значення</a:t>
            </a:r>
            <a:r>
              <a:rPr lang="ru-RU" sz="3600" dirty="0">
                <a:latin typeface="Century Gothic" pitchFamily="34" charset="0"/>
              </a:rPr>
              <a:t> в тому </a:t>
            </a:r>
            <a:r>
              <a:rPr lang="ru-RU" sz="3600" dirty="0" err="1">
                <a:latin typeface="Century Gothic" pitchFamily="34" charset="0"/>
              </a:rPr>
              <a:t>разі</a:t>
            </a:r>
            <a:r>
              <a:rPr lang="ru-RU" sz="3600" dirty="0">
                <a:latin typeface="Century Gothic" pitchFamily="34" charset="0"/>
              </a:rPr>
              <a:t>, </a:t>
            </a:r>
            <a:r>
              <a:rPr lang="ru-RU" sz="3600" dirty="0" err="1">
                <a:latin typeface="Century Gothic" pitchFamily="34" charset="0"/>
              </a:rPr>
              <a:t>якщо</a:t>
            </a:r>
            <a:r>
              <a:rPr lang="ru-RU" sz="3600" dirty="0">
                <a:latin typeface="Century Gothic" pitchFamily="34" charset="0"/>
              </a:rPr>
              <a:t> вона </a:t>
            </a:r>
            <a:r>
              <a:rPr lang="ru-RU" sz="3600" dirty="0" err="1">
                <a:latin typeface="Century Gothic" pitchFamily="34" charset="0"/>
              </a:rPr>
              <a:t>дає</a:t>
            </a:r>
            <a:r>
              <a:rPr lang="ru-RU" sz="3600" dirty="0">
                <a:latin typeface="Century Gothic" pitchFamily="34" charset="0"/>
              </a:rPr>
              <a:t> </a:t>
            </a:r>
            <a:r>
              <a:rPr lang="ru-RU" sz="3600" dirty="0" err="1">
                <a:latin typeface="Century Gothic" pitchFamily="34" charset="0"/>
              </a:rPr>
              <a:t>змогу</a:t>
            </a:r>
            <a:r>
              <a:rPr lang="ru-RU" sz="3600" dirty="0">
                <a:latin typeface="Century Gothic" pitchFamily="34" charset="0"/>
              </a:rPr>
              <a:t> </a:t>
            </a:r>
            <a:r>
              <a:rPr lang="ru-RU" sz="3600" dirty="0" err="1">
                <a:latin typeface="Century Gothic" pitchFamily="34" charset="0"/>
              </a:rPr>
              <a:t>державі</a:t>
            </a:r>
            <a:r>
              <a:rPr lang="ru-RU" sz="3600" dirty="0">
                <a:latin typeface="Century Gothic" pitchFamily="34" charset="0"/>
              </a:rPr>
              <a:t> </a:t>
            </a:r>
            <a:r>
              <a:rPr lang="ru-RU" sz="3600" dirty="0" err="1">
                <a:latin typeface="Century Gothic" pitchFamily="34" charset="0"/>
              </a:rPr>
              <a:t>впливати</a:t>
            </a:r>
            <a:r>
              <a:rPr lang="ru-RU" sz="3600" dirty="0">
                <a:latin typeface="Century Gothic" pitchFamily="34" charset="0"/>
              </a:rPr>
              <a:t> на </a:t>
            </a:r>
            <a:r>
              <a:rPr lang="ru-RU" sz="3600" dirty="0" err="1">
                <a:latin typeface="Century Gothic" pitchFamily="34" charset="0"/>
              </a:rPr>
              <a:t>інші</a:t>
            </a:r>
            <a:r>
              <a:rPr lang="ru-RU" sz="3600" dirty="0">
                <a:latin typeface="Century Gothic" pitchFamily="34" charset="0"/>
              </a:rPr>
              <a:t> </a:t>
            </a:r>
            <a:r>
              <a:rPr lang="ru-RU" sz="3600" dirty="0" err="1">
                <a:latin typeface="Century Gothic" pitchFamily="34" charset="0"/>
              </a:rPr>
              <a:t>країни</a:t>
            </a:r>
            <a:r>
              <a:rPr lang="ru-RU" sz="3600" dirty="0">
                <a:latin typeface="Century Gothic" pitchFamily="34" charset="0"/>
              </a:rPr>
              <a:t> </a:t>
            </a:r>
            <a:r>
              <a:rPr lang="ru-RU" sz="3600" dirty="0" err="1">
                <a:latin typeface="Century Gothic" pitchFamily="34" charset="0"/>
              </a:rPr>
              <a:t>з</a:t>
            </a:r>
            <a:r>
              <a:rPr lang="ru-RU" sz="3600" dirty="0">
                <a:latin typeface="Century Gothic" pitchFamily="34" charset="0"/>
              </a:rPr>
              <a:t> метою </a:t>
            </a:r>
            <a:r>
              <a:rPr lang="ru-RU" sz="3600" dirty="0" err="1">
                <a:latin typeface="Century Gothic" pitchFamily="34" charset="0"/>
              </a:rPr>
              <a:t>досягнення</a:t>
            </a:r>
            <a:r>
              <a:rPr lang="ru-RU" sz="3600" dirty="0">
                <a:latin typeface="Century Gothic" pitchFamily="34" charset="0"/>
              </a:rPr>
              <a:t> </a:t>
            </a:r>
            <a:r>
              <a:rPr lang="ru-RU" sz="3600" dirty="0" err="1">
                <a:latin typeface="Century Gothic" pitchFamily="34" charset="0"/>
              </a:rPr>
              <a:t>своїх</a:t>
            </a:r>
            <a:r>
              <a:rPr lang="ru-RU" sz="3600" dirty="0">
                <a:latin typeface="Century Gothic" pitchFamily="34" charset="0"/>
              </a:rPr>
              <a:t> </a:t>
            </a:r>
            <a:r>
              <a:rPr lang="ru-RU" sz="3600" dirty="0" err="1">
                <a:latin typeface="Century Gothic" pitchFamily="34" charset="0"/>
              </a:rPr>
              <a:t>цілей</a:t>
            </a:r>
            <a:r>
              <a:rPr lang="ru-RU" sz="3600" dirty="0">
                <a:latin typeface="Century Gothic" pitchFamily="34" charset="0"/>
              </a:rPr>
              <a:t>. 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20000"/>
            <a:lum/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14400" y="609600"/>
            <a:ext cx="7772400" cy="1600200"/>
          </a:xfrm>
        </p:spPr>
        <p:txBody>
          <a:bodyPr>
            <a:noAutofit/>
          </a:bodyPr>
          <a:lstStyle/>
          <a:p>
            <a:r>
              <a:rPr lang="ru-RU" b="1" dirty="0" err="1">
                <a:solidFill>
                  <a:srgbClr val="C00000"/>
                </a:solidFill>
                <a:latin typeface="Century Gothic" pitchFamily="34" charset="0"/>
              </a:rPr>
              <a:t>Кожна</a:t>
            </a:r>
            <a:r>
              <a:rPr lang="ru-RU" b="1" dirty="0">
                <a:solidFill>
                  <a:srgbClr val="C00000"/>
                </a:solidFill>
                <a:latin typeface="Century Gothic" pitchFamily="34" charset="0"/>
              </a:rPr>
              <a:t> держава проводить свою </a:t>
            </a:r>
            <a:r>
              <a:rPr lang="ru-RU" b="1" dirty="0" err="1">
                <a:solidFill>
                  <a:srgbClr val="C00000"/>
                </a:solidFill>
                <a:latin typeface="Century Gothic" pitchFamily="34" charset="0"/>
              </a:rPr>
              <a:t>політику</a:t>
            </a:r>
            <a:r>
              <a:rPr lang="ru-RU" b="1" dirty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b="1" dirty="0" err="1">
                <a:solidFill>
                  <a:srgbClr val="C00000"/>
                </a:solidFill>
                <a:latin typeface="Century Gothic" pitchFamily="34" charset="0"/>
              </a:rPr>
              <a:t>залежно</a:t>
            </a:r>
            <a:r>
              <a:rPr lang="ru-RU" b="1" dirty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b="1" dirty="0" err="1">
                <a:solidFill>
                  <a:srgbClr val="C00000"/>
                </a:solidFill>
                <a:latin typeface="Century Gothic" pitchFamily="34" charset="0"/>
              </a:rPr>
              <a:t>від</a:t>
            </a:r>
            <a:r>
              <a:rPr lang="ru-RU" b="1" dirty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b="1" dirty="0" err="1">
                <a:solidFill>
                  <a:srgbClr val="C00000"/>
                </a:solidFill>
                <a:latin typeface="Century Gothic" pitchFamily="34" charset="0"/>
              </a:rPr>
              <a:t>географічних</a:t>
            </a:r>
            <a:r>
              <a:rPr lang="ru-RU" b="1" dirty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b="1" dirty="0" err="1">
                <a:solidFill>
                  <a:srgbClr val="C00000"/>
                </a:solidFill>
                <a:effectLst/>
                <a:latin typeface="Century Gothic" pitchFamily="34" charset="0"/>
              </a:rPr>
              <a:t>чинників</a:t>
            </a:r>
            <a:r>
              <a:rPr lang="ru-RU" b="1" dirty="0">
                <a:solidFill>
                  <a:srgbClr val="C00000"/>
                </a:solidFill>
                <a:latin typeface="Century Gothic" pitchFamily="34" charset="0"/>
              </a:rPr>
              <a:t>:</a:t>
            </a:r>
          </a:p>
        </p:txBody>
      </p:sp>
      <p:sp>
        <p:nvSpPr>
          <p:cNvPr id="2" name="Содержимое 1"/>
          <p:cNvSpPr>
            <a:spLocks noGrp="1"/>
          </p:cNvSpPr>
          <p:nvPr>
            <p:ph sz="quarter" idx="1"/>
          </p:nvPr>
        </p:nvSpPr>
        <p:spPr>
          <a:xfrm>
            <a:off x="457200" y="2667000"/>
            <a:ext cx="8229600" cy="3340291"/>
          </a:xfrm>
        </p:spPr>
        <p:txBody>
          <a:bodyPr>
            <a:normAutofit/>
          </a:bodyPr>
          <a:lstStyle/>
          <a:p>
            <a:r>
              <a:rPr lang="ru-RU" sz="3200" dirty="0" err="1">
                <a:latin typeface="Century Gothic" pitchFamily="34" charset="0"/>
              </a:rPr>
              <a:t>просторового</a:t>
            </a:r>
            <a:r>
              <a:rPr lang="ru-RU" sz="3200" dirty="0">
                <a:latin typeface="Century Gothic" pitchFamily="34" charset="0"/>
              </a:rPr>
              <a:t> </a:t>
            </a:r>
            <a:r>
              <a:rPr lang="ru-RU" sz="3200" dirty="0" err="1">
                <a:latin typeface="Century Gothic" pitchFamily="34" charset="0"/>
              </a:rPr>
              <a:t>розташування</a:t>
            </a:r>
            <a:r>
              <a:rPr lang="ru-RU" sz="3200" dirty="0">
                <a:latin typeface="Century Gothic" pitchFamily="34" charset="0"/>
              </a:rPr>
              <a:t> </a:t>
            </a:r>
            <a:r>
              <a:rPr lang="ru-RU" sz="3200" dirty="0" err="1">
                <a:latin typeface="Century Gothic" pitchFamily="34" charset="0"/>
              </a:rPr>
              <a:t>країни</a:t>
            </a:r>
            <a:r>
              <a:rPr lang="ru-RU" sz="3200" dirty="0">
                <a:latin typeface="Century Gothic" pitchFamily="34" charset="0"/>
              </a:rPr>
              <a:t>;</a:t>
            </a:r>
          </a:p>
          <a:p>
            <a:r>
              <a:rPr lang="ru-RU" sz="3200" dirty="0">
                <a:latin typeface="Century Gothic" pitchFamily="34" charset="0"/>
              </a:rPr>
              <a:t> </a:t>
            </a:r>
            <a:r>
              <a:rPr lang="ru-RU" sz="3200" dirty="0" err="1">
                <a:latin typeface="Century Gothic" pitchFamily="34" charset="0"/>
              </a:rPr>
              <a:t>клімату</a:t>
            </a:r>
            <a:r>
              <a:rPr lang="ru-RU" sz="3200" dirty="0">
                <a:latin typeface="Century Gothic" pitchFamily="34" charset="0"/>
              </a:rPr>
              <a:t>;</a:t>
            </a:r>
          </a:p>
          <a:p>
            <a:r>
              <a:rPr lang="ru-RU" sz="3200" dirty="0">
                <a:latin typeface="Century Gothic" pitchFamily="34" charset="0"/>
              </a:rPr>
              <a:t> </a:t>
            </a:r>
            <a:r>
              <a:rPr lang="ru-RU" sz="3200" dirty="0" err="1">
                <a:latin typeface="Century Gothic" pitchFamily="34" charset="0"/>
              </a:rPr>
              <a:t>кількості</a:t>
            </a:r>
            <a:r>
              <a:rPr lang="ru-RU" sz="3200" dirty="0">
                <a:latin typeface="Century Gothic" pitchFamily="34" charset="0"/>
              </a:rPr>
              <a:t> </a:t>
            </a:r>
            <a:r>
              <a:rPr lang="ru-RU" sz="3200" dirty="0" err="1">
                <a:latin typeface="Century Gothic" pitchFamily="34" charset="0"/>
              </a:rPr>
              <a:t>населення</a:t>
            </a:r>
            <a:r>
              <a:rPr lang="ru-RU" sz="3200" dirty="0">
                <a:latin typeface="Century Gothic" pitchFamily="34" charset="0"/>
              </a:rPr>
              <a:t>;</a:t>
            </a:r>
          </a:p>
          <a:p>
            <a:r>
              <a:rPr lang="ru-RU" sz="3200" dirty="0">
                <a:latin typeface="Century Gothic" pitchFamily="34" charset="0"/>
              </a:rPr>
              <a:t> </a:t>
            </a:r>
            <a:r>
              <a:rPr lang="ru-RU" sz="3200" dirty="0" err="1">
                <a:latin typeface="Century Gothic" pitchFamily="34" charset="0"/>
              </a:rPr>
              <a:t>наявності</a:t>
            </a:r>
            <a:r>
              <a:rPr lang="ru-RU" sz="3200" dirty="0">
                <a:latin typeface="Century Gothic" pitchFamily="34" charset="0"/>
              </a:rPr>
              <a:t> </a:t>
            </a:r>
            <a:r>
              <a:rPr lang="ru-RU" sz="3200" dirty="0" err="1">
                <a:latin typeface="Century Gothic" pitchFamily="34" charset="0"/>
              </a:rPr>
              <a:t>природних</a:t>
            </a:r>
            <a:r>
              <a:rPr lang="ru-RU" sz="3200" dirty="0">
                <a:latin typeface="Century Gothic" pitchFamily="34" charset="0"/>
              </a:rPr>
              <a:t> </a:t>
            </a:r>
            <a:r>
              <a:rPr lang="ru-RU" sz="3200" dirty="0" err="1">
                <a:latin typeface="Century Gothic" pitchFamily="34" charset="0"/>
              </a:rPr>
              <a:t>ресурсів</a:t>
            </a:r>
            <a:r>
              <a:rPr lang="ru-RU" sz="3200" dirty="0">
                <a:latin typeface="Century Gothic" pitchFamily="34" charset="0"/>
              </a:rPr>
              <a:t>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57000"/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sz="quarter" idx="1"/>
          </p:nvPr>
        </p:nvSpPr>
        <p:spPr>
          <a:xfrm>
            <a:off x="0" y="0"/>
            <a:ext cx="8077200" cy="44958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ru-RU" sz="3600" dirty="0">
                <a:latin typeface="Bookman Old Style" pitchFamily="18" charset="0"/>
              </a:rPr>
              <a:t>  </a:t>
            </a:r>
            <a:r>
              <a:rPr lang="ru-RU" sz="3200" dirty="0" err="1">
                <a:latin typeface="Century Gothic" pitchFamily="34" charset="0"/>
              </a:rPr>
              <a:t>Сучасний</a:t>
            </a:r>
            <a:r>
              <a:rPr lang="ru-RU" sz="3200" dirty="0">
                <a:latin typeface="Century Gothic" pitchFamily="34" charset="0"/>
              </a:rPr>
              <a:t> </a:t>
            </a:r>
            <a:r>
              <a:rPr lang="ru-RU" sz="3200" dirty="0" err="1">
                <a:latin typeface="Century Gothic" pitchFamily="34" charset="0"/>
              </a:rPr>
              <a:t>етап</a:t>
            </a:r>
            <a:r>
              <a:rPr lang="ru-RU" sz="3200" dirty="0">
                <a:latin typeface="Century Gothic" pitchFamily="34" charset="0"/>
              </a:rPr>
              <a:t> </a:t>
            </a:r>
            <a:r>
              <a:rPr lang="ru-RU" sz="3200" dirty="0" err="1">
                <a:latin typeface="Century Gothic" pitchFamily="34" charset="0"/>
              </a:rPr>
              <a:t>розвитку</a:t>
            </a:r>
            <a:r>
              <a:rPr lang="ru-RU" sz="3200" dirty="0">
                <a:latin typeface="Century Gothic" pitchFamily="34" charset="0"/>
              </a:rPr>
              <a:t> </a:t>
            </a:r>
            <a:r>
              <a:rPr lang="ru-RU" sz="3200" b="1" dirty="0" err="1">
                <a:latin typeface="Century Gothic" pitchFamily="34" charset="0"/>
              </a:rPr>
              <a:t>геополітики</a:t>
            </a:r>
            <a:r>
              <a:rPr lang="ru-RU" sz="3200" b="1" dirty="0">
                <a:latin typeface="Century Gothic" pitchFamily="34" charset="0"/>
              </a:rPr>
              <a:t> </a:t>
            </a:r>
            <a:r>
              <a:rPr lang="ru-RU" sz="3200" dirty="0" err="1">
                <a:latin typeface="Century Gothic" pitchFamily="34" charset="0"/>
              </a:rPr>
              <a:t>характеризується</a:t>
            </a:r>
            <a:r>
              <a:rPr lang="ru-RU" sz="3200" dirty="0">
                <a:latin typeface="Century Gothic" pitchFamily="34" charset="0"/>
              </a:rPr>
              <a:t> </a:t>
            </a:r>
            <a:r>
              <a:rPr lang="ru-RU" sz="3200" dirty="0" err="1">
                <a:latin typeface="Century Gothic" pitchFamily="34" charset="0"/>
              </a:rPr>
              <a:t>істотною</a:t>
            </a:r>
            <a:r>
              <a:rPr lang="ru-RU" sz="3200" dirty="0">
                <a:latin typeface="Century Gothic" pitchFamily="34" charset="0"/>
              </a:rPr>
              <a:t> </a:t>
            </a:r>
            <a:r>
              <a:rPr lang="ru-RU" sz="3200" dirty="0" err="1">
                <a:latin typeface="Century Gothic" pitchFamily="34" charset="0"/>
              </a:rPr>
              <a:t>зміною</a:t>
            </a:r>
            <a:r>
              <a:rPr lang="ru-RU" sz="3200" dirty="0">
                <a:latin typeface="Century Gothic" pitchFamily="34" charset="0"/>
              </a:rPr>
              <a:t> </a:t>
            </a:r>
            <a:r>
              <a:rPr lang="ru-RU" sz="3200" dirty="0" err="1">
                <a:latin typeface="Century Gothic" pitchFamily="34" charset="0"/>
              </a:rPr>
              <a:t>геополітичної</a:t>
            </a:r>
            <a:r>
              <a:rPr lang="ru-RU" sz="3200" dirty="0">
                <a:latin typeface="Century Gothic" pitchFamily="34" charset="0"/>
              </a:rPr>
              <a:t> </a:t>
            </a:r>
            <a:r>
              <a:rPr lang="ru-RU" sz="3200" dirty="0" err="1">
                <a:latin typeface="Century Gothic" pitchFamily="34" charset="0"/>
              </a:rPr>
              <a:t>структури</a:t>
            </a:r>
            <a:r>
              <a:rPr lang="ru-RU" sz="3200" dirty="0">
                <a:latin typeface="Century Gothic" pitchFamily="34" charset="0"/>
              </a:rPr>
              <a:t> </a:t>
            </a:r>
            <a:r>
              <a:rPr lang="ru-RU" sz="3200" dirty="0" err="1">
                <a:latin typeface="Century Gothic" pitchFamily="34" charset="0"/>
              </a:rPr>
              <a:t>світу</a:t>
            </a:r>
            <a:r>
              <a:rPr lang="ru-RU" sz="3200" dirty="0">
                <a:latin typeface="Century Gothic" pitchFamily="34" charset="0"/>
              </a:rPr>
              <a:t>, переглядом </a:t>
            </a:r>
            <a:r>
              <a:rPr lang="ru-RU" sz="3200" dirty="0" err="1">
                <a:latin typeface="Century Gothic" pitchFamily="34" charset="0"/>
              </a:rPr>
              <a:t>основних</a:t>
            </a:r>
            <a:r>
              <a:rPr lang="ru-RU" sz="3200" dirty="0">
                <a:latin typeface="Century Gothic" pitchFamily="34" charset="0"/>
              </a:rPr>
              <a:t> </a:t>
            </a:r>
            <a:r>
              <a:rPr lang="ru-RU" sz="3200" dirty="0" err="1">
                <a:latin typeface="Century Gothic" pitchFamily="34" charset="0"/>
              </a:rPr>
              <a:t>класичних</a:t>
            </a:r>
            <a:r>
              <a:rPr lang="ru-RU" sz="3200" dirty="0">
                <a:latin typeface="Century Gothic" pitchFamily="34" charset="0"/>
              </a:rPr>
              <a:t> </a:t>
            </a:r>
            <a:r>
              <a:rPr lang="ru-RU" sz="3200" dirty="0" err="1">
                <a:latin typeface="Century Gothic" pitchFamily="34" charset="0"/>
              </a:rPr>
              <a:t>теорій</a:t>
            </a:r>
            <a:r>
              <a:rPr lang="ru-RU" sz="3200" dirty="0">
                <a:latin typeface="Century Gothic" pitchFamily="34" charset="0"/>
              </a:rPr>
              <a:t> </a:t>
            </a:r>
            <a:r>
              <a:rPr lang="ru-RU" sz="3200" dirty="0" err="1">
                <a:latin typeface="Century Gothic" pitchFamily="34" charset="0"/>
              </a:rPr>
              <a:t>геополітики</a:t>
            </a:r>
            <a:r>
              <a:rPr lang="ru-RU" sz="3200" dirty="0">
                <a:latin typeface="Century Gothic" pitchFamily="34" charset="0"/>
              </a:rPr>
              <a:t>, </a:t>
            </a:r>
            <a:r>
              <a:rPr lang="ru-RU" sz="3200" dirty="0" err="1">
                <a:latin typeface="Century Gothic" pitchFamily="34" charset="0"/>
              </a:rPr>
              <a:t>формуванням</a:t>
            </a:r>
            <a:r>
              <a:rPr lang="ru-RU" sz="3200" dirty="0">
                <a:latin typeface="Century Gothic" pitchFamily="34" charset="0"/>
              </a:rPr>
              <a:t> </a:t>
            </a:r>
            <a:r>
              <a:rPr lang="ru-RU" sz="3200" dirty="0" err="1">
                <a:latin typeface="Century Gothic" pitchFamily="34" charset="0"/>
              </a:rPr>
              <a:t>нових</a:t>
            </a:r>
            <a:r>
              <a:rPr lang="ru-RU" sz="3200" dirty="0">
                <a:latin typeface="Century Gothic" pitchFamily="34" charset="0"/>
              </a:rPr>
              <a:t> </a:t>
            </a:r>
            <a:r>
              <a:rPr lang="ru-RU" sz="3200" dirty="0" err="1">
                <a:latin typeface="Century Gothic" pitchFamily="34" charset="0"/>
              </a:rPr>
              <a:t>геополітичних</a:t>
            </a:r>
            <a:r>
              <a:rPr lang="ru-RU" sz="3200" dirty="0">
                <a:latin typeface="Century Gothic" pitchFamily="34" charset="0"/>
              </a:rPr>
              <a:t> </a:t>
            </a:r>
            <a:r>
              <a:rPr lang="ru-RU" sz="3200" dirty="0" err="1">
                <a:latin typeface="Century Gothic" pitchFamily="34" charset="0"/>
              </a:rPr>
              <a:t>шкіл</a:t>
            </a:r>
            <a:r>
              <a:rPr lang="ru-RU" sz="3200" dirty="0">
                <a:latin typeface="Century Gothic" pitchFamily="34" charset="0"/>
              </a:rPr>
              <a:t>, </a:t>
            </a:r>
            <a:r>
              <a:rPr lang="ru-RU" sz="3200" dirty="0" err="1">
                <a:latin typeface="Century Gothic" pitchFamily="34" charset="0"/>
              </a:rPr>
              <a:t>відповідних</a:t>
            </a:r>
            <a:r>
              <a:rPr lang="ru-RU" sz="3200" dirty="0">
                <a:latin typeface="Century Gothic" pitchFamily="34" charset="0"/>
              </a:rPr>
              <a:t> </a:t>
            </a:r>
            <a:r>
              <a:rPr lang="ru-RU" sz="3200" dirty="0" err="1">
                <a:latin typeface="Century Gothic" pitchFamily="34" charset="0"/>
              </a:rPr>
              <a:t>новим</a:t>
            </a:r>
            <a:r>
              <a:rPr lang="ru-RU" sz="3200" dirty="0">
                <a:latin typeface="Century Gothic" pitchFamily="34" charset="0"/>
              </a:rPr>
              <a:t> авторам </a:t>
            </a:r>
            <a:r>
              <a:rPr lang="ru-RU" sz="3200" dirty="0" err="1">
                <a:latin typeface="Century Gothic" pitchFamily="34" charset="0"/>
              </a:rPr>
              <a:t>сучасної</a:t>
            </a:r>
            <a:r>
              <a:rPr lang="ru-RU" sz="3200" dirty="0">
                <a:latin typeface="Century Gothic" pitchFamily="34" charset="0"/>
              </a:rPr>
              <a:t> </a:t>
            </a:r>
            <a:r>
              <a:rPr lang="ru-RU" sz="3200" dirty="0" err="1">
                <a:latin typeface="Century Gothic" pitchFamily="34" charset="0"/>
              </a:rPr>
              <a:t>геополітики</a:t>
            </a:r>
            <a:endParaRPr lang="ru-RU" sz="3200" b="1" dirty="0">
              <a:latin typeface="Bookman Old Style" pitchFamily="18" charset="0"/>
            </a:endParaRPr>
          </a:p>
        </p:txBody>
      </p:sp>
      <p:pic>
        <p:nvPicPr>
          <p:cNvPr id="10242" name="Picture 2" descr="C:\Users\Марьяна\Desktop\сессия\лепська\Міжнар\безпека\безп\original-37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21238" y="3714804"/>
            <a:ext cx="4322762" cy="31431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48000"/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sz="quarter" idx="1"/>
          </p:nvPr>
        </p:nvSpPr>
        <p:spPr>
          <a:xfrm>
            <a:off x="304800" y="228600"/>
            <a:ext cx="8229600" cy="3657599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ru-RU" dirty="0">
                <a:latin typeface="Bookman Old Style" pitchFamily="18" charset="0"/>
              </a:rPr>
              <a:t>  </a:t>
            </a:r>
            <a:r>
              <a:rPr lang="ru-RU" sz="3600" dirty="0">
                <a:latin typeface="Century Gothic" pitchFamily="34" charset="0"/>
              </a:rPr>
              <a:t>Доктрина </a:t>
            </a:r>
            <a:r>
              <a:rPr lang="ru-RU" sz="3600" dirty="0">
                <a:solidFill>
                  <a:schemeClr val="accent2">
                    <a:lumMod val="75000"/>
                  </a:schemeClr>
                </a:solidFill>
                <a:latin typeface="Century Gothic" pitchFamily="34" charset="0"/>
              </a:rPr>
              <a:t>“</a:t>
            </a:r>
            <a:r>
              <a:rPr lang="ru-RU" sz="3600" b="1" dirty="0" err="1">
                <a:solidFill>
                  <a:schemeClr val="accent2">
                    <a:lumMod val="75000"/>
                  </a:schemeClr>
                </a:solidFill>
                <a:latin typeface="Century Gothic" pitchFamily="34" charset="0"/>
              </a:rPr>
              <a:t>атлантизму</a:t>
            </a:r>
            <a:r>
              <a:rPr lang="ru-RU" sz="3600" dirty="0">
                <a:solidFill>
                  <a:schemeClr val="accent2">
                    <a:lumMod val="75000"/>
                  </a:schemeClr>
                </a:solidFill>
                <a:latin typeface="Century Gothic" pitchFamily="34" charset="0"/>
              </a:rPr>
              <a:t>” </a:t>
            </a:r>
            <a:r>
              <a:rPr lang="ru-RU" sz="3600" dirty="0" err="1">
                <a:latin typeface="Century Gothic" pitchFamily="34" charset="0"/>
              </a:rPr>
              <a:t>була</a:t>
            </a:r>
            <a:r>
              <a:rPr lang="ru-RU" sz="3600" dirty="0">
                <a:latin typeface="Century Gothic" pitchFamily="34" charset="0"/>
              </a:rPr>
              <a:t> не просто теоретичною </a:t>
            </a:r>
            <a:r>
              <a:rPr lang="ru-RU" sz="3600" dirty="0" err="1">
                <a:latin typeface="Century Gothic" pitchFamily="34" charset="0"/>
              </a:rPr>
              <a:t>розробкою</a:t>
            </a:r>
            <a:r>
              <a:rPr lang="ru-RU" sz="3600" dirty="0">
                <a:latin typeface="Century Gothic" pitchFamily="34" charset="0"/>
              </a:rPr>
              <a:t>, а </a:t>
            </a:r>
            <a:r>
              <a:rPr lang="ru-RU" sz="3600" dirty="0" err="1">
                <a:latin typeface="Century Gothic" pitchFamily="34" charset="0"/>
              </a:rPr>
              <a:t>ідеєю</a:t>
            </a:r>
            <a:r>
              <a:rPr lang="ru-RU" sz="3600" dirty="0">
                <a:latin typeface="Century Gothic" pitchFamily="34" charset="0"/>
              </a:rPr>
              <a:t>, </a:t>
            </a:r>
            <a:r>
              <a:rPr lang="ru-RU" sz="3600" dirty="0" err="1">
                <a:latin typeface="Century Gothic" pitchFamily="34" charset="0"/>
              </a:rPr>
              <a:t>направленою</a:t>
            </a:r>
            <a:r>
              <a:rPr lang="ru-RU" sz="3600" dirty="0">
                <a:latin typeface="Century Gothic" pitchFamily="34" charset="0"/>
              </a:rPr>
              <a:t> на </a:t>
            </a:r>
            <a:r>
              <a:rPr lang="ru-RU" sz="3600" dirty="0" err="1">
                <a:latin typeface="Century Gothic" pitchFamily="34" charset="0"/>
              </a:rPr>
              <a:t>реальне</a:t>
            </a:r>
            <a:r>
              <a:rPr lang="ru-RU" sz="3600" dirty="0">
                <a:latin typeface="Century Gothic" pitchFamily="34" charset="0"/>
              </a:rPr>
              <a:t> </a:t>
            </a:r>
            <a:r>
              <a:rPr lang="ru-RU" sz="3600" dirty="0" err="1">
                <a:latin typeface="Century Gothic" pitchFamily="34" charset="0"/>
              </a:rPr>
              <a:t>втілення</a:t>
            </a:r>
            <a:r>
              <a:rPr lang="ru-RU" sz="3600" dirty="0">
                <a:latin typeface="Century Gothic" pitchFamily="34" charset="0"/>
              </a:rPr>
              <a:t>, </a:t>
            </a:r>
            <a:r>
              <a:rPr lang="ru-RU" sz="3600" dirty="0" err="1">
                <a:latin typeface="Century Gothic" pitchFamily="34" charset="0"/>
              </a:rPr>
              <a:t>тобто</a:t>
            </a:r>
            <a:r>
              <a:rPr lang="ru-RU" sz="3600" dirty="0">
                <a:latin typeface="Century Gothic" pitchFamily="34" charset="0"/>
              </a:rPr>
              <a:t> </a:t>
            </a:r>
            <a:r>
              <a:rPr lang="ru-RU" sz="3600" dirty="0" err="1">
                <a:latin typeface="Century Gothic" pitchFamily="34" charset="0"/>
              </a:rPr>
              <a:t>певною</a:t>
            </a:r>
            <a:r>
              <a:rPr lang="ru-RU" sz="3600" dirty="0">
                <a:latin typeface="Century Gothic" pitchFamily="34" charset="0"/>
              </a:rPr>
              <a:t> </a:t>
            </a:r>
            <a:r>
              <a:rPr lang="ru-RU" sz="3600" dirty="0" err="1">
                <a:latin typeface="Century Gothic" pitchFamily="34" charset="0"/>
              </a:rPr>
              <a:t>політичною</a:t>
            </a:r>
            <a:r>
              <a:rPr lang="ru-RU" sz="3600" dirty="0">
                <a:latin typeface="Century Gothic" pitchFamily="34" charset="0"/>
              </a:rPr>
              <a:t> </a:t>
            </a:r>
            <a:r>
              <a:rPr lang="ru-RU" sz="3600" dirty="0" err="1">
                <a:latin typeface="Century Gothic" pitchFamily="34" charset="0"/>
              </a:rPr>
              <a:t>програмою</a:t>
            </a:r>
            <a:r>
              <a:rPr lang="ru-RU" sz="3600" dirty="0">
                <a:latin typeface="Century Gothic" pitchFamily="34" charset="0"/>
              </a:rPr>
              <a:t> </a:t>
            </a:r>
            <a:r>
              <a:rPr lang="ru-RU" sz="3600" dirty="0" err="1">
                <a:latin typeface="Century Gothic" pitchFamily="34" charset="0"/>
              </a:rPr>
              <a:t>урядів</a:t>
            </a:r>
            <a:r>
              <a:rPr lang="ru-RU" sz="3600" dirty="0">
                <a:latin typeface="Century Gothic" pitchFamily="34" charset="0"/>
              </a:rPr>
              <a:t> </a:t>
            </a:r>
            <a:r>
              <a:rPr lang="ru-RU" sz="3600" dirty="0" err="1">
                <a:latin typeface="Century Gothic" pitchFamily="34" charset="0"/>
              </a:rPr>
              <a:t>атлантичних</a:t>
            </a:r>
            <a:r>
              <a:rPr lang="ru-RU" sz="3600" dirty="0">
                <a:latin typeface="Century Gothic" pitchFamily="34" charset="0"/>
              </a:rPr>
              <a:t> </a:t>
            </a:r>
            <a:r>
              <a:rPr lang="ru-RU" sz="3600" dirty="0" err="1">
                <a:latin typeface="Century Gothic" pitchFamily="34" charset="0"/>
              </a:rPr>
              <a:t>країн</a:t>
            </a:r>
            <a:r>
              <a:rPr lang="ru-RU" sz="3600" dirty="0">
                <a:latin typeface="Century Gothic" pitchFamily="34" charset="0"/>
              </a:rPr>
              <a:t>. </a:t>
            </a:r>
          </a:p>
          <a:p>
            <a:pPr>
              <a:buNone/>
            </a:pPr>
            <a:endParaRPr lang="ru-RU" dirty="0">
              <a:latin typeface="Bookman Old Style" pitchFamily="18" charset="0"/>
            </a:endParaRPr>
          </a:p>
        </p:txBody>
      </p:sp>
      <p:pic>
        <p:nvPicPr>
          <p:cNvPr id="3" name="Picture 2" descr="C:\Users\Марьяна\Desktop\сессия\лепська\Міжнар\безпека\безп\загружено (4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86200" y="3939363"/>
            <a:ext cx="5029200" cy="291863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44000"/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sz="quarter" idx="1"/>
          </p:nvPr>
        </p:nvSpPr>
        <p:spPr>
          <a:xfrm>
            <a:off x="0" y="1524000"/>
            <a:ext cx="9144000" cy="32766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sz="3600" dirty="0" err="1">
                <a:latin typeface="Century Gothic" pitchFamily="34" charset="0"/>
              </a:rPr>
              <a:t>Ідеї</a:t>
            </a:r>
            <a:r>
              <a:rPr lang="ru-RU" sz="3600" dirty="0">
                <a:latin typeface="Century Gothic" pitchFamily="34" charset="0"/>
              </a:rPr>
              <a:t> </a:t>
            </a:r>
            <a:r>
              <a:rPr lang="ru-RU" sz="3600" dirty="0" err="1">
                <a:latin typeface="Century Gothic" pitchFamily="34" charset="0"/>
              </a:rPr>
              <a:t>атлантизму</a:t>
            </a:r>
            <a:r>
              <a:rPr lang="ru-RU" sz="3600" dirty="0">
                <a:latin typeface="Century Gothic" pitchFamily="34" charset="0"/>
              </a:rPr>
              <a:t> </a:t>
            </a:r>
            <a:r>
              <a:rPr lang="ru-RU" sz="3600" dirty="0" err="1">
                <a:latin typeface="Century Gothic" pitchFamily="34" charset="0"/>
              </a:rPr>
              <a:t>з</a:t>
            </a:r>
            <a:r>
              <a:rPr lang="ru-RU" sz="3600" dirty="0">
                <a:latin typeface="Century Gothic" pitchFamily="34" charset="0"/>
              </a:rPr>
              <a:t> самого початку </a:t>
            </a:r>
            <a:r>
              <a:rPr lang="ru-RU" sz="3600" dirty="0" err="1">
                <a:latin typeface="Century Gothic" pitchFamily="34" charset="0"/>
              </a:rPr>
              <a:t>містили</a:t>
            </a:r>
            <a:r>
              <a:rPr lang="ru-RU" sz="3600" dirty="0">
                <a:latin typeface="Century Gothic" pitchFamily="34" charset="0"/>
              </a:rPr>
              <a:t> в </a:t>
            </a:r>
            <a:r>
              <a:rPr lang="ru-RU" sz="3600" dirty="0" err="1">
                <a:latin typeface="Century Gothic" pitchFamily="34" charset="0"/>
              </a:rPr>
              <a:t>собі</a:t>
            </a:r>
            <a:r>
              <a:rPr lang="ru-RU" sz="3600" dirty="0">
                <a:latin typeface="Century Gothic" pitchFamily="34" charset="0"/>
              </a:rPr>
              <a:t> </a:t>
            </a:r>
            <a:r>
              <a:rPr lang="ru-RU" sz="3600" dirty="0" err="1">
                <a:latin typeface="Century Gothic" pitchFamily="34" charset="0"/>
              </a:rPr>
              <a:t>військово-політичні</a:t>
            </a:r>
            <a:r>
              <a:rPr lang="ru-RU" sz="3600" dirty="0">
                <a:latin typeface="Century Gothic" pitchFamily="34" charset="0"/>
              </a:rPr>
              <a:t> </a:t>
            </a:r>
            <a:r>
              <a:rPr lang="ru-RU" sz="3600" dirty="0" err="1">
                <a:latin typeface="Century Gothic" pitchFamily="34" charset="0"/>
              </a:rPr>
              <a:t>риси</a:t>
            </a:r>
            <a:r>
              <a:rPr lang="ru-RU" sz="3600" dirty="0">
                <a:latin typeface="Century Gothic" pitchFamily="34" charset="0"/>
              </a:rPr>
              <a:t>. </a:t>
            </a:r>
            <a:r>
              <a:rPr lang="ru-RU" sz="3600" dirty="0" err="1">
                <a:latin typeface="Century Gothic" pitchFamily="34" charset="0"/>
              </a:rPr>
              <a:t>Крім</a:t>
            </a:r>
            <a:r>
              <a:rPr lang="ru-RU" sz="3600" dirty="0">
                <a:latin typeface="Century Gothic" pitchFamily="34" charset="0"/>
              </a:rPr>
              <a:t> того, </a:t>
            </a:r>
            <a:r>
              <a:rPr lang="ru-RU" sz="3600" dirty="0" err="1">
                <a:latin typeface="Century Gothic" pitchFamily="34" charset="0"/>
              </a:rPr>
              <a:t>атлантизм</a:t>
            </a:r>
            <a:r>
              <a:rPr lang="ru-RU" sz="3600" dirty="0">
                <a:latin typeface="Century Gothic" pitchFamily="34" charset="0"/>
              </a:rPr>
              <a:t> </a:t>
            </a:r>
            <a:r>
              <a:rPr lang="ru-RU" sz="3600" dirty="0" err="1">
                <a:latin typeface="Century Gothic" pitchFamily="34" charset="0"/>
              </a:rPr>
              <a:t>мав</a:t>
            </a:r>
            <a:r>
              <a:rPr lang="ru-RU" sz="3600" dirty="0">
                <a:latin typeface="Century Gothic" pitchFamily="34" charset="0"/>
              </a:rPr>
              <a:t> </a:t>
            </a:r>
            <a:r>
              <a:rPr lang="ru-RU" sz="3600" dirty="0" err="1">
                <a:latin typeface="Century Gothic" pitchFamily="34" charset="0"/>
              </a:rPr>
              <a:t>виразну</a:t>
            </a:r>
            <a:r>
              <a:rPr lang="ru-RU" sz="3600" dirty="0">
                <a:latin typeface="Century Gothic" pitchFamily="34" charset="0"/>
              </a:rPr>
              <a:t> </a:t>
            </a:r>
            <a:r>
              <a:rPr lang="ru-RU" sz="3600" dirty="0" err="1">
                <a:latin typeface="Century Gothic" pitchFamily="34" charset="0"/>
              </a:rPr>
              <a:t>антикомуністичну</a:t>
            </a:r>
            <a:r>
              <a:rPr lang="ru-RU" sz="3600" dirty="0">
                <a:latin typeface="Century Gothic" pitchFamily="34" charset="0"/>
              </a:rPr>
              <a:t> </a:t>
            </a:r>
            <a:r>
              <a:rPr lang="ru-RU" sz="3600" dirty="0" err="1">
                <a:latin typeface="Century Gothic" pitchFamily="34" charset="0"/>
              </a:rPr>
              <a:t>і</a:t>
            </a:r>
            <a:r>
              <a:rPr lang="ru-RU" sz="3600" dirty="0">
                <a:latin typeface="Century Gothic" pitchFamily="34" charset="0"/>
              </a:rPr>
              <a:t> </a:t>
            </a:r>
            <a:r>
              <a:rPr lang="ru-RU" sz="3600" dirty="0" err="1">
                <a:latin typeface="Century Gothic" pitchFamily="34" charset="0"/>
              </a:rPr>
              <a:t>антирадянську</a:t>
            </a:r>
            <a:r>
              <a:rPr lang="ru-RU" sz="3600" dirty="0">
                <a:latin typeface="Century Gothic" pitchFamily="34" charset="0"/>
              </a:rPr>
              <a:t> </a:t>
            </a:r>
            <a:r>
              <a:rPr lang="ru-RU" sz="3600" dirty="0" err="1">
                <a:latin typeface="Century Gothic" pitchFamily="34" charset="0"/>
              </a:rPr>
              <a:t>направленість</a:t>
            </a:r>
            <a:endParaRPr lang="ru-RU" sz="3600" dirty="0"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32000"/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sz="quarter" idx="1"/>
          </p:nvPr>
        </p:nvSpPr>
        <p:spPr>
          <a:xfrm>
            <a:off x="304800" y="685800"/>
            <a:ext cx="8839200" cy="532149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dirty="0">
                <a:latin typeface="Century Gothic" pitchFamily="34" charset="0"/>
              </a:rPr>
              <a:t>  </a:t>
            </a:r>
            <a:r>
              <a:rPr lang="ru-RU" sz="4000" b="1" dirty="0" err="1">
                <a:latin typeface="Century Gothic" pitchFamily="34" charset="0"/>
              </a:rPr>
              <a:t>Творець</a:t>
            </a:r>
            <a:r>
              <a:rPr lang="ru-RU" sz="4000" b="1" dirty="0">
                <a:latin typeface="Century Gothic" pitchFamily="34" charset="0"/>
              </a:rPr>
              <a:t>  </a:t>
            </a:r>
            <a:r>
              <a:rPr lang="ru-RU" sz="4000" b="1" dirty="0" err="1">
                <a:latin typeface="Century Gothic" pitchFamily="34" charset="0"/>
              </a:rPr>
              <a:t>сучасного</a:t>
            </a:r>
            <a:r>
              <a:rPr lang="ru-RU" sz="4000" b="1" dirty="0">
                <a:latin typeface="Century Gothic" pitchFamily="34" charset="0"/>
              </a:rPr>
              <a:t> </a:t>
            </a:r>
            <a:r>
              <a:rPr lang="ru-RU" sz="4000" b="1" dirty="0" err="1">
                <a:latin typeface="Century Gothic" pitchFamily="34" charset="0"/>
              </a:rPr>
              <a:t>атлантизму</a:t>
            </a:r>
            <a:r>
              <a:rPr lang="ru-RU" sz="4000" b="1" dirty="0">
                <a:latin typeface="Century Gothic" pitchFamily="34" charset="0"/>
              </a:rPr>
              <a:t> як </a:t>
            </a:r>
            <a:r>
              <a:rPr lang="ru-RU" sz="4000" b="1" dirty="0" err="1">
                <a:latin typeface="Century Gothic" pitchFamily="34" charset="0"/>
              </a:rPr>
              <a:t>геополітичної</a:t>
            </a:r>
            <a:r>
              <a:rPr lang="ru-RU" sz="4000" b="1" dirty="0">
                <a:latin typeface="Century Gothic" pitchFamily="34" charset="0"/>
              </a:rPr>
              <a:t> та </a:t>
            </a:r>
            <a:r>
              <a:rPr lang="ru-RU" sz="4000" b="1" dirty="0" err="1">
                <a:latin typeface="Century Gothic" pitchFamily="34" charset="0"/>
              </a:rPr>
              <a:t>стратегічної</a:t>
            </a:r>
            <a:r>
              <a:rPr lang="ru-RU" sz="4000" b="1" dirty="0">
                <a:latin typeface="Century Gothic" pitchFamily="34" charset="0"/>
              </a:rPr>
              <a:t> </a:t>
            </a:r>
            <a:r>
              <a:rPr lang="ru-RU" sz="4000" b="1" dirty="0" err="1">
                <a:latin typeface="Century Gothic" pitchFamily="34" charset="0"/>
              </a:rPr>
              <a:t>доктрини</a:t>
            </a:r>
            <a:r>
              <a:rPr lang="ru-RU" sz="4000" b="1" dirty="0">
                <a:latin typeface="Century Gothic" pitchFamily="34" charset="0"/>
              </a:rPr>
              <a:t> А. </a:t>
            </a:r>
            <a:r>
              <a:rPr lang="ru-RU" sz="4000" b="1" dirty="0" err="1">
                <a:latin typeface="Century Gothic" pitchFamily="34" charset="0"/>
              </a:rPr>
              <a:t>Мехен</a:t>
            </a:r>
            <a:endParaRPr lang="ru-RU" sz="4000" b="1" dirty="0">
              <a:latin typeface="Century Gothic" pitchFamily="34" charset="0"/>
            </a:endParaRPr>
          </a:p>
        </p:txBody>
      </p:sp>
      <p:pic>
        <p:nvPicPr>
          <p:cNvPr id="14338" name="Picture 2" descr="ÐÐ­Ð¥Ð­Ð ÐÐÐ¬Ð¤Ð ÐÐ Ð¢ÐÐÐÐ  - ÐÑÐµ Ð²ÐµÐ»Ð¸ÐºÐ¸Ðµ Ð¿Ð¾Ð»ÐºÐ¾Ð²Ð¾Ð´ÑÑ - ÐÑÐ°ÑÐºÐ¾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19400" y="2819400"/>
            <a:ext cx="3352800" cy="37338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33000"/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sz="quarter" idx="1"/>
          </p:nvPr>
        </p:nvSpPr>
        <p:spPr>
          <a:xfrm>
            <a:off x="762000" y="1295400"/>
            <a:ext cx="7772400" cy="40386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 err="1">
                <a:latin typeface="Century Gothic" pitchFamily="34" charset="0"/>
              </a:rPr>
              <a:t>А.Мехен</a:t>
            </a:r>
            <a:r>
              <a:rPr lang="ru-RU" dirty="0">
                <a:latin typeface="Century Gothic" pitchFamily="34" charset="0"/>
              </a:rPr>
              <a:t> </a:t>
            </a:r>
            <a:r>
              <a:rPr lang="ru-RU" dirty="0" err="1">
                <a:latin typeface="Century Gothic" pitchFamily="34" charset="0"/>
              </a:rPr>
              <a:t>вважав</a:t>
            </a:r>
            <a:r>
              <a:rPr lang="ru-RU" dirty="0">
                <a:latin typeface="Century Gothic" pitchFamily="34" charset="0"/>
              </a:rPr>
              <a:t>, </a:t>
            </a:r>
            <a:r>
              <a:rPr lang="ru-RU" dirty="0" err="1">
                <a:latin typeface="Century Gothic" pitchFamily="34" charset="0"/>
              </a:rPr>
              <a:t>що</a:t>
            </a:r>
            <a:r>
              <a:rPr lang="ru-RU" dirty="0">
                <a:latin typeface="Century Gothic" pitchFamily="34" charset="0"/>
              </a:rPr>
              <a:t> у </a:t>
            </a:r>
            <a:r>
              <a:rPr lang="ru-RU" dirty="0" err="1">
                <a:latin typeface="Century Gothic" pitchFamily="34" charset="0"/>
              </a:rPr>
              <a:t>цивілізаційному</a:t>
            </a:r>
            <a:r>
              <a:rPr lang="ru-RU" dirty="0">
                <a:latin typeface="Century Gothic" pitchFamily="34" charset="0"/>
              </a:rPr>
              <a:t> </a:t>
            </a:r>
            <a:r>
              <a:rPr lang="ru-RU" dirty="0" err="1">
                <a:latin typeface="Century Gothic" pitchFamily="34" charset="0"/>
              </a:rPr>
              <a:t>розвитку</a:t>
            </a:r>
            <a:r>
              <a:rPr lang="ru-RU" dirty="0">
                <a:latin typeface="Century Gothic" pitchFamily="34" charset="0"/>
              </a:rPr>
              <a:t> США </a:t>
            </a:r>
            <a:r>
              <a:rPr lang="ru-RU" dirty="0" err="1">
                <a:latin typeface="Century Gothic" pitchFamily="34" charset="0"/>
              </a:rPr>
              <a:t>відведена</a:t>
            </a:r>
            <a:r>
              <a:rPr lang="ru-RU" dirty="0">
                <a:latin typeface="Century Gothic" pitchFamily="34" charset="0"/>
              </a:rPr>
              <a:t> " </a:t>
            </a:r>
            <a:r>
              <a:rPr lang="ru-RU" dirty="0" err="1">
                <a:latin typeface="Century Gothic" pitchFamily="34" charset="0"/>
              </a:rPr>
              <a:t>морська</a:t>
            </a:r>
            <a:r>
              <a:rPr lang="ru-RU" dirty="0">
                <a:latin typeface="Century Gothic" pitchFamily="34" charset="0"/>
              </a:rPr>
              <a:t> доля ", яка </a:t>
            </a:r>
            <a:r>
              <a:rPr lang="ru-RU" dirty="0" err="1">
                <a:latin typeface="Century Gothic" pitchFamily="34" charset="0"/>
              </a:rPr>
              <a:t>спочатку</a:t>
            </a:r>
            <a:r>
              <a:rPr lang="ru-RU" dirty="0">
                <a:latin typeface="Century Gothic" pitchFamily="34" charset="0"/>
              </a:rPr>
              <a:t> </a:t>
            </a:r>
            <a:r>
              <a:rPr lang="ru-RU" dirty="0" err="1">
                <a:latin typeface="Century Gothic" pitchFamily="34" charset="0"/>
              </a:rPr>
              <a:t>полягає</a:t>
            </a:r>
            <a:r>
              <a:rPr lang="ru-RU" dirty="0">
                <a:latin typeface="Century Gothic" pitchFamily="34" charset="0"/>
              </a:rPr>
              <a:t> в </a:t>
            </a:r>
            <a:r>
              <a:rPr lang="ru-RU" dirty="0" err="1">
                <a:latin typeface="Century Gothic" pitchFamily="34" charset="0"/>
              </a:rPr>
              <a:t>стратегічній</a:t>
            </a:r>
            <a:r>
              <a:rPr lang="ru-RU" dirty="0">
                <a:latin typeface="Century Gothic" pitchFamily="34" charset="0"/>
              </a:rPr>
              <a:t> </a:t>
            </a:r>
            <a:r>
              <a:rPr lang="ru-RU" dirty="0" err="1">
                <a:latin typeface="Century Gothic" pitchFamily="34" charset="0"/>
              </a:rPr>
              <a:t>інтеграції</a:t>
            </a:r>
            <a:r>
              <a:rPr lang="ru-RU" dirty="0">
                <a:latin typeface="Century Gothic" pitchFamily="34" charset="0"/>
              </a:rPr>
              <a:t> </a:t>
            </a:r>
            <a:r>
              <a:rPr lang="ru-RU" dirty="0" err="1">
                <a:latin typeface="Century Gothic" pitchFamily="34" charset="0"/>
              </a:rPr>
              <a:t>усього</a:t>
            </a:r>
            <a:r>
              <a:rPr lang="ru-RU" dirty="0">
                <a:latin typeface="Century Gothic" pitchFamily="34" charset="0"/>
              </a:rPr>
              <a:t> </a:t>
            </a:r>
            <a:r>
              <a:rPr lang="ru-RU" dirty="0" err="1">
                <a:latin typeface="Century Gothic" pitchFamily="34" charset="0"/>
              </a:rPr>
              <a:t>Американського</a:t>
            </a:r>
            <a:r>
              <a:rPr lang="ru-RU" dirty="0">
                <a:latin typeface="Century Gothic" pitchFamily="34" charset="0"/>
              </a:rPr>
              <a:t> континенту, а </a:t>
            </a:r>
            <a:r>
              <a:rPr lang="ru-RU" dirty="0" err="1">
                <a:latin typeface="Century Gothic" pitchFamily="34" charset="0"/>
              </a:rPr>
              <a:t>потім</a:t>
            </a:r>
            <a:r>
              <a:rPr lang="ru-RU" dirty="0">
                <a:latin typeface="Century Gothic" pitchFamily="34" charset="0"/>
              </a:rPr>
              <a:t> у </a:t>
            </a:r>
            <a:r>
              <a:rPr lang="ru-RU" dirty="0" err="1">
                <a:latin typeface="Century Gothic" pitchFamily="34" charset="0"/>
              </a:rPr>
              <a:t>встановленні</a:t>
            </a:r>
            <a:r>
              <a:rPr lang="ru-RU" dirty="0">
                <a:latin typeface="Century Gothic" pitchFamily="34" charset="0"/>
              </a:rPr>
              <a:t> </a:t>
            </a:r>
            <a:r>
              <a:rPr lang="ru-RU" dirty="0" err="1">
                <a:latin typeface="Century Gothic" pitchFamily="34" charset="0"/>
              </a:rPr>
              <a:t>світового</a:t>
            </a:r>
            <a:r>
              <a:rPr lang="ru-RU" dirty="0">
                <a:latin typeface="Century Gothic" pitchFamily="34" charset="0"/>
              </a:rPr>
              <a:t> </a:t>
            </a:r>
            <a:r>
              <a:rPr lang="ru-RU" dirty="0" err="1">
                <a:latin typeface="Century Gothic" pitchFamily="34" charset="0"/>
              </a:rPr>
              <a:t>панування</a:t>
            </a:r>
            <a:r>
              <a:rPr lang="ru-RU" dirty="0">
                <a:latin typeface="Century Gothic" pitchFamily="34" charset="0"/>
              </a:rPr>
              <a:t> США. Головну </a:t>
            </a:r>
            <a:r>
              <a:rPr lang="ru-RU" dirty="0" err="1">
                <a:latin typeface="Century Gothic" pitchFamily="34" charset="0"/>
              </a:rPr>
              <a:t>небезпеку</a:t>
            </a:r>
            <a:r>
              <a:rPr lang="ru-RU" dirty="0">
                <a:latin typeface="Century Gothic" pitchFamily="34" charset="0"/>
              </a:rPr>
              <a:t> для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</a:rPr>
              <a:t>"</a:t>
            </a:r>
            <a:r>
              <a:rPr lang="ru-RU" b="1" dirty="0" err="1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</a:rPr>
              <a:t>морської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</a:rPr>
              <a:t>  </a:t>
            </a:r>
            <a:r>
              <a:rPr lang="ru-RU" b="1" dirty="0" err="1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</a:rPr>
              <a:t>цивілізації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</a:rPr>
              <a:t>"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</a:rPr>
              <a:t> </a:t>
            </a:r>
            <a:r>
              <a:rPr lang="ru-RU" dirty="0" err="1">
                <a:latin typeface="Century Gothic" pitchFamily="34" charset="0"/>
              </a:rPr>
              <a:t>складають</a:t>
            </a:r>
            <a:r>
              <a:rPr lang="ru-RU" dirty="0">
                <a:latin typeface="Century Gothic" pitchFamily="34" charset="0"/>
              </a:rPr>
              <a:t> </a:t>
            </a:r>
            <a:r>
              <a:rPr lang="ru-RU" dirty="0" err="1">
                <a:latin typeface="Century Gothic" pitchFamily="34" charset="0"/>
              </a:rPr>
              <a:t>континентальні</a:t>
            </a:r>
            <a:r>
              <a:rPr lang="ru-RU" dirty="0">
                <a:latin typeface="Century Gothic" pitchFamily="34" charset="0"/>
              </a:rPr>
              <a:t> </a:t>
            </a:r>
            <a:r>
              <a:rPr lang="ru-RU" dirty="0" err="1">
                <a:latin typeface="Century Gothic" pitchFamily="34" charset="0"/>
              </a:rPr>
              <a:t>держави</a:t>
            </a:r>
            <a:r>
              <a:rPr lang="ru-RU" dirty="0">
                <a:latin typeface="Century Gothic" pitchFamily="34" charset="0"/>
              </a:rPr>
              <a:t> </a:t>
            </a:r>
            <a:r>
              <a:rPr lang="ru-RU" dirty="0" err="1">
                <a:latin typeface="Century Gothic" pitchFamily="34" charset="0"/>
              </a:rPr>
              <a:t>Євразії</a:t>
            </a:r>
            <a:r>
              <a:rPr lang="ru-RU" dirty="0">
                <a:latin typeface="Century Gothic" pitchFamily="34" charset="0"/>
              </a:rPr>
              <a:t> - </a:t>
            </a:r>
            <a:r>
              <a:rPr lang="ru-RU" dirty="0" err="1">
                <a:latin typeface="Century Gothic" pitchFamily="34" charset="0"/>
              </a:rPr>
              <a:t>Росія</a:t>
            </a:r>
            <a:r>
              <a:rPr lang="ru-RU" dirty="0">
                <a:latin typeface="Century Gothic" pitchFamily="34" charset="0"/>
              </a:rPr>
              <a:t> </a:t>
            </a:r>
            <a:r>
              <a:rPr lang="ru-RU" dirty="0" err="1">
                <a:latin typeface="Century Gothic" pitchFamily="34" charset="0"/>
              </a:rPr>
              <a:t>і</a:t>
            </a:r>
            <a:r>
              <a:rPr lang="ru-RU" dirty="0">
                <a:latin typeface="Century Gothic" pitchFamily="34" charset="0"/>
              </a:rPr>
              <a:t> Китай, а </a:t>
            </a:r>
            <a:r>
              <a:rPr lang="ru-RU" dirty="0" err="1">
                <a:latin typeface="Century Gothic" pitchFamily="34" charset="0"/>
              </a:rPr>
              <a:t>потім</a:t>
            </a:r>
            <a:r>
              <a:rPr lang="ru-RU">
                <a:latin typeface="Century Gothic" pitchFamily="34" charset="0"/>
              </a:rPr>
              <a:t>   Німеччина</a:t>
            </a:r>
            <a:r>
              <a:rPr lang="ru-RU" dirty="0">
                <a:latin typeface="Century Gothic" pitchFamily="34" charset="0"/>
              </a:rPr>
              <a:t>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1. </a:t>
            </a:r>
            <a:r>
              <a:rPr lang="ru-RU" dirty="0" err="1"/>
              <a:t>Сутність</a:t>
            </a:r>
            <a:r>
              <a:rPr lang="ru-RU" dirty="0"/>
              <a:t> </a:t>
            </a:r>
            <a:r>
              <a:rPr lang="ru-RU" dirty="0" err="1"/>
              <a:t>геополітики</a:t>
            </a:r>
            <a:r>
              <a:rPr lang="ru-RU" dirty="0"/>
              <a:t> та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становлення</a:t>
            </a:r>
            <a:r>
              <a:rPr lang="ru-RU" dirty="0"/>
              <a:t> як </a:t>
            </a:r>
            <a:r>
              <a:rPr lang="ru-RU" dirty="0" err="1"/>
              <a:t>наукової</a:t>
            </a:r>
            <a:r>
              <a:rPr lang="ru-RU" dirty="0"/>
              <a:t> </a:t>
            </a:r>
            <a:r>
              <a:rPr lang="ru-RU" dirty="0" err="1"/>
              <a:t>галузі</a:t>
            </a:r>
            <a:r>
              <a:rPr lang="ru-RU" dirty="0"/>
              <a:t> та </a:t>
            </a:r>
            <a:r>
              <a:rPr lang="ru-RU" dirty="0" err="1"/>
              <a:t>сфери</a:t>
            </a:r>
            <a:r>
              <a:rPr lang="ru-RU" dirty="0"/>
              <a:t> </a:t>
            </a:r>
            <a:r>
              <a:rPr lang="ru-RU" dirty="0" err="1"/>
              <a:t>міждержавних</a:t>
            </a:r>
            <a:r>
              <a:rPr lang="ru-RU" dirty="0"/>
              <a:t> </a:t>
            </a:r>
            <a:r>
              <a:rPr lang="ru-RU" dirty="0" err="1"/>
              <a:t>відносин</a:t>
            </a:r>
            <a:r>
              <a:rPr lang="ru-RU" dirty="0"/>
              <a:t>.</a:t>
            </a:r>
            <a:br>
              <a:rPr lang="ru-RU" dirty="0"/>
            </a:br>
            <a:r>
              <a:rPr lang="ru-RU" dirty="0"/>
              <a:t>2. </a:t>
            </a:r>
            <a:r>
              <a:rPr lang="ru-RU" dirty="0" err="1"/>
              <a:t>Основні</a:t>
            </a:r>
            <a:r>
              <a:rPr lang="ru-RU" dirty="0"/>
              <a:t> </a:t>
            </a:r>
            <a:r>
              <a:rPr lang="ru-RU" dirty="0" err="1"/>
              <a:t>закони</a:t>
            </a:r>
            <a:r>
              <a:rPr lang="ru-RU" dirty="0"/>
              <a:t> та </a:t>
            </a:r>
            <a:r>
              <a:rPr lang="ru-RU" dirty="0" err="1"/>
              <a:t>категорії</a:t>
            </a:r>
            <a:r>
              <a:rPr lang="ru-RU" dirty="0"/>
              <a:t> </a:t>
            </a:r>
            <a:r>
              <a:rPr lang="ru-RU" dirty="0" err="1"/>
              <a:t>геополітики</a:t>
            </a:r>
            <a:r>
              <a:rPr lang="ru-RU" dirty="0"/>
              <a:t>.</a:t>
            </a:r>
            <a:br>
              <a:rPr lang="ru-RU" dirty="0"/>
            </a:br>
            <a:r>
              <a:rPr lang="ru-RU" dirty="0"/>
              <a:t>3. </a:t>
            </a:r>
            <a:r>
              <a:rPr lang="ru-RU" dirty="0" err="1"/>
              <a:t>Провідні</a:t>
            </a:r>
            <a:r>
              <a:rPr lang="ru-RU" dirty="0"/>
              <a:t> напрямки </a:t>
            </a:r>
            <a:r>
              <a:rPr lang="ru-RU" dirty="0" err="1"/>
              <a:t>геополітичних</a:t>
            </a:r>
            <a:r>
              <a:rPr lang="ru-RU" dirty="0"/>
              <a:t> </a:t>
            </a:r>
            <a:r>
              <a:rPr lang="ru-RU" dirty="0" err="1"/>
              <a:t>досліджень</a:t>
            </a:r>
            <a:r>
              <a:rPr lang="ru-RU" dirty="0"/>
              <a:t> (континентальна та </a:t>
            </a:r>
            <a:r>
              <a:rPr lang="ru-RU" dirty="0" err="1"/>
              <a:t>атлантистська</a:t>
            </a:r>
            <a:r>
              <a:rPr lang="ru-RU" dirty="0"/>
              <a:t>): </a:t>
            </a:r>
            <a:r>
              <a:rPr lang="ru-RU" dirty="0" err="1"/>
              <a:t>історія</a:t>
            </a:r>
            <a:r>
              <a:rPr lang="ru-RU" dirty="0"/>
              <a:t> </a:t>
            </a:r>
            <a:r>
              <a:rPr lang="ru-RU" dirty="0" err="1"/>
              <a:t>та</a:t>
            </a:r>
            <a:r>
              <a:rPr lang="ru-RU" dirty="0"/>
              <a:t> </a:t>
            </a:r>
            <a:r>
              <a:rPr lang="ru-RU" dirty="0" err="1"/>
              <a:t>сучасність</a:t>
            </a:r>
            <a:r>
              <a:rPr lang="ru-RU" dirty="0"/>
              <a:t>.</a:t>
            </a:r>
            <a:br>
              <a:rPr lang="ru-RU" dirty="0"/>
            </a:br>
            <a:r>
              <a:rPr lang="ru-RU" dirty="0"/>
              <a:t>4. </a:t>
            </a:r>
            <a:r>
              <a:rPr lang="ru-RU" dirty="0" err="1"/>
              <a:t>Сучасні</a:t>
            </a:r>
            <a:r>
              <a:rPr lang="ru-RU" dirty="0"/>
              <a:t> </a:t>
            </a:r>
            <a:r>
              <a:rPr lang="ru-RU" dirty="0" err="1"/>
              <a:t>проблеми</a:t>
            </a:r>
            <a:r>
              <a:rPr lang="ru-RU" dirty="0"/>
              <a:t> </a:t>
            </a:r>
            <a:r>
              <a:rPr lang="ru-RU" dirty="0" err="1"/>
              <a:t>геополітичних</a:t>
            </a:r>
            <a:r>
              <a:rPr lang="ru-RU" dirty="0"/>
              <a:t> </a:t>
            </a:r>
            <a:r>
              <a:rPr lang="ru-RU" dirty="0" err="1"/>
              <a:t>міждержавних</a:t>
            </a:r>
            <a:r>
              <a:rPr lang="ru-RU" dirty="0"/>
              <a:t> </a:t>
            </a:r>
            <a:r>
              <a:rPr lang="ru-RU" dirty="0" err="1"/>
              <a:t>відносин</a:t>
            </a:r>
            <a:r>
              <a:rPr lang="ru-RU" dirty="0"/>
              <a:t>. Феномен </a:t>
            </a:r>
            <a:r>
              <a:rPr lang="ru-RU" dirty="0" err="1"/>
              <a:t>наддержавності</a:t>
            </a:r>
            <a:r>
              <a:rPr lang="ru-RU" dirty="0"/>
              <a:t>, </a:t>
            </a:r>
            <a:r>
              <a:rPr lang="ru-RU" dirty="0" err="1"/>
              <a:t>гегемонізму</a:t>
            </a:r>
            <a:r>
              <a:rPr lang="ru-RU" dirty="0"/>
              <a:t>, глобального </a:t>
            </a:r>
            <a:r>
              <a:rPr lang="ru-RU" dirty="0" err="1"/>
              <a:t>панування</a:t>
            </a:r>
            <a:r>
              <a:rPr lang="ru-RU" dirty="0"/>
              <a:t> та </a:t>
            </a:r>
            <a:r>
              <a:rPr lang="ru-RU" dirty="0" err="1"/>
              <a:t>лідерства</a:t>
            </a:r>
            <a:r>
              <a:rPr lang="ru-RU" dirty="0"/>
              <a:t>, </a:t>
            </a:r>
            <a:r>
              <a:rPr lang="ru-RU" dirty="0" err="1"/>
              <a:t>геополітичної</a:t>
            </a:r>
            <a:r>
              <a:rPr lang="ru-RU" dirty="0"/>
              <a:t> </a:t>
            </a:r>
            <a:r>
              <a:rPr lang="ru-RU" dirty="0" err="1"/>
              <a:t>конфронтації</a:t>
            </a:r>
            <a:r>
              <a:rPr lang="ru-RU" dirty="0"/>
              <a:t> </a:t>
            </a:r>
            <a:r>
              <a:rPr lang="ru-RU" dirty="0" err="1"/>
              <a:t>та</a:t>
            </a:r>
            <a:r>
              <a:rPr lang="ru-RU" dirty="0"/>
              <a:t> </a:t>
            </a:r>
            <a:r>
              <a:rPr lang="ru-RU" dirty="0" err="1"/>
              <a:t>ізоляції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51000"/>
            <a:lum/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sz="quarter" idx="1"/>
          </p:nvPr>
        </p:nvSpPr>
        <p:spPr>
          <a:xfrm>
            <a:off x="457200" y="2209800"/>
            <a:ext cx="8153400" cy="20574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sz="3200" dirty="0">
                <a:latin typeface="Century Gothic" pitchFamily="34" charset="0"/>
              </a:rPr>
              <a:t>  У 60 - 80-х </a:t>
            </a:r>
            <a:r>
              <a:rPr lang="ru-RU" sz="3200" dirty="0" err="1">
                <a:latin typeface="Century Gothic" pitchFamily="34" charset="0"/>
              </a:rPr>
              <a:t>рр</a:t>
            </a:r>
            <a:r>
              <a:rPr lang="ru-RU" sz="3200" dirty="0">
                <a:latin typeface="Century Gothic" pitchFamily="34" charset="0"/>
              </a:rPr>
              <a:t>. ХХ ст. </a:t>
            </a:r>
            <a:r>
              <a:rPr lang="ru-RU" sz="3200" dirty="0" err="1">
                <a:latin typeface="Century Gothic" pitchFamily="34" charset="0"/>
              </a:rPr>
              <a:t>набув</a:t>
            </a:r>
            <a:r>
              <a:rPr lang="ru-RU" sz="3200" dirty="0">
                <a:latin typeface="Century Gothic" pitchFamily="34" charset="0"/>
              </a:rPr>
              <a:t> </a:t>
            </a:r>
            <a:r>
              <a:rPr lang="ru-RU" sz="3200" dirty="0" err="1">
                <a:latin typeface="Century Gothic" pitchFamily="34" charset="0"/>
              </a:rPr>
              <a:t>розвитку</a:t>
            </a:r>
            <a:r>
              <a:rPr lang="ru-RU" sz="3200" dirty="0">
                <a:latin typeface="Century Gothic" pitchFamily="34" charset="0"/>
              </a:rPr>
              <a:t> </a:t>
            </a:r>
            <a:r>
              <a:rPr lang="ru-RU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entury Gothic" pitchFamily="34" charset="0"/>
              </a:rPr>
              <a:t>континенталізм</a:t>
            </a:r>
            <a:r>
              <a:rPr lang="ru-RU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itchFamily="34" charset="0"/>
              </a:rPr>
              <a:t>. </a:t>
            </a:r>
            <a:r>
              <a:rPr lang="ru-RU" sz="3200" dirty="0" err="1">
                <a:latin typeface="Century Gothic" pitchFamily="34" charset="0"/>
              </a:rPr>
              <a:t>Його</a:t>
            </a:r>
            <a:r>
              <a:rPr lang="ru-RU" sz="3200" dirty="0">
                <a:latin typeface="Century Gothic" pitchFamily="34" charset="0"/>
              </a:rPr>
              <a:t> </a:t>
            </a:r>
            <a:r>
              <a:rPr lang="ru-RU" sz="3200" dirty="0" err="1">
                <a:latin typeface="Century Gothic" pitchFamily="34" charset="0"/>
              </a:rPr>
              <a:t>завданням</a:t>
            </a:r>
            <a:r>
              <a:rPr lang="ru-RU" sz="3200" dirty="0">
                <a:latin typeface="Century Gothic" pitchFamily="34" charset="0"/>
              </a:rPr>
              <a:t> </a:t>
            </a:r>
            <a:r>
              <a:rPr lang="ru-RU" sz="3200" dirty="0" err="1">
                <a:latin typeface="Century Gothic" pitchFamily="34" charset="0"/>
              </a:rPr>
              <a:t>було</a:t>
            </a:r>
            <a:r>
              <a:rPr lang="ru-RU" sz="3200" dirty="0">
                <a:latin typeface="Century Gothic" pitchFamily="34" charset="0"/>
              </a:rPr>
              <a:t> на </a:t>
            </a:r>
            <a:r>
              <a:rPr lang="ru-RU" sz="3200" dirty="0" err="1">
                <a:latin typeface="Century Gothic" pitchFamily="34" charset="0"/>
              </a:rPr>
              <a:t>ідеологічному</a:t>
            </a:r>
            <a:r>
              <a:rPr lang="ru-RU" sz="3200" dirty="0">
                <a:latin typeface="Century Gothic" pitchFamily="34" charset="0"/>
              </a:rPr>
              <a:t> </a:t>
            </a:r>
            <a:r>
              <a:rPr lang="ru-RU" sz="3200" dirty="0" err="1">
                <a:latin typeface="Century Gothic" pitchFamily="34" charset="0"/>
              </a:rPr>
              <a:t>рівні</a:t>
            </a:r>
            <a:r>
              <a:rPr lang="ru-RU" sz="3200" dirty="0">
                <a:latin typeface="Century Gothic" pitchFamily="34" charset="0"/>
              </a:rPr>
              <a:t> </a:t>
            </a:r>
            <a:r>
              <a:rPr lang="ru-RU" sz="3200" dirty="0" err="1">
                <a:latin typeface="Century Gothic" pitchFamily="34" charset="0"/>
              </a:rPr>
              <a:t>протистояти</a:t>
            </a:r>
            <a:r>
              <a:rPr lang="ru-RU" sz="3200" dirty="0">
                <a:latin typeface="Century Gothic" pitchFamily="34" charset="0"/>
              </a:rPr>
              <a:t> </a:t>
            </a:r>
            <a:r>
              <a:rPr lang="ru-RU" sz="3200" dirty="0" err="1">
                <a:latin typeface="Century Gothic" pitchFamily="34" charset="0"/>
              </a:rPr>
              <a:t>атлантизму</a:t>
            </a:r>
            <a:r>
              <a:rPr lang="ru-RU" sz="3200" dirty="0">
                <a:latin typeface="Century Gothic" pitchFamily="34" charset="0"/>
              </a:rPr>
              <a:t>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53000"/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sz="quarter" idx="1"/>
          </p:nvPr>
        </p:nvSpPr>
        <p:spPr>
          <a:xfrm>
            <a:off x="457200" y="1600199"/>
            <a:ext cx="8229600" cy="2667001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3200" dirty="0">
                <a:latin typeface="Book Antiqua" pitchFamily="18" charset="0"/>
              </a:rPr>
              <a:t>  </a:t>
            </a:r>
            <a:r>
              <a:rPr lang="ru-RU" sz="3200" dirty="0" err="1">
                <a:latin typeface="Century Gothic" pitchFamily="34" charset="0"/>
              </a:rPr>
              <a:t>Представниками</a:t>
            </a:r>
            <a:r>
              <a:rPr lang="ru-RU" sz="3200" dirty="0">
                <a:latin typeface="Century Gothic" pitchFamily="34" charset="0"/>
              </a:rPr>
              <a:t> </a:t>
            </a:r>
            <a:r>
              <a:rPr lang="ru-RU" sz="3200" dirty="0" err="1">
                <a:latin typeface="Century Gothic" pitchFamily="34" charset="0"/>
              </a:rPr>
              <a:t>є</a:t>
            </a:r>
            <a:r>
              <a:rPr lang="ru-RU" sz="3200" dirty="0">
                <a:latin typeface="Century Gothic" pitchFamily="34" charset="0"/>
              </a:rPr>
              <a:t> так </a:t>
            </a:r>
            <a:r>
              <a:rPr lang="ru-RU" sz="3200" dirty="0" err="1">
                <a:latin typeface="Century Gothic" pitchFamily="34" charset="0"/>
              </a:rPr>
              <a:t>звані</a:t>
            </a:r>
            <a:r>
              <a:rPr lang="ru-RU" sz="3200" dirty="0">
                <a:latin typeface="Century Gothic" pitchFamily="34" charset="0"/>
              </a:rPr>
              <a:t> «</a:t>
            </a:r>
            <a:r>
              <a:rPr lang="ru-RU" sz="3200" dirty="0" err="1">
                <a:latin typeface="Century Gothic" pitchFamily="34" charset="0"/>
              </a:rPr>
              <a:t>нові</a:t>
            </a:r>
            <a:r>
              <a:rPr lang="ru-RU" sz="3200" dirty="0">
                <a:latin typeface="Century Gothic" pitchFamily="34" charset="0"/>
              </a:rPr>
              <a:t> </a:t>
            </a:r>
            <a:r>
              <a:rPr lang="ru-RU" sz="3200" dirty="0" err="1">
                <a:latin typeface="Century Gothic" pitchFamily="34" charset="0"/>
              </a:rPr>
              <a:t>праві</a:t>
            </a:r>
            <a:r>
              <a:rPr lang="ru-RU" sz="3200" dirty="0">
                <a:latin typeface="Century Gothic" pitchFamily="34" charset="0"/>
              </a:rPr>
              <a:t>», </a:t>
            </a:r>
            <a:r>
              <a:rPr lang="ru-RU" sz="3200" dirty="0" err="1">
                <a:latin typeface="Century Gothic" pitchFamily="34" charset="0"/>
              </a:rPr>
              <a:t>що</a:t>
            </a:r>
            <a:r>
              <a:rPr lang="ru-RU" sz="3200" dirty="0">
                <a:latin typeface="Century Gothic" pitchFamily="34" charset="0"/>
              </a:rPr>
              <a:t> </a:t>
            </a:r>
            <a:r>
              <a:rPr lang="ru-RU" sz="3200" dirty="0" err="1">
                <a:latin typeface="Century Gothic" pitchFamily="34" charset="0"/>
              </a:rPr>
              <a:t>чітко</a:t>
            </a:r>
            <a:r>
              <a:rPr lang="ru-RU" sz="3200" dirty="0">
                <a:latin typeface="Century Gothic" pitchFamily="34" charset="0"/>
              </a:rPr>
              <a:t> </a:t>
            </a:r>
            <a:r>
              <a:rPr lang="ru-RU" sz="3200" dirty="0" err="1">
                <a:latin typeface="Century Gothic" pitchFamily="34" charset="0"/>
              </a:rPr>
              <a:t>сформувалися</a:t>
            </a:r>
            <a:r>
              <a:rPr lang="ru-RU" sz="3200" dirty="0">
                <a:latin typeface="Century Gothic" pitchFamily="34" charset="0"/>
              </a:rPr>
              <a:t> як </a:t>
            </a:r>
            <a:r>
              <a:rPr lang="ru-RU" sz="3200" dirty="0" err="1">
                <a:latin typeface="Century Gothic" pitchFamily="34" charset="0"/>
              </a:rPr>
              <a:t>течія</a:t>
            </a:r>
            <a:r>
              <a:rPr lang="ru-RU" sz="3200" dirty="0">
                <a:latin typeface="Century Gothic" pitchFamily="34" charset="0"/>
              </a:rPr>
              <a:t> у </a:t>
            </a:r>
            <a:r>
              <a:rPr lang="ru-RU" sz="3200" dirty="0" err="1">
                <a:latin typeface="Century Gothic" pitchFamily="34" charset="0"/>
              </a:rPr>
              <a:t>Франції</a:t>
            </a:r>
            <a:r>
              <a:rPr lang="ru-RU" sz="3200" dirty="0">
                <a:latin typeface="Century Gothic" pitchFamily="34" charset="0"/>
              </a:rPr>
              <a:t> </a:t>
            </a:r>
            <a:r>
              <a:rPr lang="ru-RU" sz="3200" dirty="0" err="1">
                <a:latin typeface="Century Gothic" pitchFamily="34" charset="0"/>
              </a:rPr>
              <a:t>наприкінці</a:t>
            </a:r>
            <a:r>
              <a:rPr lang="ru-RU" sz="3200" dirty="0">
                <a:latin typeface="Century Gothic" pitchFamily="34" charset="0"/>
              </a:rPr>
              <a:t> 60-х </a:t>
            </a:r>
            <a:r>
              <a:rPr lang="ru-RU" sz="3200" dirty="0" err="1">
                <a:latin typeface="Century Gothic" pitchFamily="34" charset="0"/>
              </a:rPr>
              <a:t>рр</a:t>
            </a:r>
            <a:r>
              <a:rPr lang="ru-RU" sz="3200" dirty="0">
                <a:latin typeface="Century Gothic" pitchFamily="34" charset="0"/>
              </a:rPr>
              <a:t>. ХХ ст. </a:t>
            </a:r>
            <a:r>
              <a:rPr lang="ru-RU" sz="3200" dirty="0" err="1">
                <a:latin typeface="Century Gothic" pitchFamily="34" charset="0"/>
              </a:rPr>
              <a:t>під</a:t>
            </a:r>
            <a:r>
              <a:rPr lang="ru-RU" sz="3200" dirty="0">
                <a:latin typeface="Century Gothic" pitchFamily="34" charset="0"/>
              </a:rPr>
              <a:t> </a:t>
            </a:r>
            <a:r>
              <a:rPr lang="ru-RU" sz="3200" dirty="0" err="1">
                <a:latin typeface="Century Gothic" pitchFamily="34" charset="0"/>
              </a:rPr>
              <a:t>впливом</a:t>
            </a:r>
            <a:r>
              <a:rPr lang="ru-RU" sz="3200" dirty="0">
                <a:latin typeface="Century Gothic" pitchFamily="34" charset="0"/>
              </a:rPr>
              <a:t> </a:t>
            </a:r>
            <a:r>
              <a:rPr lang="ru-RU" sz="3200" dirty="0" err="1">
                <a:latin typeface="Century Gothic" pitchFamily="34" charset="0"/>
              </a:rPr>
              <a:t>поглядів</a:t>
            </a:r>
            <a:r>
              <a:rPr lang="ru-RU" sz="3200" dirty="0">
                <a:latin typeface="Century Gothic" pitchFamily="34" charset="0"/>
              </a:rPr>
              <a:t> </a:t>
            </a:r>
            <a:r>
              <a:rPr lang="ru-RU" sz="3200" dirty="0" err="1">
                <a:latin typeface="Century Gothic" pitchFamily="34" charset="0"/>
              </a:rPr>
              <a:t>лідера</a:t>
            </a:r>
            <a:r>
              <a:rPr lang="ru-RU" sz="3200" dirty="0">
                <a:latin typeface="Century Gothic" pitchFamily="34" charset="0"/>
              </a:rPr>
              <a:t> </a:t>
            </a:r>
            <a:r>
              <a:rPr lang="ru-RU" sz="3200" dirty="0" err="1">
                <a:latin typeface="Century Gothic" pitchFamily="34" charset="0"/>
              </a:rPr>
              <a:t>цього</a:t>
            </a:r>
            <a:r>
              <a:rPr lang="ru-RU" sz="3200" dirty="0">
                <a:latin typeface="Century Gothic" pitchFamily="34" charset="0"/>
              </a:rPr>
              <a:t> </a:t>
            </a:r>
            <a:r>
              <a:rPr lang="ru-RU" sz="3200" dirty="0" err="1">
                <a:latin typeface="Century Gothic" pitchFamily="34" charset="0"/>
              </a:rPr>
              <a:t>руху</a:t>
            </a:r>
            <a:r>
              <a:rPr lang="ru-RU" sz="3200" dirty="0">
                <a:latin typeface="Century Gothic" pitchFamily="34" charset="0"/>
              </a:rPr>
              <a:t> - </a:t>
            </a:r>
            <a:r>
              <a:rPr lang="ru-RU" sz="3200" dirty="0" err="1">
                <a:latin typeface="Century Gothic" pitchFamily="34" charset="0"/>
              </a:rPr>
              <a:t>філософа</a:t>
            </a:r>
            <a:r>
              <a:rPr lang="ru-RU" sz="3200" dirty="0">
                <a:latin typeface="Century Gothic" pitchFamily="34" charset="0"/>
              </a:rPr>
              <a:t> </a:t>
            </a:r>
            <a:r>
              <a:rPr lang="ru-RU" sz="3200" dirty="0" err="1">
                <a:latin typeface="Century Gothic" pitchFamily="34" charset="0"/>
              </a:rPr>
              <a:t>і</a:t>
            </a:r>
            <a:r>
              <a:rPr lang="ru-RU" sz="3200" dirty="0">
                <a:latin typeface="Century Gothic" pitchFamily="34" charset="0"/>
              </a:rPr>
              <a:t> </a:t>
            </a:r>
            <a:r>
              <a:rPr lang="ru-RU" sz="3200" dirty="0" err="1">
                <a:latin typeface="Century Gothic" pitchFamily="34" charset="0"/>
              </a:rPr>
              <a:t>публіциста</a:t>
            </a:r>
            <a:r>
              <a:rPr lang="ru-RU" sz="3200" dirty="0">
                <a:latin typeface="Century Gothic" pitchFamily="34" charset="0"/>
              </a:rPr>
              <a:t> Алена де Бенуа. 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20000"/>
            <a:lum/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sz="quarter" idx="1"/>
          </p:nvPr>
        </p:nvSpPr>
        <p:spPr>
          <a:xfrm>
            <a:off x="457200" y="609600"/>
            <a:ext cx="8077200" cy="28956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sz="3200" dirty="0">
                <a:latin typeface="Bookman Old Style" pitchFamily="18" charset="0"/>
              </a:rPr>
              <a:t>  </a:t>
            </a:r>
            <a:r>
              <a:rPr lang="ru-RU" sz="3200" dirty="0" err="1">
                <a:latin typeface="Century Gothic" pitchFamily="34" charset="0"/>
              </a:rPr>
              <a:t>Фундаментальних</a:t>
            </a:r>
            <a:r>
              <a:rPr lang="ru-RU" sz="3200" dirty="0">
                <a:latin typeface="Century Gothic" pitchFamily="34" charset="0"/>
              </a:rPr>
              <a:t> принципом </a:t>
            </a:r>
            <a:r>
              <a:rPr lang="ru-RU" sz="3200" dirty="0" err="1">
                <a:latin typeface="Century Gothic" pitchFamily="34" charset="0"/>
              </a:rPr>
              <a:t>ідеології</a:t>
            </a:r>
            <a:r>
              <a:rPr lang="ru-RU" sz="3200" dirty="0">
                <a:latin typeface="Century Gothic" pitchFamily="34" charset="0"/>
              </a:rPr>
              <a:t> «</a:t>
            </a:r>
            <a:r>
              <a:rPr lang="ru-RU" sz="3200" dirty="0" err="1">
                <a:latin typeface="Century Gothic" pitchFamily="34" charset="0"/>
              </a:rPr>
              <a:t>нових</a:t>
            </a:r>
            <a:r>
              <a:rPr lang="ru-RU" sz="3200" dirty="0">
                <a:latin typeface="Century Gothic" pitchFamily="34" charset="0"/>
              </a:rPr>
              <a:t> </a:t>
            </a:r>
            <a:r>
              <a:rPr lang="ru-RU" sz="3200" dirty="0" err="1">
                <a:latin typeface="Century Gothic" pitchFamily="34" charset="0"/>
              </a:rPr>
              <a:t>правих</a:t>
            </a:r>
            <a:r>
              <a:rPr lang="ru-RU" sz="3200" dirty="0">
                <a:latin typeface="Century Gothic" pitchFamily="34" charset="0"/>
              </a:rPr>
              <a:t>», аналоги </a:t>
            </a:r>
            <a:r>
              <a:rPr lang="ru-RU" sz="3200" dirty="0" err="1">
                <a:latin typeface="Century Gothic" pitchFamily="34" charset="0"/>
              </a:rPr>
              <a:t>якої</a:t>
            </a:r>
            <a:r>
              <a:rPr lang="ru-RU" sz="3200" dirty="0">
                <a:latin typeface="Century Gothic" pitchFamily="34" charset="0"/>
              </a:rPr>
              <a:t> </a:t>
            </a:r>
            <a:r>
              <a:rPr lang="ru-RU" sz="3200" dirty="0" err="1">
                <a:latin typeface="Century Gothic" pitchFamily="34" charset="0"/>
              </a:rPr>
              <a:t>незабаром</a:t>
            </a:r>
            <a:r>
              <a:rPr lang="ru-RU" sz="3200" dirty="0">
                <a:latin typeface="Century Gothic" pitchFamily="34" charset="0"/>
              </a:rPr>
              <a:t> </a:t>
            </a:r>
            <a:r>
              <a:rPr lang="ru-RU" sz="3200" dirty="0" err="1">
                <a:latin typeface="Century Gothic" pitchFamily="34" charset="0"/>
              </a:rPr>
              <a:t>з’явилися</a:t>
            </a:r>
            <a:r>
              <a:rPr lang="ru-RU" sz="3200" dirty="0">
                <a:latin typeface="Century Gothic" pitchFamily="34" charset="0"/>
              </a:rPr>
              <a:t> </a:t>
            </a:r>
            <a:r>
              <a:rPr lang="ru-RU" sz="3200" dirty="0" err="1">
                <a:latin typeface="Century Gothic" pitchFamily="34" charset="0"/>
              </a:rPr>
              <a:t>і</a:t>
            </a:r>
            <a:r>
              <a:rPr lang="ru-RU" sz="3200" dirty="0">
                <a:latin typeface="Century Gothic" pitchFamily="34" charset="0"/>
              </a:rPr>
              <a:t> в </a:t>
            </a:r>
            <a:r>
              <a:rPr lang="ru-RU" sz="3200" dirty="0" err="1">
                <a:latin typeface="Century Gothic" pitchFamily="34" charset="0"/>
              </a:rPr>
              <a:t>інших</a:t>
            </a:r>
            <a:r>
              <a:rPr lang="ru-RU" sz="3200" dirty="0">
                <a:latin typeface="Century Gothic" pitchFamily="34" charset="0"/>
              </a:rPr>
              <a:t> </a:t>
            </a:r>
            <a:r>
              <a:rPr lang="ru-RU" sz="3200" dirty="0" err="1">
                <a:latin typeface="Century Gothic" pitchFamily="34" charset="0"/>
              </a:rPr>
              <a:t>європейських</a:t>
            </a:r>
            <a:r>
              <a:rPr lang="ru-RU" sz="3200" dirty="0">
                <a:latin typeface="Century Gothic" pitchFamily="34" charset="0"/>
              </a:rPr>
              <a:t> </a:t>
            </a:r>
            <a:r>
              <a:rPr lang="ru-RU" sz="3200" dirty="0" err="1">
                <a:latin typeface="Century Gothic" pitchFamily="34" charset="0"/>
              </a:rPr>
              <a:t>країнах</a:t>
            </a:r>
            <a:r>
              <a:rPr lang="ru-RU" sz="3200" dirty="0">
                <a:latin typeface="Century Gothic" pitchFamily="34" charset="0"/>
              </a:rPr>
              <a:t>, </a:t>
            </a:r>
            <a:r>
              <a:rPr lang="ru-RU" sz="3200" dirty="0" err="1">
                <a:latin typeface="Century Gothic" pitchFamily="34" charset="0"/>
              </a:rPr>
              <a:t>був</a:t>
            </a:r>
            <a:r>
              <a:rPr lang="ru-RU" sz="3200" dirty="0">
                <a:latin typeface="Century Gothic" pitchFamily="34" charset="0"/>
              </a:rPr>
              <a:t> принцип </a:t>
            </a: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itchFamily="34" charset="0"/>
              </a:rPr>
              <a:t>«</a:t>
            </a:r>
            <a:r>
              <a:rPr lang="ru-RU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entury Gothic" pitchFamily="34" charset="0"/>
              </a:rPr>
              <a:t>континентальної</a:t>
            </a:r>
            <a:r>
              <a:rPr lang="ru-RU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itchFamily="34" charset="0"/>
              </a:rPr>
              <a:t> </a:t>
            </a:r>
            <a:r>
              <a:rPr lang="ru-RU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entury Gothic" pitchFamily="34" charset="0"/>
              </a:rPr>
              <a:t>геополітики</a:t>
            </a:r>
            <a:r>
              <a:rPr lang="ru-RU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itchFamily="34" charset="0"/>
              </a:rPr>
              <a:t>»</a:t>
            </a:r>
          </a:p>
        </p:txBody>
      </p:sp>
      <p:pic>
        <p:nvPicPr>
          <p:cNvPr id="11266" name="Picture 2" descr="C:\Users\Марьяна\Desktop\сессия\лепська\Міжнар\безпека\безп\загружено (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43200" y="4114800"/>
            <a:ext cx="4038600" cy="24315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29000"/>
            <a:lum/>
          </a:blip>
          <a:srcRect/>
          <a:stretch>
            <a:fillRect l="-22000" r="-2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sz="quarter" idx="1"/>
          </p:nvPr>
        </p:nvSpPr>
        <p:spPr>
          <a:xfrm>
            <a:off x="381000" y="1371600"/>
            <a:ext cx="8458200" cy="40386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sz="4000" dirty="0">
                <a:latin typeface="Century Gothic" pitchFamily="34" charset="0"/>
              </a:rPr>
              <a:t>  Проектом </a:t>
            </a:r>
            <a:r>
              <a:rPr lang="ru-RU" sz="4000" b="1" dirty="0">
                <a:latin typeface="Century Gothic" pitchFamily="34" charset="0"/>
              </a:rPr>
              <a:t>«</a:t>
            </a:r>
            <a:r>
              <a:rPr lang="ru-RU" sz="4000" b="1" dirty="0" err="1">
                <a:latin typeface="Century Gothic" pitchFamily="34" charset="0"/>
              </a:rPr>
              <a:t>нових</a:t>
            </a:r>
            <a:r>
              <a:rPr lang="ru-RU" sz="4000" b="1" dirty="0">
                <a:latin typeface="Century Gothic" pitchFamily="34" charset="0"/>
              </a:rPr>
              <a:t> </a:t>
            </a:r>
            <a:r>
              <a:rPr lang="ru-RU" sz="4000" b="1" dirty="0" err="1">
                <a:latin typeface="Century Gothic" pitchFamily="34" charset="0"/>
              </a:rPr>
              <a:t>правих</a:t>
            </a:r>
            <a:r>
              <a:rPr lang="ru-RU" sz="4000" b="1" dirty="0">
                <a:latin typeface="Century Gothic" pitchFamily="34" charset="0"/>
              </a:rPr>
              <a:t>» </a:t>
            </a:r>
            <a:r>
              <a:rPr lang="ru-RU" sz="4000" dirty="0">
                <a:latin typeface="Century Gothic" pitchFamily="34" charset="0"/>
              </a:rPr>
              <a:t>стала </a:t>
            </a:r>
            <a:r>
              <a:rPr lang="ru-RU" sz="4000" dirty="0" err="1">
                <a:latin typeface="Century Gothic" pitchFamily="34" charset="0"/>
              </a:rPr>
              <a:t>інтеграція</a:t>
            </a:r>
            <a:r>
              <a:rPr lang="ru-RU" sz="4000" dirty="0">
                <a:latin typeface="Century Gothic" pitchFamily="34" charset="0"/>
              </a:rPr>
              <a:t> </a:t>
            </a:r>
            <a:r>
              <a:rPr lang="ru-RU" sz="4000" dirty="0" err="1">
                <a:latin typeface="Century Gothic" pitchFamily="34" charset="0"/>
              </a:rPr>
              <a:t>Європи</a:t>
            </a:r>
            <a:r>
              <a:rPr lang="ru-RU" sz="4000" dirty="0">
                <a:latin typeface="Century Gothic" pitchFamily="34" charset="0"/>
              </a:rPr>
              <a:t> до </a:t>
            </a:r>
            <a:r>
              <a:rPr lang="ru-RU" sz="4000" b="1" dirty="0">
                <a:latin typeface="Century Gothic" pitchFamily="34" charset="0"/>
              </a:rPr>
              <a:t>«</a:t>
            </a:r>
            <a:r>
              <a:rPr lang="ru-RU" sz="4000" b="1" dirty="0" err="1">
                <a:latin typeface="Century Gothic" pitchFamily="34" charset="0"/>
              </a:rPr>
              <a:t>Федеральної</a:t>
            </a:r>
            <a:r>
              <a:rPr lang="ru-RU" sz="4000" b="1" dirty="0">
                <a:latin typeface="Century Gothic" pitchFamily="34" charset="0"/>
              </a:rPr>
              <a:t> </a:t>
            </a:r>
            <a:r>
              <a:rPr lang="ru-RU" sz="4000" b="1" dirty="0" err="1">
                <a:latin typeface="Century Gothic" pitchFamily="34" charset="0"/>
              </a:rPr>
              <a:t>Імперії</a:t>
            </a:r>
            <a:r>
              <a:rPr lang="ru-RU" sz="4000" b="1" dirty="0">
                <a:latin typeface="Century Gothic" pitchFamily="34" charset="0"/>
              </a:rPr>
              <a:t>»</a:t>
            </a:r>
            <a:r>
              <a:rPr lang="ru-RU" sz="4000" dirty="0">
                <a:latin typeface="Century Gothic" pitchFamily="34" charset="0"/>
              </a:rPr>
              <a:t>, </a:t>
            </a:r>
            <a:r>
              <a:rPr lang="ru-RU" sz="4000" dirty="0" err="1">
                <a:latin typeface="Century Gothic" pitchFamily="34" charset="0"/>
              </a:rPr>
              <a:t>спроможної</a:t>
            </a:r>
            <a:r>
              <a:rPr lang="ru-RU" sz="4000" dirty="0">
                <a:latin typeface="Century Gothic" pitchFamily="34" charset="0"/>
              </a:rPr>
              <a:t> </a:t>
            </a:r>
            <a:r>
              <a:rPr lang="ru-RU" sz="4000" dirty="0" err="1">
                <a:latin typeface="Century Gothic" pitchFamily="34" charset="0"/>
              </a:rPr>
              <a:t>протистояти</a:t>
            </a:r>
            <a:r>
              <a:rPr lang="ru-RU" sz="4000" dirty="0">
                <a:latin typeface="Century Gothic" pitchFamily="34" charset="0"/>
              </a:rPr>
              <a:t> Заходу </a:t>
            </a:r>
            <a:r>
              <a:rPr lang="ru-RU" sz="4000" dirty="0" err="1">
                <a:latin typeface="Century Gothic" pitchFamily="34" charset="0"/>
              </a:rPr>
              <a:t>і</a:t>
            </a:r>
            <a:r>
              <a:rPr lang="ru-RU" sz="4000" dirty="0">
                <a:latin typeface="Century Gothic" pitchFamily="34" charset="0"/>
              </a:rPr>
              <a:t> США.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58000"/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sz="quarter" idx="1"/>
          </p:nvPr>
        </p:nvSpPr>
        <p:spPr>
          <a:xfrm>
            <a:off x="304800" y="533400"/>
            <a:ext cx="5791200" cy="5715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sz="3600" dirty="0">
                <a:latin typeface="Century Gothic" pitchFamily="34" charset="0"/>
              </a:rPr>
              <a:t>  </a:t>
            </a:r>
            <a:r>
              <a:rPr lang="ru-RU" sz="3600" dirty="0" err="1">
                <a:latin typeface="Century Gothic" pitchFamily="34" charset="0"/>
              </a:rPr>
              <a:t>Континенталістська</a:t>
            </a:r>
            <a:r>
              <a:rPr lang="ru-RU" sz="3600" dirty="0">
                <a:latin typeface="Century Gothic" pitchFamily="34" charset="0"/>
              </a:rPr>
              <a:t> </a:t>
            </a:r>
            <a:r>
              <a:rPr lang="ru-RU" sz="3600" dirty="0" err="1">
                <a:latin typeface="Century Gothic" pitchFamily="34" charset="0"/>
              </a:rPr>
              <a:t>орієнтація</a:t>
            </a:r>
            <a:r>
              <a:rPr lang="ru-RU" sz="3600" dirty="0">
                <a:latin typeface="Century Gothic" pitchFamily="34" charset="0"/>
              </a:rPr>
              <a:t> </a:t>
            </a:r>
            <a:r>
              <a:rPr lang="ru-RU" sz="3600" dirty="0" err="1">
                <a:latin typeface="Century Gothic" pitchFamily="34" charset="0"/>
              </a:rPr>
              <a:t>бельгійського</a:t>
            </a:r>
            <a:r>
              <a:rPr lang="ru-RU" sz="3600" dirty="0">
                <a:latin typeface="Century Gothic" pitchFamily="34" charset="0"/>
              </a:rPr>
              <a:t> </a:t>
            </a:r>
            <a:r>
              <a:rPr lang="ru-RU" sz="3600" dirty="0" err="1">
                <a:latin typeface="Century Gothic" pitchFamily="34" charset="0"/>
              </a:rPr>
              <a:t>геополітика</a:t>
            </a:r>
            <a:r>
              <a:rPr lang="ru-RU" sz="3600" dirty="0">
                <a:latin typeface="Century Gothic" pitchFamily="34" charset="0"/>
              </a:rPr>
              <a:t> </a:t>
            </a:r>
            <a:r>
              <a:rPr lang="ru-RU" sz="3600" dirty="0" err="1">
                <a:latin typeface="Century Gothic" pitchFamily="34" charset="0"/>
              </a:rPr>
              <a:t>і</a:t>
            </a:r>
            <a:r>
              <a:rPr lang="ru-RU" sz="3600" dirty="0">
                <a:latin typeface="Century Gothic" pitchFamily="34" charset="0"/>
              </a:rPr>
              <a:t> </a:t>
            </a:r>
            <a:r>
              <a:rPr lang="ru-RU" sz="3600" dirty="0" err="1">
                <a:latin typeface="Century Gothic" pitchFamily="34" charset="0"/>
              </a:rPr>
              <a:t>публіциста</a:t>
            </a:r>
            <a:r>
              <a:rPr lang="ru-RU" sz="3600" dirty="0">
                <a:latin typeface="Century Gothic" pitchFamily="34" charset="0"/>
              </a:rPr>
              <a:t> </a:t>
            </a:r>
            <a:r>
              <a:rPr lang="ru-RU" sz="3600" b="1" dirty="0" err="1">
                <a:latin typeface="Century Gothic" pitchFamily="34" charset="0"/>
              </a:rPr>
              <a:t>Робера</a:t>
            </a:r>
            <a:r>
              <a:rPr lang="ru-RU" sz="3600" b="1" dirty="0">
                <a:latin typeface="Century Gothic" pitchFamily="34" charset="0"/>
              </a:rPr>
              <a:t> </a:t>
            </a:r>
            <a:r>
              <a:rPr lang="ru-RU" sz="3600" b="1" dirty="0" err="1">
                <a:latin typeface="Century Gothic" pitchFamily="34" charset="0"/>
              </a:rPr>
              <a:t>Стойкерса</a:t>
            </a:r>
            <a:r>
              <a:rPr lang="ru-RU" sz="3600" b="1" dirty="0">
                <a:latin typeface="Century Gothic" pitchFamily="34" charset="0"/>
              </a:rPr>
              <a:t> </a:t>
            </a:r>
            <a:r>
              <a:rPr lang="ru-RU" sz="3600" dirty="0" err="1">
                <a:latin typeface="Century Gothic" pitchFamily="34" charset="0"/>
              </a:rPr>
              <a:t>полягає</a:t>
            </a:r>
            <a:r>
              <a:rPr lang="ru-RU" sz="3600" dirty="0">
                <a:latin typeface="Century Gothic" pitchFamily="34" charset="0"/>
              </a:rPr>
              <a:t> в </a:t>
            </a:r>
            <a:r>
              <a:rPr lang="ru-RU" sz="3600" dirty="0" err="1">
                <a:latin typeface="Century Gothic" pitchFamily="34" charset="0"/>
              </a:rPr>
              <a:t>активізації</a:t>
            </a:r>
            <a:r>
              <a:rPr lang="ru-RU" sz="3600" dirty="0">
                <a:latin typeface="Century Gothic" pitchFamily="34" charset="0"/>
              </a:rPr>
              <a:t> </a:t>
            </a:r>
            <a:r>
              <a:rPr lang="ru-RU" sz="3600" dirty="0" err="1">
                <a:latin typeface="Century Gothic" pitchFamily="34" charset="0"/>
              </a:rPr>
              <a:t>співробітництва</a:t>
            </a:r>
            <a:r>
              <a:rPr lang="ru-RU" sz="3600" dirty="0">
                <a:latin typeface="Century Gothic" pitchFamily="34" charset="0"/>
              </a:rPr>
              <a:t> </a:t>
            </a:r>
            <a:r>
              <a:rPr lang="ru-RU" sz="3600" dirty="0" err="1">
                <a:latin typeface="Century Gothic" pitchFamily="34" charset="0"/>
              </a:rPr>
              <a:t>Європи</a:t>
            </a:r>
            <a:r>
              <a:rPr lang="ru-RU" sz="3600" dirty="0">
                <a:latin typeface="Century Gothic" pitchFamily="34" charset="0"/>
              </a:rPr>
              <a:t> </a:t>
            </a:r>
            <a:r>
              <a:rPr lang="ru-RU" sz="3600" dirty="0" err="1">
                <a:latin typeface="Century Gothic" pitchFamily="34" charset="0"/>
              </a:rPr>
              <a:t>з</a:t>
            </a:r>
            <a:r>
              <a:rPr lang="ru-RU" sz="3600" dirty="0">
                <a:latin typeface="Century Gothic" pitchFamily="34" charset="0"/>
              </a:rPr>
              <a:t> </a:t>
            </a:r>
            <a:r>
              <a:rPr lang="ru-RU" sz="3600" dirty="0" err="1">
                <a:latin typeface="Century Gothic" pitchFamily="34" charset="0"/>
              </a:rPr>
              <a:t>країнами</a:t>
            </a:r>
            <a:r>
              <a:rPr lang="ru-RU" sz="3600" dirty="0">
                <a:latin typeface="Century Gothic" pitchFamily="34" charset="0"/>
              </a:rPr>
              <a:t> </a:t>
            </a:r>
            <a:r>
              <a:rPr lang="ru-RU" sz="3600" dirty="0" err="1">
                <a:latin typeface="Century Gothic" pitchFamily="34" charset="0"/>
              </a:rPr>
              <a:t>Третього</a:t>
            </a:r>
            <a:r>
              <a:rPr lang="ru-RU" sz="3600" dirty="0">
                <a:latin typeface="Century Gothic" pitchFamily="34" charset="0"/>
              </a:rPr>
              <a:t> </a:t>
            </a:r>
            <a:r>
              <a:rPr lang="ru-RU" sz="3600" dirty="0" err="1">
                <a:latin typeface="Century Gothic" pitchFamily="34" charset="0"/>
              </a:rPr>
              <a:t>Світу</a:t>
            </a:r>
            <a:endParaRPr lang="ru-RU" sz="3600" dirty="0">
              <a:latin typeface="Century Gothic" pitchFamily="34" charset="0"/>
            </a:endParaRPr>
          </a:p>
        </p:txBody>
      </p:sp>
      <p:pic>
        <p:nvPicPr>
          <p:cNvPr id="6146" name="Picture 2" descr="C:\Users\Марьяна\Desktop\сессия\лепська\Міжнар\безпека\безп\загружено (4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24600" y="1676400"/>
            <a:ext cx="2609850" cy="3497737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4" name="Прямоугольник 3"/>
          <p:cNvSpPr/>
          <p:nvPr/>
        </p:nvSpPr>
        <p:spPr>
          <a:xfrm>
            <a:off x="6553200" y="5257800"/>
            <a:ext cx="21355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err="1">
                <a:latin typeface="Century Gothic" pitchFamily="34" charset="0"/>
              </a:rPr>
              <a:t>Робер</a:t>
            </a:r>
            <a:r>
              <a:rPr lang="ru-RU" b="1" dirty="0">
                <a:latin typeface="Century Gothic" pitchFamily="34" charset="0"/>
              </a:rPr>
              <a:t> </a:t>
            </a:r>
            <a:r>
              <a:rPr lang="ru-RU" b="1" dirty="0" err="1">
                <a:latin typeface="Century Gothic" pitchFamily="34" charset="0"/>
              </a:rPr>
              <a:t>Стойкерс</a:t>
            </a:r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20000"/>
            <a:lum/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Марьяна\Desktop\сессия\лепська\Міжнар\безпека\безп\загружено (3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67000" y="3343677"/>
            <a:ext cx="5638800" cy="351432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Содержимое 1"/>
          <p:cNvSpPr>
            <a:spLocks noGrp="1"/>
          </p:cNvSpPr>
          <p:nvPr>
            <p:ph sz="quarter" idx="1"/>
          </p:nvPr>
        </p:nvSpPr>
        <p:spPr>
          <a:xfrm>
            <a:off x="0" y="457200"/>
            <a:ext cx="7924800" cy="27432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>
                <a:latin typeface="Bookman Old Style" pitchFamily="18" charset="0"/>
              </a:rPr>
              <a:t>   </a:t>
            </a:r>
            <a:r>
              <a:rPr lang="ru-RU" sz="3200" dirty="0" err="1">
                <a:latin typeface="Century Gothic" pitchFamily="34" charset="0"/>
              </a:rPr>
              <a:t>Американська</a:t>
            </a:r>
            <a:r>
              <a:rPr lang="ru-RU" sz="3200" dirty="0">
                <a:latin typeface="Century Gothic" pitchFamily="34" charset="0"/>
              </a:rPr>
              <a:t> </a:t>
            </a:r>
            <a:r>
              <a:rPr lang="ru-RU" sz="3200" dirty="0" err="1">
                <a:latin typeface="Century Gothic" pitchFamily="34" charset="0"/>
              </a:rPr>
              <a:t>версія</a:t>
            </a:r>
            <a:r>
              <a:rPr lang="ru-RU" sz="3200" dirty="0">
                <a:latin typeface="Century Gothic" pitchFamily="34" charset="0"/>
              </a:rPr>
              <a:t> </a:t>
            </a:r>
            <a:r>
              <a:rPr lang="ru-RU" sz="3200" dirty="0" err="1">
                <a:latin typeface="Century Gothic" pitchFamily="34" charset="0"/>
              </a:rPr>
              <a:t>атлантизму</a:t>
            </a:r>
            <a:r>
              <a:rPr lang="ru-RU" sz="3200" dirty="0">
                <a:latin typeface="Century Gothic" pitchFamily="34" charset="0"/>
              </a:rPr>
              <a:t> </a:t>
            </a:r>
            <a:r>
              <a:rPr lang="ru-RU" sz="3200" dirty="0" err="1">
                <a:latin typeface="Century Gothic" pitchFamily="34" charset="0"/>
              </a:rPr>
              <a:t>опанувала</a:t>
            </a:r>
            <a:r>
              <a:rPr lang="ru-RU" sz="3200" dirty="0">
                <a:latin typeface="Century Gothic" pitchFamily="34" charset="0"/>
              </a:rPr>
              <a:t> </a:t>
            </a:r>
            <a:r>
              <a:rPr lang="ru-RU" sz="3200" dirty="0" err="1">
                <a:latin typeface="Century Gothic" pitchFamily="34" charset="0"/>
              </a:rPr>
              <a:t>провідні</a:t>
            </a:r>
            <a:r>
              <a:rPr lang="ru-RU" sz="3200" dirty="0">
                <a:latin typeface="Century Gothic" pitchFamily="34" charset="0"/>
              </a:rPr>
              <a:t> </a:t>
            </a:r>
            <a:r>
              <a:rPr lang="ru-RU" sz="3200" dirty="0" err="1">
                <a:latin typeface="Century Gothic" pitchFamily="34" charset="0"/>
              </a:rPr>
              <a:t>ідеологічні</a:t>
            </a:r>
            <a:r>
              <a:rPr lang="ru-RU" sz="3200" dirty="0">
                <a:latin typeface="Century Gothic" pitchFamily="34" charset="0"/>
              </a:rPr>
              <a:t> </a:t>
            </a:r>
            <a:r>
              <a:rPr lang="ru-RU" sz="3200" dirty="0" err="1">
                <a:latin typeface="Century Gothic" pitchFamily="34" charset="0"/>
              </a:rPr>
              <a:t>позиції</a:t>
            </a:r>
            <a:r>
              <a:rPr lang="ru-RU" sz="3200" dirty="0">
                <a:latin typeface="Century Gothic" pitchFamily="34" charset="0"/>
              </a:rPr>
              <a:t> в </a:t>
            </a:r>
            <a:r>
              <a:rPr lang="ru-RU" sz="3200" dirty="0" err="1">
                <a:latin typeface="Century Gothic" pitchFamily="34" charset="0"/>
              </a:rPr>
              <a:t>Європі</a:t>
            </a:r>
            <a:r>
              <a:rPr lang="ru-RU" sz="3200" dirty="0">
                <a:latin typeface="Century Gothic" pitchFamily="34" charset="0"/>
              </a:rPr>
              <a:t>, </a:t>
            </a:r>
            <a:r>
              <a:rPr lang="ru-RU" sz="3200" dirty="0" err="1">
                <a:latin typeface="Century Gothic" pitchFamily="34" charset="0"/>
              </a:rPr>
              <a:t>залишивши</a:t>
            </a:r>
            <a:r>
              <a:rPr lang="ru-RU" sz="3200" dirty="0">
                <a:latin typeface="Century Gothic" pitchFamily="34" charset="0"/>
              </a:rPr>
              <a:t> </a:t>
            </a:r>
            <a:r>
              <a:rPr lang="ru-RU" sz="3200" dirty="0" err="1">
                <a:latin typeface="Century Gothic" pitchFamily="34" charset="0"/>
              </a:rPr>
              <a:t>проекти</a:t>
            </a:r>
            <a:r>
              <a:rPr lang="ru-RU" sz="3200" dirty="0">
                <a:latin typeface="Century Gothic" pitchFamily="34" charset="0"/>
              </a:rPr>
              <a:t> </a:t>
            </a:r>
            <a:r>
              <a:rPr lang="ru-RU" sz="3200" dirty="0" err="1">
                <a:latin typeface="Century Gothic" pitchFamily="34" charset="0"/>
              </a:rPr>
              <a:t>континенталістів</a:t>
            </a:r>
            <a:r>
              <a:rPr lang="ru-RU" sz="3200" dirty="0">
                <a:latin typeface="Century Gothic" pitchFamily="34" charset="0"/>
              </a:rPr>
              <a:t> у </a:t>
            </a:r>
            <a:r>
              <a:rPr lang="ru-RU" sz="3200" dirty="0" err="1">
                <a:latin typeface="Century Gothic" pitchFamily="34" charset="0"/>
              </a:rPr>
              <a:t>спадщину</a:t>
            </a:r>
            <a:r>
              <a:rPr lang="ru-RU" sz="3200" dirty="0">
                <a:latin typeface="Century Gothic" pitchFamily="34" charset="0"/>
              </a:rPr>
              <a:t> </a:t>
            </a:r>
            <a:r>
              <a:rPr lang="ru-RU" sz="3200" dirty="0" err="1">
                <a:latin typeface="Century Gothic" pitchFamily="34" charset="0"/>
              </a:rPr>
              <a:t>окремим</a:t>
            </a:r>
            <a:r>
              <a:rPr lang="ru-RU" sz="3200" dirty="0">
                <a:latin typeface="Century Gothic" pitchFamily="34" charset="0"/>
              </a:rPr>
              <a:t> </a:t>
            </a:r>
            <a:r>
              <a:rPr lang="ru-RU" sz="3200" dirty="0" err="1">
                <a:latin typeface="Century Gothic" pitchFamily="34" charset="0"/>
              </a:rPr>
              <a:t>опозиційним</a:t>
            </a:r>
            <a:r>
              <a:rPr lang="ru-RU" sz="3200" dirty="0">
                <a:latin typeface="Century Gothic" pitchFamily="34" charset="0"/>
              </a:rPr>
              <a:t> </a:t>
            </a:r>
            <a:r>
              <a:rPr lang="ru-RU" sz="3200" dirty="0" err="1">
                <a:latin typeface="Century Gothic" pitchFamily="34" charset="0"/>
              </a:rPr>
              <a:t>угрупованням</a:t>
            </a:r>
            <a:r>
              <a:rPr lang="ru-RU" sz="3200" dirty="0">
                <a:latin typeface="Century Gothic" pitchFamily="34" charset="0"/>
              </a:rPr>
              <a:t>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55000"/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sz="quarter" idx="1"/>
          </p:nvPr>
        </p:nvSpPr>
        <p:spPr>
          <a:xfrm>
            <a:off x="228600" y="1447800"/>
            <a:ext cx="8686800" cy="3124201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dirty="0">
                <a:latin typeface="Bookman Old Style" pitchFamily="18" charset="0"/>
              </a:rPr>
              <a:t>  </a:t>
            </a:r>
            <a:r>
              <a:rPr lang="ru-RU" sz="4000" dirty="0">
                <a:latin typeface="Century Gothic" pitchFamily="34" charset="0"/>
              </a:rPr>
              <a:t>Одним </a:t>
            </a:r>
            <a:r>
              <a:rPr lang="ru-RU" sz="4000" dirty="0" err="1">
                <a:latin typeface="Century Gothic" pitchFamily="34" charset="0"/>
              </a:rPr>
              <a:t>з</a:t>
            </a:r>
            <a:r>
              <a:rPr lang="ru-RU" sz="4000" dirty="0">
                <a:latin typeface="Century Gothic" pitchFamily="34" charset="0"/>
              </a:rPr>
              <a:t> </a:t>
            </a:r>
            <a:r>
              <a:rPr lang="ru-RU" sz="4000" dirty="0" err="1">
                <a:latin typeface="Century Gothic" pitchFamily="34" charset="0"/>
              </a:rPr>
              <a:t>ключових</a:t>
            </a:r>
            <a:r>
              <a:rPr lang="ru-RU" sz="4000" dirty="0">
                <a:latin typeface="Century Gothic" pitchFamily="34" charset="0"/>
              </a:rPr>
              <a:t> понять </a:t>
            </a:r>
            <a:r>
              <a:rPr lang="ru-RU" sz="4000" dirty="0" err="1">
                <a:latin typeface="Century Gothic" pitchFamily="34" charset="0"/>
              </a:rPr>
              <a:t>сучасної</a:t>
            </a:r>
            <a:r>
              <a:rPr lang="ru-RU" sz="4000" dirty="0">
                <a:latin typeface="Century Gothic" pitchFamily="34" charset="0"/>
              </a:rPr>
              <a:t> </a:t>
            </a:r>
            <a:r>
              <a:rPr lang="ru-RU" sz="4000" dirty="0" err="1">
                <a:latin typeface="Century Gothic" pitchFamily="34" charset="0"/>
              </a:rPr>
              <a:t>світової</a:t>
            </a:r>
            <a:r>
              <a:rPr lang="ru-RU" sz="4000" dirty="0">
                <a:latin typeface="Century Gothic" pitchFamily="34" charset="0"/>
              </a:rPr>
              <a:t> </a:t>
            </a:r>
            <a:r>
              <a:rPr lang="ru-RU" sz="4000" dirty="0" err="1">
                <a:latin typeface="Century Gothic" pitchFamily="34" charset="0"/>
              </a:rPr>
              <a:t>політики</a:t>
            </a:r>
            <a:r>
              <a:rPr lang="ru-RU" sz="4000" dirty="0">
                <a:latin typeface="Century Gothic" pitchFamily="34" charset="0"/>
              </a:rPr>
              <a:t> </a:t>
            </a:r>
            <a:r>
              <a:rPr lang="ru-RU" sz="4000" dirty="0" err="1">
                <a:latin typeface="Century Gothic" pitchFamily="34" charset="0"/>
              </a:rPr>
              <a:t>є</a:t>
            </a:r>
            <a:r>
              <a:rPr lang="ru-RU" sz="4000" dirty="0">
                <a:latin typeface="Century Gothic" pitchFamily="34" charset="0"/>
              </a:rPr>
              <a:t> </a:t>
            </a:r>
            <a:r>
              <a:rPr lang="ru-RU" sz="4000" b="1" dirty="0" err="1">
                <a:solidFill>
                  <a:srgbClr val="C00000"/>
                </a:solidFill>
                <a:latin typeface="Century Gothic" pitchFamily="34" charset="0"/>
              </a:rPr>
              <a:t>лідерство</a:t>
            </a:r>
            <a:r>
              <a:rPr lang="ru-RU" sz="4000" b="1" dirty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itchFamily="34" charset="0"/>
              </a:rPr>
              <a:t>т</a:t>
            </a:r>
            <a:r>
              <a:rPr lang="ru-RU" sz="4000" dirty="0">
                <a:latin typeface="Century Gothic" pitchFamily="34" charset="0"/>
              </a:rPr>
              <a:t>а </a:t>
            </a:r>
            <a:r>
              <a:rPr lang="ru-RU" sz="4000" b="1" dirty="0" err="1">
                <a:solidFill>
                  <a:srgbClr val="C00000"/>
                </a:solidFill>
                <a:latin typeface="Century Gothic" pitchFamily="34" charset="0"/>
              </a:rPr>
              <a:t>держави-лідери</a:t>
            </a:r>
            <a:r>
              <a:rPr lang="ru-RU" sz="4000" b="1" dirty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4000" b="1" dirty="0" err="1">
                <a:solidFill>
                  <a:srgbClr val="C00000"/>
                </a:solidFill>
                <a:latin typeface="Century Gothic" pitchFamily="34" charset="0"/>
              </a:rPr>
              <a:t>міжнародної</a:t>
            </a:r>
            <a:r>
              <a:rPr lang="ru-RU" sz="4000" b="1" dirty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4000" b="1" dirty="0" err="1">
                <a:solidFill>
                  <a:srgbClr val="C00000"/>
                </a:solidFill>
                <a:latin typeface="Century Gothic" pitchFamily="34" charset="0"/>
              </a:rPr>
              <a:t>спільноти</a:t>
            </a:r>
            <a:r>
              <a:rPr lang="ru-RU" sz="4000" dirty="0">
                <a:latin typeface="Century Gothic" pitchFamily="34" charset="0"/>
              </a:rPr>
              <a:t>.</a:t>
            </a:r>
          </a:p>
          <a:p>
            <a:endParaRPr lang="ru-RU" sz="4000" dirty="0">
              <a:latin typeface="Century Gothic" pitchFamily="34" charset="0"/>
            </a:endParaRPr>
          </a:p>
          <a:p>
            <a:pPr>
              <a:buNone/>
            </a:pPr>
            <a:endParaRPr lang="ru-RU" sz="4000" dirty="0"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59000"/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sz="quarter" idx="1"/>
          </p:nvPr>
        </p:nvSpPr>
        <p:spPr>
          <a:xfrm>
            <a:off x="0" y="0"/>
            <a:ext cx="9144000" cy="38862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sz="3200" b="1" dirty="0">
                <a:solidFill>
                  <a:srgbClr val="C00000"/>
                </a:solidFill>
                <a:latin typeface="Century Gothic" pitchFamily="34" charset="0"/>
              </a:rPr>
              <a:t>  </a:t>
            </a:r>
            <a:r>
              <a:rPr lang="ru-RU" sz="4800" b="1" dirty="0" err="1">
                <a:solidFill>
                  <a:srgbClr val="C00000"/>
                </a:solidFill>
                <a:latin typeface="Century Gothic" pitchFamily="34" charset="0"/>
              </a:rPr>
              <a:t>Лідерство</a:t>
            </a:r>
            <a:r>
              <a:rPr lang="ru-RU" sz="4800" b="1" dirty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3200" dirty="0">
                <a:latin typeface="Century Gothic" pitchFamily="34" charset="0"/>
              </a:rPr>
              <a:t>в широкому </a:t>
            </a:r>
            <a:r>
              <a:rPr lang="ru-RU" sz="3200" dirty="0" err="1">
                <a:latin typeface="Century Gothic" pitchFamily="34" charset="0"/>
              </a:rPr>
              <a:t>сенсі</a:t>
            </a:r>
            <a:r>
              <a:rPr lang="ru-RU" sz="3200" dirty="0">
                <a:latin typeface="Century Gothic" pitchFamily="34" charset="0"/>
              </a:rPr>
              <a:t> ми </a:t>
            </a:r>
            <a:r>
              <a:rPr lang="ru-RU" sz="3200" dirty="0" err="1">
                <a:latin typeface="Century Gothic" pitchFamily="34" charset="0"/>
              </a:rPr>
              <a:t>можемо</a:t>
            </a:r>
            <a:r>
              <a:rPr lang="ru-RU" sz="3200" dirty="0">
                <a:latin typeface="Century Gothic" pitchFamily="34" charset="0"/>
              </a:rPr>
              <a:t> </a:t>
            </a:r>
            <a:r>
              <a:rPr lang="ru-RU" sz="3200" dirty="0" err="1">
                <a:latin typeface="Century Gothic" pitchFamily="34" charset="0"/>
              </a:rPr>
              <a:t>визначити</a:t>
            </a:r>
            <a:r>
              <a:rPr lang="ru-RU" sz="3200" dirty="0">
                <a:latin typeface="Century Gothic" pitchFamily="34" charset="0"/>
              </a:rPr>
              <a:t>, як </a:t>
            </a:r>
            <a:r>
              <a:rPr lang="ru-RU" sz="3200" dirty="0" err="1">
                <a:latin typeface="Century Gothic" pitchFamily="34" charset="0"/>
              </a:rPr>
              <a:t>невідчужені</a:t>
            </a:r>
            <a:r>
              <a:rPr lang="ru-RU" sz="3200" dirty="0">
                <a:latin typeface="Century Gothic" pitchFamily="34" charset="0"/>
              </a:rPr>
              <a:t> </a:t>
            </a:r>
            <a:r>
              <a:rPr lang="ru-RU" sz="3200" dirty="0" err="1">
                <a:latin typeface="Century Gothic" pitchFamily="34" charset="0"/>
              </a:rPr>
              <a:t>суб’єктно-об’єктні</a:t>
            </a:r>
            <a:r>
              <a:rPr lang="ru-RU" sz="3200" dirty="0">
                <a:latin typeface="Century Gothic" pitchFamily="34" charset="0"/>
              </a:rPr>
              <a:t> </a:t>
            </a:r>
            <a:r>
              <a:rPr lang="ru-RU" sz="3200" dirty="0" err="1">
                <a:latin typeface="Century Gothic" pitchFamily="34" charset="0"/>
              </a:rPr>
              <a:t>відносини</a:t>
            </a:r>
            <a:r>
              <a:rPr lang="ru-RU" sz="3200" dirty="0">
                <a:latin typeface="Century Gothic" pitchFamily="34" charset="0"/>
              </a:rPr>
              <a:t> </a:t>
            </a:r>
            <a:r>
              <a:rPr lang="ru-RU" sz="3200" dirty="0" err="1">
                <a:latin typeface="Century Gothic" pitchFamily="34" charset="0"/>
              </a:rPr>
              <a:t>домінування</a:t>
            </a:r>
            <a:r>
              <a:rPr lang="ru-RU" sz="3200" dirty="0">
                <a:latin typeface="Century Gothic" pitchFamily="34" charset="0"/>
              </a:rPr>
              <a:t> та </a:t>
            </a:r>
            <a:r>
              <a:rPr lang="ru-RU" sz="3200" dirty="0" err="1">
                <a:latin typeface="Century Gothic" pitchFamily="34" charset="0"/>
              </a:rPr>
              <a:t>підкорення</a:t>
            </a:r>
            <a:r>
              <a:rPr lang="ru-RU" sz="3200" dirty="0">
                <a:latin typeface="Century Gothic" pitchFamily="34" charset="0"/>
              </a:rPr>
              <a:t>, </a:t>
            </a:r>
            <a:r>
              <a:rPr lang="ru-RU" sz="3200" dirty="0" err="1">
                <a:latin typeface="Century Gothic" pitchFamily="34" charset="0"/>
              </a:rPr>
              <a:t>впливу</a:t>
            </a:r>
            <a:r>
              <a:rPr lang="ru-RU" sz="3200" dirty="0">
                <a:latin typeface="Century Gothic" pitchFamily="34" charset="0"/>
              </a:rPr>
              <a:t> </a:t>
            </a:r>
            <a:r>
              <a:rPr lang="ru-RU" sz="3200" dirty="0" err="1">
                <a:latin typeface="Century Gothic" pitchFamily="34" charset="0"/>
              </a:rPr>
              <a:t>та</a:t>
            </a:r>
            <a:r>
              <a:rPr lang="ru-RU" sz="3200" dirty="0">
                <a:latin typeface="Century Gothic" pitchFamily="34" charset="0"/>
              </a:rPr>
              <a:t> </a:t>
            </a:r>
            <a:r>
              <a:rPr lang="ru-RU" sz="3200" dirty="0" err="1">
                <a:latin typeface="Century Gothic" pitchFamily="34" charset="0"/>
              </a:rPr>
              <a:t>слідування</a:t>
            </a:r>
            <a:r>
              <a:rPr lang="ru-RU" sz="3200" dirty="0">
                <a:latin typeface="Century Gothic" pitchFamily="34" charset="0"/>
              </a:rPr>
              <a:t> </a:t>
            </a:r>
            <a:r>
              <a:rPr lang="ru-RU" sz="3200" dirty="0" err="1">
                <a:latin typeface="Century Gothic" pitchFamily="34" charset="0"/>
              </a:rPr>
              <a:t>із</a:t>
            </a:r>
            <a:r>
              <a:rPr lang="ru-RU" sz="3200" dirty="0">
                <a:latin typeface="Century Gothic" pitchFamily="34" charset="0"/>
              </a:rPr>
              <a:t> приводу </a:t>
            </a:r>
            <a:r>
              <a:rPr lang="ru-RU" sz="3200" dirty="0" err="1">
                <a:latin typeface="Century Gothic" pitchFamily="34" charset="0"/>
              </a:rPr>
              <a:t>завоювання</a:t>
            </a:r>
            <a:r>
              <a:rPr lang="ru-RU" sz="3200" dirty="0">
                <a:latin typeface="Century Gothic" pitchFamily="34" charset="0"/>
              </a:rPr>
              <a:t>, </a:t>
            </a:r>
            <a:r>
              <a:rPr lang="ru-RU" sz="3200" dirty="0" err="1">
                <a:latin typeface="Century Gothic" pitchFamily="34" charset="0"/>
              </a:rPr>
              <a:t>утримання</a:t>
            </a:r>
            <a:r>
              <a:rPr lang="ru-RU" sz="3200" dirty="0">
                <a:latin typeface="Century Gothic" pitchFamily="34" charset="0"/>
              </a:rPr>
              <a:t> </a:t>
            </a:r>
            <a:r>
              <a:rPr lang="ru-RU" sz="3200" dirty="0" err="1">
                <a:latin typeface="Century Gothic" pitchFamily="34" charset="0"/>
              </a:rPr>
              <a:t>й</a:t>
            </a:r>
            <a:r>
              <a:rPr lang="ru-RU" sz="3200" dirty="0">
                <a:latin typeface="Century Gothic" pitchFamily="34" charset="0"/>
              </a:rPr>
              <a:t> </a:t>
            </a:r>
            <a:r>
              <a:rPr lang="ru-RU" sz="3200" dirty="0" err="1">
                <a:latin typeface="Century Gothic" pitchFamily="34" charset="0"/>
              </a:rPr>
              <a:t>використання</a:t>
            </a:r>
            <a:r>
              <a:rPr lang="ru-RU" sz="3200" dirty="0">
                <a:latin typeface="Century Gothic" pitchFamily="34" charset="0"/>
              </a:rPr>
              <a:t> </a:t>
            </a:r>
            <a:r>
              <a:rPr lang="ru-RU" sz="3200" dirty="0" err="1">
                <a:latin typeface="Century Gothic" pitchFamily="34" charset="0"/>
              </a:rPr>
              <a:t>влади</a:t>
            </a:r>
            <a:r>
              <a:rPr lang="ru-RU" sz="3200" dirty="0">
                <a:latin typeface="Century Gothic" pitchFamily="34" charset="0"/>
              </a:rPr>
              <a:t>”</a:t>
            </a:r>
          </a:p>
        </p:txBody>
      </p:sp>
      <p:pic>
        <p:nvPicPr>
          <p:cNvPr id="12290" name="Picture 2" descr="C:\Users\Марьяна\Desktop\сессия\лепська\Міжнар\безпека\безп\загружено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62201" y="3292086"/>
            <a:ext cx="6781800" cy="356591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44000"/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371600" y="274638"/>
            <a:ext cx="7315200" cy="1143000"/>
          </a:xfrm>
        </p:spPr>
        <p:txBody>
          <a:bodyPr>
            <a:normAutofit/>
          </a:bodyPr>
          <a:lstStyle/>
          <a:p>
            <a:r>
              <a:rPr lang="ru-RU" sz="4800" b="1" dirty="0" err="1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</a:rPr>
              <a:t>К</a:t>
            </a:r>
            <a:r>
              <a:rPr lang="ru-RU" sz="4800" b="1" dirty="0" err="1">
                <a:solidFill>
                  <a:schemeClr val="accent1">
                    <a:lumMod val="75000"/>
                  </a:schemeClr>
                </a:solidFill>
                <a:effectLst/>
                <a:latin typeface="Century Gothic" pitchFamily="34" charset="0"/>
              </a:rPr>
              <a:t>ритерії</a:t>
            </a:r>
            <a:r>
              <a:rPr lang="ru-RU" sz="4800" b="1" dirty="0">
                <a:solidFill>
                  <a:schemeClr val="accent1">
                    <a:lumMod val="75000"/>
                  </a:schemeClr>
                </a:solidFill>
                <a:effectLst/>
                <a:latin typeface="Century Gothic" pitchFamily="34" charset="0"/>
              </a:rPr>
              <a:t> </a:t>
            </a:r>
            <a:r>
              <a:rPr lang="ru-RU" sz="4800" b="1" dirty="0" err="1">
                <a:solidFill>
                  <a:schemeClr val="accent1">
                    <a:lumMod val="75000"/>
                  </a:schemeClr>
                </a:solidFill>
                <a:effectLst/>
                <a:latin typeface="Century Gothic" pitchFamily="34" charset="0"/>
              </a:rPr>
              <a:t>лідерства</a:t>
            </a:r>
            <a:r>
              <a:rPr lang="ru-RU" sz="4800" b="1" dirty="0">
                <a:solidFill>
                  <a:schemeClr val="accent1">
                    <a:lumMod val="75000"/>
                  </a:schemeClr>
                </a:solidFill>
                <a:effectLst/>
                <a:latin typeface="Century Gothic" pitchFamily="34" charset="0"/>
              </a:rPr>
              <a:t>: </a:t>
            </a:r>
          </a:p>
        </p:txBody>
      </p:sp>
      <p:sp>
        <p:nvSpPr>
          <p:cNvPr id="2" name="Содержимое 1"/>
          <p:cNvSpPr>
            <a:spLocks noGrp="1"/>
          </p:cNvSpPr>
          <p:nvPr>
            <p:ph sz="quarter" idx="1"/>
          </p:nvPr>
        </p:nvSpPr>
        <p:spPr>
          <a:xfrm>
            <a:off x="685800" y="1828800"/>
            <a:ext cx="7848600" cy="3962399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600" dirty="0" err="1">
                <a:latin typeface="Century Gothic" pitchFamily="34" charset="0"/>
              </a:rPr>
              <a:t>військова</a:t>
            </a:r>
            <a:r>
              <a:rPr lang="ru-RU" sz="3600" dirty="0">
                <a:latin typeface="Century Gothic" pitchFamily="34" charset="0"/>
              </a:rPr>
              <a:t> сила;</a:t>
            </a:r>
          </a:p>
          <a:p>
            <a:r>
              <a:rPr lang="ru-RU" sz="3600" dirty="0">
                <a:latin typeface="Century Gothic" pitchFamily="34" charset="0"/>
              </a:rPr>
              <a:t> </a:t>
            </a:r>
            <a:r>
              <a:rPr lang="ru-RU" sz="3600" dirty="0" err="1">
                <a:latin typeface="Century Gothic" pitchFamily="34" charset="0"/>
              </a:rPr>
              <a:t>науковотехнічний</a:t>
            </a:r>
            <a:r>
              <a:rPr lang="ru-RU" sz="3600" dirty="0">
                <a:latin typeface="Century Gothic" pitchFamily="34" charset="0"/>
              </a:rPr>
              <a:t> </a:t>
            </a:r>
            <a:r>
              <a:rPr lang="ru-RU" sz="3600" dirty="0" err="1">
                <a:latin typeface="Century Gothic" pitchFamily="34" charset="0"/>
              </a:rPr>
              <a:t>потенціал</a:t>
            </a:r>
            <a:r>
              <a:rPr lang="ru-RU" sz="3600" dirty="0">
                <a:latin typeface="Century Gothic" pitchFamily="34" charset="0"/>
              </a:rPr>
              <a:t>;</a:t>
            </a:r>
          </a:p>
          <a:p>
            <a:r>
              <a:rPr lang="ru-RU" sz="3600" dirty="0" err="1">
                <a:latin typeface="Century Gothic" pitchFamily="34" charset="0"/>
              </a:rPr>
              <a:t>виробничоекономічний</a:t>
            </a:r>
            <a:r>
              <a:rPr lang="ru-RU" sz="3600" dirty="0">
                <a:latin typeface="Century Gothic" pitchFamily="34" charset="0"/>
              </a:rPr>
              <a:t> </a:t>
            </a:r>
            <a:r>
              <a:rPr lang="ru-RU" sz="3600" dirty="0" err="1">
                <a:latin typeface="Century Gothic" pitchFamily="34" charset="0"/>
              </a:rPr>
              <a:t>потенціал</a:t>
            </a:r>
            <a:r>
              <a:rPr lang="ru-RU" sz="3600" dirty="0">
                <a:latin typeface="Century Gothic" pitchFamily="34" charset="0"/>
              </a:rPr>
              <a:t>;</a:t>
            </a:r>
          </a:p>
          <a:p>
            <a:r>
              <a:rPr lang="ru-RU" sz="3600" dirty="0">
                <a:latin typeface="Century Gothic" pitchFamily="34" charset="0"/>
              </a:rPr>
              <a:t> </a:t>
            </a:r>
            <a:r>
              <a:rPr lang="ru-RU" sz="3600" dirty="0" err="1">
                <a:latin typeface="Century Gothic" pitchFamily="34" charset="0"/>
              </a:rPr>
              <a:t>організаційний</a:t>
            </a:r>
            <a:r>
              <a:rPr lang="ru-RU" sz="3600" dirty="0">
                <a:latin typeface="Century Gothic" pitchFamily="34" charset="0"/>
              </a:rPr>
              <a:t> ресурс;</a:t>
            </a:r>
          </a:p>
          <a:p>
            <a:r>
              <a:rPr lang="ru-RU" sz="3600" dirty="0">
                <a:latin typeface="Century Gothic" pitchFamily="34" charset="0"/>
              </a:rPr>
              <a:t> </a:t>
            </a:r>
            <a:r>
              <a:rPr lang="ru-RU" sz="3600" dirty="0" err="1">
                <a:latin typeface="Century Gothic" pitchFamily="34" charset="0"/>
              </a:rPr>
              <a:t>сукупний</a:t>
            </a:r>
            <a:r>
              <a:rPr lang="ru-RU" sz="3600" dirty="0">
                <a:latin typeface="Century Gothic" pitchFamily="34" charset="0"/>
              </a:rPr>
              <a:t> </a:t>
            </a:r>
            <a:r>
              <a:rPr lang="ru-RU" sz="3600" dirty="0" err="1">
                <a:latin typeface="Century Gothic" pitchFamily="34" charset="0"/>
              </a:rPr>
              <a:t>креативний</a:t>
            </a:r>
            <a:r>
              <a:rPr lang="ru-RU" sz="3600" dirty="0">
                <a:latin typeface="Century Gothic" pitchFamily="34" charset="0"/>
              </a:rPr>
              <a:t> ресурс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43000"/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sz="quarter" idx="1"/>
          </p:nvPr>
        </p:nvSpPr>
        <p:spPr>
          <a:xfrm>
            <a:off x="0" y="0"/>
            <a:ext cx="8229600" cy="3809999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800" dirty="0">
                <a:latin typeface="Bookman Old Style" pitchFamily="18" charset="0"/>
              </a:rPr>
              <a:t>  </a:t>
            </a:r>
            <a:r>
              <a:rPr lang="ru-RU" sz="3200" dirty="0" err="1">
                <a:latin typeface="Century Gothic" pitchFamily="34" charset="0"/>
              </a:rPr>
              <a:t>Тісно</a:t>
            </a:r>
            <a:r>
              <a:rPr lang="ru-RU" sz="3200" dirty="0">
                <a:latin typeface="Century Gothic" pitchFamily="34" charset="0"/>
              </a:rPr>
              <a:t> </a:t>
            </a:r>
            <a:r>
              <a:rPr lang="ru-RU" sz="3200" dirty="0" err="1">
                <a:latin typeface="Century Gothic" pitchFamily="34" charset="0"/>
              </a:rPr>
              <a:t>пов’язана</a:t>
            </a:r>
            <a:r>
              <a:rPr lang="ru-RU" sz="3200" dirty="0">
                <a:latin typeface="Century Gothic" pitchFamily="34" charset="0"/>
              </a:rPr>
              <a:t> </a:t>
            </a:r>
            <a:r>
              <a:rPr lang="ru-RU" sz="3200" dirty="0" err="1">
                <a:latin typeface="Century Gothic" pitchFamily="34" charset="0"/>
              </a:rPr>
              <a:t>з</a:t>
            </a:r>
            <a:r>
              <a:rPr lang="ru-RU" sz="3200" dirty="0">
                <a:latin typeface="Century Gothic" pitchFamily="34" charset="0"/>
              </a:rPr>
              <a:t> </a:t>
            </a:r>
            <a:r>
              <a:rPr lang="ru-RU" sz="3200" dirty="0" err="1">
                <a:latin typeface="Century Gothic" pitchFamily="34" charset="0"/>
              </a:rPr>
              <a:t>громадянським</a:t>
            </a:r>
            <a:r>
              <a:rPr lang="ru-RU" sz="3200" dirty="0">
                <a:latin typeface="Century Gothic" pitchFamily="34" charset="0"/>
              </a:rPr>
              <a:t> </a:t>
            </a:r>
            <a:r>
              <a:rPr lang="ru-RU" sz="3200" dirty="0" err="1">
                <a:latin typeface="Century Gothic" pitchFamily="34" charset="0"/>
              </a:rPr>
              <a:t>суспільством</a:t>
            </a:r>
            <a:r>
              <a:rPr lang="ru-RU" sz="3200" dirty="0">
                <a:latin typeface="Century Gothic" pitchFamily="34" charset="0"/>
              </a:rPr>
              <a:t> </a:t>
            </a:r>
            <a:r>
              <a:rPr lang="ru-RU" sz="3200" b="1" dirty="0" err="1">
                <a:latin typeface="Century Gothic" pitchFamily="34" charset="0"/>
              </a:rPr>
              <a:t>гегемонія</a:t>
            </a:r>
            <a:r>
              <a:rPr lang="ru-RU" sz="3200" b="1" dirty="0">
                <a:latin typeface="Century Gothic" pitchFamily="34" charset="0"/>
              </a:rPr>
              <a:t>.</a:t>
            </a:r>
            <a:r>
              <a:rPr lang="ru-RU" sz="3200" dirty="0">
                <a:latin typeface="Century Gothic" pitchFamily="34" charset="0"/>
              </a:rPr>
              <a:t> Сила </a:t>
            </a:r>
            <a:r>
              <a:rPr lang="ru-RU" sz="3200" dirty="0" err="1">
                <a:latin typeface="Century Gothic" pitchFamily="34" charset="0"/>
              </a:rPr>
              <a:t>і</a:t>
            </a:r>
            <a:r>
              <a:rPr lang="ru-RU" sz="3200" dirty="0">
                <a:latin typeface="Century Gothic" pitchFamily="34" charset="0"/>
              </a:rPr>
              <a:t> </a:t>
            </a:r>
            <a:r>
              <a:rPr lang="ru-RU" sz="3200" dirty="0" err="1">
                <a:latin typeface="Century Gothic" pitchFamily="34" charset="0"/>
              </a:rPr>
              <a:t>життєздатність</a:t>
            </a:r>
            <a:r>
              <a:rPr lang="ru-RU" sz="3200" dirty="0">
                <a:latin typeface="Century Gothic" pitchFamily="34" charset="0"/>
              </a:rPr>
              <a:t> </a:t>
            </a:r>
            <a:r>
              <a:rPr lang="ru-RU" sz="3200" dirty="0" err="1">
                <a:latin typeface="Century Gothic" pitchFamily="34" charset="0"/>
              </a:rPr>
              <a:t>громадянського</a:t>
            </a:r>
            <a:r>
              <a:rPr lang="ru-RU" sz="3200" dirty="0">
                <a:latin typeface="Century Gothic" pitchFamily="34" charset="0"/>
              </a:rPr>
              <a:t> </a:t>
            </a:r>
            <a:r>
              <a:rPr lang="ru-RU" sz="3200" dirty="0" err="1">
                <a:latin typeface="Century Gothic" pitchFamily="34" charset="0"/>
              </a:rPr>
              <a:t>суспільства</a:t>
            </a:r>
            <a:r>
              <a:rPr lang="ru-RU" sz="3200" dirty="0">
                <a:latin typeface="Century Gothic" pitchFamily="34" charset="0"/>
              </a:rPr>
              <a:t> (</a:t>
            </a:r>
            <a:r>
              <a:rPr lang="ru-RU" sz="3200" dirty="0" err="1">
                <a:latin typeface="Century Gothic" pitchFamily="34" charset="0"/>
              </a:rPr>
              <a:t>тобто</a:t>
            </a:r>
            <a:r>
              <a:rPr lang="ru-RU" sz="3200" dirty="0">
                <a:latin typeface="Century Gothic" pitchFamily="34" charset="0"/>
              </a:rPr>
              <a:t> </a:t>
            </a:r>
            <a:r>
              <a:rPr lang="ru-RU" sz="3200" dirty="0" err="1">
                <a:latin typeface="Century Gothic" pitchFamily="34" charset="0"/>
              </a:rPr>
              <a:t>ступінь</a:t>
            </a:r>
            <a:r>
              <a:rPr lang="ru-RU" sz="3200" dirty="0">
                <a:latin typeface="Century Gothic" pitchFamily="34" charset="0"/>
              </a:rPr>
              <a:t> </a:t>
            </a:r>
            <a:r>
              <a:rPr lang="ru-RU" sz="3200" dirty="0" err="1">
                <a:latin typeface="Century Gothic" pitchFamily="34" charset="0"/>
              </a:rPr>
              <a:t>складності</a:t>
            </a:r>
            <a:r>
              <a:rPr lang="ru-RU" sz="3200" dirty="0">
                <a:latin typeface="Century Gothic" pitchFamily="34" charset="0"/>
              </a:rPr>
              <a:t> </a:t>
            </a:r>
            <a:r>
              <a:rPr lang="ru-RU" sz="3200" dirty="0" err="1">
                <a:latin typeface="Century Gothic" pitchFamily="34" charset="0"/>
              </a:rPr>
              <a:t>соціальних</a:t>
            </a:r>
            <a:r>
              <a:rPr lang="ru-RU" sz="3200" dirty="0">
                <a:latin typeface="Century Gothic" pitchFamily="34" charset="0"/>
              </a:rPr>
              <a:t>, </a:t>
            </a:r>
            <a:r>
              <a:rPr lang="ru-RU" sz="3200" dirty="0" err="1">
                <a:latin typeface="Century Gothic" pitchFamily="34" charset="0"/>
              </a:rPr>
              <a:t>економічних</a:t>
            </a:r>
            <a:r>
              <a:rPr lang="ru-RU" sz="3200" dirty="0">
                <a:latin typeface="Century Gothic" pitchFamily="34" charset="0"/>
              </a:rPr>
              <a:t> та </a:t>
            </a:r>
            <a:r>
              <a:rPr lang="ru-RU" sz="3200" dirty="0" err="1">
                <a:latin typeface="Century Gothic" pitchFamily="34" charset="0"/>
              </a:rPr>
              <a:t>культурних</a:t>
            </a:r>
            <a:r>
              <a:rPr lang="ru-RU" sz="3200" dirty="0">
                <a:latin typeface="Century Gothic" pitchFamily="34" charset="0"/>
              </a:rPr>
              <a:t> </a:t>
            </a:r>
            <a:r>
              <a:rPr lang="ru-RU" sz="3200" dirty="0" err="1">
                <a:latin typeface="Century Gothic" pitchFamily="34" charset="0"/>
              </a:rPr>
              <a:t>груп</a:t>
            </a:r>
            <a:r>
              <a:rPr lang="ru-RU" sz="3200" dirty="0">
                <a:latin typeface="Century Gothic" pitchFamily="34" charset="0"/>
              </a:rPr>
              <a:t>) </a:t>
            </a:r>
            <a:r>
              <a:rPr lang="ru-RU" sz="3200" dirty="0" err="1">
                <a:latin typeface="Century Gothic" pitchFamily="34" charset="0"/>
              </a:rPr>
              <a:t>безпосередньо</a:t>
            </a:r>
            <a:r>
              <a:rPr lang="ru-RU" sz="3200" dirty="0">
                <a:latin typeface="Century Gothic" pitchFamily="34" charset="0"/>
              </a:rPr>
              <a:t> </a:t>
            </a:r>
            <a:r>
              <a:rPr lang="ru-RU" sz="3200" dirty="0" err="1">
                <a:latin typeface="Century Gothic" pitchFamily="34" charset="0"/>
              </a:rPr>
              <a:t>пов’язана</a:t>
            </a:r>
            <a:r>
              <a:rPr lang="ru-RU" sz="3200" dirty="0">
                <a:latin typeface="Century Gothic" pitchFamily="34" charset="0"/>
              </a:rPr>
              <a:t> </a:t>
            </a:r>
            <a:r>
              <a:rPr lang="ru-RU" sz="3200" dirty="0" err="1">
                <a:latin typeface="Century Gothic" pitchFamily="34" charset="0"/>
              </a:rPr>
              <a:t>зі</a:t>
            </a:r>
            <a:r>
              <a:rPr lang="ru-RU" sz="3200" dirty="0">
                <a:latin typeface="Century Gothic" pitchFamily="34" charset="0"/>
              </a:rPr>
              <a:t> </a:t>
            </a:r>
            <a:r>
              <a:rPr lang="ru-RU" sz="3200" dirty="0" err="1">
                <a:latin typeface="Century Gothic" pitchFamily="34" charset="0"/>
              </a:rPr>
              <a:t>ступенем</a:t>
            </a:r>
            <a:r>
              <a:rPr lang="ru-RU" sz="3200" dirty="0">
                <a:latin typeface="Century Gothic" pitchFamily="34" charset="0"/>
              </a:rPr>
              <a:t> </a:t>
            </a:r>
            <a:r>
              <a:rPr lang="ru-RU" sz="3200" dirty="0" err="1">
                <a:latin typeface="Century Gothic" pitchFamily="34" charset="0"/>
              </a:rPr>
              <a:t>гегемонічної</a:t>
            </a:r>
            <a:r>
              <a:rPr lang="ru-RU" sz="3200" dirty="0">
                <a:latin typeface="Century Gothic" pitchFamily="34" charset="0"/>
              </a:rPr>
              <a:t> </a:t>
            </a:r>
            <a:r>
              <a:rPr lang="ru-RU" sz="3200" dirty="0" err="1">
                <a:latin typeface="Century Gothic" pitchFamily="34" charset="0"/>
              </a:rPr>
              <a:t>влади</a:t>
            </a:r>
            <a:endParaRPr lang="ru-RU" sz="3200" dirty="0">
              <a:latin typeface="Century Gothic" pitchFamily="34" charset="0"/>
            </a:endParaRPr>
          </a:p>
        </p:txBody>
      </p:sp>
      <p:pic>
        <p:nvPicPr>
          <p:cNvPr id="7170" name="Picture 2" descr="C:\Users\Марьяна\Desktop\сессия\лепська\Міжнар\безпека\безп\загружено (8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29200" y="3119071"/>
            <a:ext cx="3200400" cy="373892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40000"/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sz="quarter" idx="1"/>
          </p:nvPr>
        </p:nvSpPr>
        <p:spPr>
          <a:xfrm>
            <a:off x="0" y="381000"/>
            <a:ext cx="9144000" cy="48006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dirty="0">
                <a:latin typeface="Bookman Old Style" pitchFamily="18" charset="0"/>
              </a:rPr>
              <a:t>   </a:t>
            </a:r>
            <a:r>
              <a:rPr lang="ru-RU" sz="3200" b="1" dirty="0">
                <a:latin typeface="Bookman Old Style" pitchFamily="18" charset="0"/>
              </a:rPr>
              <a:t>      </a:t>
            </a:r>
            <a:r>
              <a:rPr lang="ru-RU" sz="3600" b="1" dirty="0" err="1">
                <a:latin typeface="Century Gothic" pitchFamily="34" charset="0"/>
                <a:cs typeface="MV Boli" pitchFamily="2" charset="0"/>
              </a:rPr>
              <a:t>Творцями</a:t>
            </a:r>
            <a:r>
              <a:rPr lang="ru-RU" sz="3600" b="1" dirty="0">
                <a:latin typeface="Century Gothic" pitchFamily="34" charset="0"/>
                <a:cs typeface="MV Boli" pitchFamily="2" charset="0"/>
              </a:rPr>
              <a:t> </a:t>
            </a:r>
            <a:r>
              <a:rPr lang="ru-RU" sz="3600" b="1" dirty="0" err="1">
                <a:latin typeface="Century Gothic" pitchFamily="34" charset="0"/>
                <a:cs typeface="MV Boli" pitchFamily="2" charset="0"/>
              </a:rPr>
              <a:t>геополітики</a:t>
            </a:r>
            <a:r>
              <a:rPr lang="ru-RU" sz="3600" b="1" dirty="0">
                <a:latin typeface="Century Gothic" pitchFamily="34" charset="0"/>
                <a:cs typeface="MV Boli" pitchFamily="2" charset="0"/>
              </a:rPr>
              <a:t> </a:t>
            </a:r>
            <a:r>
              <a:rPr lang="ru-RU" sz="3600" b="1" dirty="0" err="1">
                <a:latin typeface="Century Gothic" pitchFamily="34" charset="0"/>
                <a:cs typeface="MV Boli" pitchFamily="2" charset="0"/>
              </a:rPr>
              <a:t>були</a:t>
            </a:r>
            <a:r>
              <a:rPr lang="ru-RU" sz="3600" b="1" dirty="0">
                <a:latin typeface="Century Gothic" pitchFamily="34" charset="0"/>
                <a:cs typeface="MV Boli" pitchFamily="2" charset="0"/>
              </a:rPr>
              <a:t>:</a:t>
            </a:r>
            <a:endParaRPr lang="ru-RU" sz="3200" b="1" dirty="0">
              <a:latin typeface="Century Gothic" pitchFamily="34" charset="0"/>
              <a:cs typeface="MV Boli" pitchFamily="2" charset="0"/>
            </a:endParaRPr>
          </a:p>
          <a:p>
            <a:pPr>
              <a:buNone/>
            </a:pPr>
            <a:r>
              <a:rPr lang="ru-RU" dirty="0">
                <a:latin typeface="Century Gothic" pitchFamily="34" charset="0"/>
                <a:cs typeface="MV Boli" pitchFamily="2" charset="0"/>
              </a:rPr>
              <a:t> -</a:t>
            </a:r>
            <a:r>
              <a:rPr lang="ru-RU" sz="2800" b="1" dirty="0" err="1">
                <a:latin typeface="Century Gothic" pitchFamily="34" charset="0"/>
                <a:cs typeface="MV Boli" pitchFamily="2" charset="0"/>
              </a:rPr>
              <a:t>шведський</a:t>
            </a:r>
            <a:r>
              <a:rPr lang="ru-RU" sz="2800" b="1" dirty="0">
                <a:latin typeface="Century Gothic" pitchFamily="34" charset="0"/>
                <a:cs typeface="MV Boli" pitchFamily="2" charset="0"/>
              </a:rPr>
              <a:t> географ </a:t>
            </a:r>
            <a:r>
              <a:rPr lang="ru-RU" sz="2800" b="1" dirty="0" err="1">
                <a:latin typeface="Century Gothic" pitchFamily="34" charset="0"/>
                <a:cs typeface="MV Boli" pitchFamily="2" charset="0"/>
              </a:rPr>
              <a:t>і</a:t>
            </a:r>
            <a:r>
              <a:rPr lang="ru-RU" sz="2800" b="1" dirty="0">
                <a:latin typeface="Century Gothic" pitchFamily="34" charset="0"/>
                <a:cs typeface="MV Boli" pitchFamily="2" charset="0"/>
              </a:rPr>
              <a:t> </a:t>
            </a:r>
            <a:r>
              <a:rPr lang="ru-RU" sz="2800" b="1" dirty="0" err="1">
                <a:latin typeface="Century Gothic" pitchFamily="34" charset="0"/>
                <a:cs typeface="MV Boli" pitchFamily="2" charset="0"/>
              </a:rPr>
              <a:t>державознавець</a:t>
            </a:r>
            <a:r>
              <a:rPr lang="ru-RU" sz="2800" b="1" dirty="0">
                <a:latin typeface="Century Gothic" pitchFamily="34" charset="0"/>
                <a:cs typeface="MV Boli" pitchFamily="2" charset="0"/>
              </a:rPr>
              <a:t> </a:t>
            </a:r>
            <a:r>
              <a:rPr lang="ru-RU" sz="2800" b="1" i="1" dirty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  <a:cs typeface="MV Boli" pitchFamily="2" charset="0"/>
              </a:rPr>
              <a:t>Рудольф </a:t>
            </a:r>
            <a:r>
              <a:rPr lang="ru-RU" sz="2800" b="1" i="1" dirty="0" err="1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  <a:cs typeface="MV Boli" pitchFamily="2" charset="0"/>
              </a:rPr>
              <a:t>Челлен</a:t>
            </a:r>
            <a:r>
              <a:rPr lang="ru-RU" sz="2800" b="1" i="1" dirty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  <a:cs typeface="MV Boli" pitchFamily="2" charset="0"/>
              </a:rPr>
              <a:t>;</a:t>
            </a:r>
          </a:p>
          <a:p>
            <a:pPr>
              <a:buNone/>
            </a:pPr>
            <a:r>
              <a:rPr lang="ru-RU" sz="2800" b="1" dirty="0">
                <a:latin typeface="Century Gothic" pitchFamily="34" charset="0"/>
                <a:cs typeface="MV Boli" pitchFamily="2" charset="0"/>
              </a:rPr>
              <a:t> -</a:t>
            </a:r>
            <a:r>
              <a:rPr lang="ru-RU" sz="2800" b="1" dirty="0" err="1">
                <a:latin typeface="Century Gothic" pitchFamily="34" charset="0"/>
                <a:cs typeface="MV Boli" pitchFamily="2" charset="0"/>
              </a:rPr>
              <a:t>американський</a:t>
            </a:r>
            <a:r>
              <a:rPr lang="ru-RU" sz="2800" b="1" dirty="0">
                <a:latin typeface="Century Gothic" pitchFamily="34" charset="0"/>
                <a:cs typeface="MV Boli" pitchFamily="2" charset="0"/>
              </a:rPr>
              <a:t> </a:t>
            </a:r>
            <a:r>
              <a:rPr lang="ru-RU" sz="2800" b="1" dirty="0" err="1">
                <a:latin typeface="Century Gothic" pitchFamily="34" charset="0"/>
                <a:cs typeface="MV Boli" pitchFamily="2" charset="0"/>
              </a:rPr>
              <a:t>адмірал</a:t>
            </a:r>
            <a:r>
              <a:rPr lang="ru-RU" sz="2800" b="1" dirty="0">
                <a:latin typeface="Century Gothic" pitchFamily="34" charset="0"/>
                <a:cs typeface="MV Boli" pitchFamily="2" charset="0"/>
              </a:rPr>
              <a:t> </a:t>
            </a:r>
            <a:r>
              <a:rPr lang="ru-RU" sz="2800" b="1" i="1" dirty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  <a:cs typeface="MV Boli" pitchFamily="2" charset="0"/>
              </a:rPr>
              <a:t>Альфред </a:t>
            </a:r>
            <a:r>
              <a:rPr lang="ru-RU" sz="2800" b="1" i="1" dirty="0" err="1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  <a:cs typeface="MV Boli" pitchFamily="2" charset="0"/>
              </a:rPr>
              <a:t>Мехен</a:t>
            </a:r>
            <a:r>
              <a:rPr lang="ru-RU" sz="2800" b="1" dirty="0">
                <a:latin typeface="Century Gothic" pitchFamily="34" charset="0"/>
                <a:cs typeface="MV Boli" pitchFamily="2" charset="0"/>
              </a:rPr>
              <a:t>;</a:t>
            </a:r>
          </a:p>
          <a:p>
            <a:pPr>
              <a:buNone/>
            </a:pPr>
            <a:r>
              <a:rPr lang="ru-RU" sz="2800" b="1" dirty="0">
                <a:latin typeface="Century Gothic" pitchFamily="34" charset="0"/>
                <a:cs typeface="MV Boli" pitchFamily="2" charset="0"/>
              </a:rPr>
              <a:t> -</a:t>
            </a:r>
            <a:r>
              <a:rPr lang="ru-RU" sz="2800" b="1" dirty="0" err="1">
                <a:latin typeface="Century Gothic" pitchFamily="34" charset="0"/>
                <a:cs typeface="MV Boli" pitchFamily="2" charset="0"/>
              </a:rPr>
              <a:t>британський</a:t>
            </a:r>
            <a:r>
              <a:rPr lang="ru-RU" sz="2800" b="1" dirty="0">
                <a:latin typeface="Century Gothic" pitchFamily="34" charset="0"/>
                <a:cs typeface="MV Boli" pitchFamily="2" charset="0"/>
              </a:rPr>
              <a:t>  </a:t>
            </a:r>
            <a:r>
              <a:rPr lang="ru-RU" sz="2800" b="1" dirty="0" err="1">
                <a:latin typeface="Century Gothic" pitchFamily="34" charset="0"/>
                <a:cs typeface="MV Boli" pitchFamily="2" charset="0"/>
              </a:rPr>
              <a:t>політик</a:t>
            </a:r>
            <a:r>
              <a:rPr lang="ru-RU" sz="2800" b="1" dirty="0">
                <a:latin typeface="Century Gothic" pitchFamily="34" charset="0"/>
                <a:cs typeface="MV Boli" pitchFamily="2" charset="0"/>
              </a:rPr>
              <a:t> </a:t>
            </a:r>
            <a:r>
              <a:rPr lang="ru-RU" sz="2800" b="1" i="1" dirty="0" err="1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  <a:cs typeface="MV Boli" pitchFamily="2" charset="0"/>
              </a:rPr>
              <a:t>Хелфорд</a:t>
            </a:r>
            <a:r>
              <a:rPr lang="ru-RU" sz="2800" b="1" i="1" dirty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  <a:cs typeface="MV Boli" pitchFamily="2" charset="0"/>
              </a:rPr>
              <a:t> </a:t>
            </a:r>
            <a:r>
              <a:rPr lang="ru-RU" sz="2800" b="1" i="1" dirty="0" err="1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  <a:cs typeface="MV Boli" pitchFamily="2" charset="0"/>
              </a:rPr>
              <a:t>Маккіндер</a:t>
            </a:r>
            <a:r>
              <a:rPr lang="ru-RU" sz="2800" b="1" i="1" dirty="0">
                <a:latin typeface="Century Gothic" pitchFamily="34" charset="0"/>
                <a:cs typeface="MV Boli" pitchFamily="2" charset="0"/>
              </a:rPr>
              <a:t>; </a:t>
            </a:r>
          </a:p>
          <a:p>
            <a:pPr>
              <a:buNone/>
            </a:pPr>
            <a:r>
              <a:rPr lang="ru-RU" sz="2800" b="1" dirty="0">
                <a:latin typeface="Century Gothic" pitchFamily="34" charset="0"/>
                <a:cs typeface="MV Boli" pitchFamily="2" charset="0"/>
              </a:rPr>
              <a:t> -</a:t>
            </a:r>
            <a:r>
              <a:rPr lang="ru-RU" sz="2800" b="1" dirty="0" err="1">
                <a:latin typeface="Century Gothic" pitchFamily="34" charset="0"/>
                <a:cs typeface="MV Boli" pitchFamily="2" charset="0"/>
              </a:rPr>
              <a:t>німецький</a:t>
            </a:r>
            <a:r>
              <a:rPr lang="ru-RU" sz="2800" b="1" dirty="0">
                <a:latin typeface="Century Gothic" pitchFamily="34" charset="0"/>
                <a:cs typeface="MV Boli" pitchFamily="2" charset="0"/>
              </a:rPr>
              <a:t> </a:t>
            </a:r>
            <a:r>
              <a:rPr lang="ru-RU" sz="2800" b="1" dirty="0" err="1">
                <a:latin typeface="Century Gothic" pitchFamily="34" charset="0"/>
                <a:cs typeface="MV Boli" pitchFamily="2" charset="0"/>
              </a:rPr>
              <a:t>дослідник</a:t>
            </a:r>
            <a:r>
              <a:rPr lang="ru-RU" sz="2800" b="1" dirty="0">
                <a:latin typeface="Century Gothic" pitchFamily="34" charset="0"/>
                <a:cs typeface="MV Boli" pitchFamily="2" charset="0"/>
              </a:rPr>
              <a:t> </a:t>
            </a:r>
            <a:r>
              <a:rPr lang="ru-RU" sz="2800" b="1" i="1" dirty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  <a:cs typeface="MV Boli" pitchFamily="2" charset="0"/>
              </a:rPr>
              <a:t>Карл </a:t>
            </a:r>
            <a:r>
              <a:rPr lang="ru-RU" sz="2800" b="1" i="1" dirty="0" err="1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  <a:cs typeface="MV Boli" pitchFamily="2" charset="0"/>
              </a:rPr>
              <a:t>Хаусхофер</a:t>
            </a:r>
            <a:r>
              <a:rPr lang="ru-RU" sz="2800" b="1" i="1" dirty="0">
                <a:latin typeface="Century Gothic" pitchFamily="34" charset="0"/>
                <a:cs typeface="MV Boli" pitchFamily="2" charset="0"/>
              </a:rPr>
              <a:t>;</a:t>
            </a:r>
          </a:p>
          <a:p>
            <a:pPr>
              <a:buNone/>
            </a:pPr>
            <a:r>
              <a:rPr lang="ru-RU" sz="2800" b="1" i="1" dirty="0">
                <a:latin typeface="Century Gothic" pitchFamily="34" charset="0"/>
                <a:cs typeface="MV Boli" pitchFamily="2" charset="0"/>
              </a:rPr>
              <a:t> - </a:t>
            </a:r>
            <a:r>
              <a:rPr lang="ru-RU" sz="2800" b="1" dirty="0" err="1">
                <a:latin typeface="Century Gothic" pitchFamily="34" charset="0"/>
                <a:cs typeface="MV Boli" pitchFamily="2" charset="0"/>
              </a:rPr>
              <a:t>французький</a:t>
            </a:r>
            <a:r>
              <a:rPr lang="ru-RU" sz="2800" b="1" dirty="0">
                <a:latin typeface="Century Gothic" pitchFamily="34" charset="0"/>
                <a:cs typeface="MV Boli" pitchFamily="2" charset="0"/>
              </a:rPr>
              <a:t> географ </a:t>
            </a:r>
            <a:r>
              <a:rPr lang="ru-RU" sz="2800" b="1" i="1" dirty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  <a:cs typeface="MV Boli" pitchFamily="2" charset="0"/>
              </a:rPr>
              <a:t>Поль </a:t>
            </a:r>
            <a:r>
              <a:rPr lang="ru-RU" sz="2800" b="1" i="1" dirty="0" err="1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  <a:cs typeface="MV Boli" pitchFamily="2" charset="0"/>
              </a:rPr>
              <a:t>Відаль</a:t>
            </a:r>
            <a:r>
              <a:rPr lang="ru-RU" sz="2800" b="1" i="1" dirty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  <a:cs typeface="MV Boli" pitchFamily="2" charset="0"/>
              </a:rPr>
              <a:t> де </a:t>
            </a:r>
            <a:r>
              <a:rPr lang="ru-RU" sz="2800" b="1" i="1" dirty="0" err="1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  <a:cs typeface="MV Boli" pitchFamily="2" charset="0"/>
              </a:rPr>
              <a:t>ла</a:t>
            </a:r>
            <a:r>
              <a:rPr lang="ru-RU" sz="2800" b="1" i="1" dirty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  <a:cs typeface="MV Boli" pitchFamily="2" charset="0"/>
              </a:rPr>
              <a:t> </a:t>
            </a:r>
            <a:r>
              <a:rPr lang="ru-RU" sz="2800" b="1" i="1" dirty="0" err="1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  <a:cs typeface="MV Boli" pitchFamily="2" charset="0"/>
              </a:rPr>
              <a:t>Блаш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  <a:cs typeface="MV Boli" pitchFamily="2" charset="0"/>
              </a:rPr>
              <a:t>.</a:t>
            </a:r>
          </a:p>
        </p:txBody>
      </p:sp>
      <p:pic>
        <p:nvPicPr>
          <p:cNvPr id="3074" name="Picture 2" descr="C:\Users\Марьяна\Desktop\сессия\лепська\Міжнар\безпека\безп\челлен-гл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4038600"/>
            <a:ext cx="1374775" cy="1889125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3075" name="Picture 3" descr="C:\Users\Марьяна\Desktop\сессия\лепська\Міжнар\безпека\безп\загружено (5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14600" y="3962400"/>
            <a:ext cx="1347787" cy="1946003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3076" name="Picture 4" descr="C:\Users\Марьяна\Desktop\сессия\лепська\Міжнар\безпека\безп\загружено (6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00600" y="3962400"/>
            <a:ext cx="1525703" cy="19812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3077" name="Picture 5" descr="C:\Users\Марьяна\Desktop\сессия\лепська\Міжнар\безпека\безп\загружено (7)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162800" y="4038601"/>
            <a:ext cx="1438275" cy="1905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7" name="Прямоугольник 6"/>
          <p:cNvSpPr/>
          <p:nvPr/>
        </p:nvSpPr>
        <p:spPr>
          <a:xfrm>
            <a:off x="0" y="6096000"/>
            <a:ext cx="21050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  <a:cs typeface="MV Boli" pitchFamily="2" charset="0"/>
              </a:rPr>
              <a:t>Рудольф </a:t>
            </a:r>
            <a:r>
              <a:rPr lang="ru-RU" b="1" i="1" dirty="0" err="1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  <a:cs typeface="MV Boli" pitchFamily="2" charset="0"/>
              </a:rPr>
              <a:t>Челлен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057400" y="6096000"/>
            <a:ext cx="21146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  <a:cs typeface="MV Boli" pitchFamily="2" charset="0"/>
              </a:rPr>
              <a:t>Альфред </a:t>
            </a:r>
            <a:r>
              <a:rPr lang="ru-RU" b="1" i="1" dirty="0" err="1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  <a:cs typeface="MV Boli" pitchFamily="2" charset="0"/>
              </a:rPr>
              <a:t>Мехен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419600" y="6096000"/>
            <a:ext cx="22204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  <a:cs typeface="MV Boli" pitchFamily="2" charset="0"/>
              </a:rPr>
              <a:t>Карл </a:t>
            </a:r>
            <a:r>
              <a:rPr lang="ru-RU" b="1" i="1" dirty="0" err="1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  <a:cs typeface="MV Boli" pitchFamily="2" charset="0"/>
              </a:rPr>
              <a:t>Хаусхофер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7010400" y="5943600"/>
            <a:ext cx="159370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  <a:cs typeface="MV Boli" pitchFamily="2" charset="0"/>
              </a:rPr>
              <a:t>Поль </a:t>
            </a:r>
            <a:r>
              <a:rPr lang="ru-RU" b="1" i="1" dirty="0" err="1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  <a:cs typeface="MV Boli" pitchFamily="2" charset="0"/>
              </a:rPr>
              <a:t>Відаль</a:t>
            </a:r>
            <a:r>
              <a:rPr lang="ru-RU" b="1" i="1" dirty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  <a:cs typeface="MV Boli" pitchFamily="2" charset="0"/>
              </a:rPr>
              <a:t> </a:t>
            </a:r>
          </a:p>
          <a:p>
            <a:r>
              <a:rPr lang="ru-RU" b="1" i="1" dirty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  <a:cs typeface="MV Boli" pitchFamily="2" charset="0"/>
              </a:rPr>
              <a:t>де </a:t>
            </a:r>
            <a:r>
              <a:rPr lang="ru-RU" b="1" i="1" dirty="0" err="1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  <a:cs typeface="MV Boli" pitchFamily="2" charset="0"/>
              </a:rPr>
              <a:t>ла</a:t>
            </a:r>
            <a:r>
              <a:rPr lang="ru-RU" b="1" i="1" dirty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  <a:cs typeface="MV Boli" pitchFamily="2" charset="0"/>
              </a:rPr>
              <a:t> </a:t>
            </a:r>
            <a:r>
              <a:rPr lang="ru-RU" b="1" i="1" dirty="0" err="1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  <a:cs typeface="MV Boli" pitchFamily="2" charset="0"/>
              </a:rPr>
              <a:t>Блаш</a:t>
            </a:r>
            <a:endParaRPr lang="ru-RU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1219200"/>
            <a:ext cx="8229600" cy="3505200"/>
          </a:xfrm>
        </p:spPr>
        <p:txBody>
          <a:bodyPr>
            <a:noAutofit/>
          </a:bodyPr>
          <a:lstStyle/>
          <a:p>
            <a:r>
              <a:rPr lang="ru-RU" b="1" dirty="0" err="1">
                <a:solidFill>
                  <a:schemeClr val="accent1">
                    <a:lumMod val="75000"/>
                  </a:schemeClr>
                </a:solidFill>
                <a:effectLst/>
                <a:latin typeface="Century Gothic" pitchFamily="34" charset="0"/>
              </a:rPr>
              <a:t>Гегемонія</a:t>
            </a:r>
            <a:r>
              <a:rPr lang="ru-RU" sz="3600" dirty="0">
                <a:solidFill>
                  <a:schemeClr val="tx1"/>
                </a:solidFill>
                <a:effectLst/>
                <a:latin typeface="Century Gothic" pitchFamily="34" charset="0"/>
              </a:rPr>
              <a:t> - </a:t>
            </a:r>
            <a:r>
              <a:rPr lang="ru-RU" sz="3600" dirty="0" err="1">
                <a:solidFill>
                  <a:schemeClr val="tx1"/>
                </a:solidFill>
                <a:effectLst/>
                <a:latin typeface="Century Gothic" pitchFamily="34" charset="0"/>
              </a:rPr>
              <a:t>домінування</a:t>
            </a:r>
            <a:r>
              <a:rPr lang="ru-RU" sz="3600" dirty="0">
                <a:solidFill>
                  <a:schemeClr val="tx1"/>
                </a:solidFill>
                <a:effectLst/>
                <a:latin typeface="Century Gothic" pitchFamily="34" charset="0"/>
              </a:rPr>
              <a:t> </a:t>
            </a:r>
            <a:r>
              <a:rPr lang="ru-RU" sz="3600" dirty="0" err="1">
                <a:solidFill>
                  <a:schemeClr val="tx1"/>
                </a:solidFill>
                <a:effectLst/>
                <a:latin typeface="Century Gothic" pitchFamily="34" charset="0"/>
              </a:rPr>
              <a:t>однієї</a:t>
            </a:r>
            <a:r>
              <a:rPr lang="ru-RU" sz="3600" dirty="0">
                <a:solidFill>
                  <a:schemeClr val="tx1"/>
                </a:solidFill>
                <a:effectLst/>
                <a:latin typeface="Century Gothic" pitchFamily="34" charset="0"/>
              </a:rPr>
              <a:t> </a:t>
            </a:r>
            <a:r>
              <a:rPr lang="ru-RU" sz="3600" dirty="0" err="1">
                <a:solidFill>
                  <a:schemeClr val="tx1"/>
                </a:solidFill>
                <a:effectLst/>
                <a:latin typeface="Century Gothic" pitchFamily="34" charset="0"/>
              </a:rPr>
              <a:t>групи</a:t>
            </a:r>
            <a:r>
              <a:rPr lang="ru-RU" sz="3600" dirty="0">
                <a:solidFill>
                  <a:schemeClr val="tx1"/>
                </a:solidFill>
                <a:effectLst/>
                <a:latin typeface="Century Gothic" pitchFamily="34" charset="0"/>
              </a:rPr>
              <a:t> над </a:t>
            </a:r>
            <a:r>
              <a:rPr lang="ru-RU" sz="3600" dirty="0" err="1">
                <a:solidFill>
                  <a:schemeClr val="tx1"/>
                </a:solidFill>
                <a:effectLst/>
                <a:latin typeface="Century Gothic" pitchFamily="34" charset="0"/>
              </a:rPr>
              <a:t>іншою</a:t>
            </a:r>
            <a:r>
              <a:rPr lang="ru-RU" sz="3600" dirty="0">
                <a:solidFill>
                  <a:schemeClr val="tx1"/>
                </a:solidFill>
                <a:effectLst/>
                <a:latin typeface="Century Gothic" pitchFamily="34" charset="0"/>
              </a:rPr>
              <a:t>, часто </a:t>
            </a:r>
            <a:r>
              <a:rPr lang="ru-RU" sz="3600" dirty="0" err="1">
                <a:solidFill>
                  <a:schemeClr val="tx1"/>
                </a:solidFill>
                <a:effectLst/>
                <a:latin typeface="Century Gothic" pitchFamily="34" charset="0"/>
              </a:rPr>
              <a:t>підтримується</a:t>
            </a:r>
            <a:r>
              <a:rPr lang="ru-RU" sz="3600" dirty="0">
                <a:solidFill>
                  <a:schemeClr val="tx1"/>
                </a:solidFill>
                <a:effectLst/>
                <a:latin typeface="Century Gothic" pitchFamily="34" charset="0"/>
              </a:rPr>
              <a:t> </a:t>
            </a:r>
            <a:r>
              <a:rPr lang="ru-RU" sz="3600" dirty="0" err="1">
                <a:solidFill>
                  <a:schemeClr val="tx1"/>
                </a:solidFill>
                <a:effectLst/>
                <a:latin typeface="Century Gothic" pitchFamily="34" charset="0"/>
              </a:rPr>
              <a:t>легітимістичними</a:t>
            </a:r>
            <a:r>
              <a:rPr lang="ru-RU" sz="3600" dirty="0">
                <a:solidFill>
                  <a:schemeClr val="tx1"/>
                </a:solidFill>
                <a:effectLst/>
                <a:latin typeface="Century Gothic" pitchFamily="34" charset="0"/>
              </a:rPr>
              <a:t> нормами та </a:t>
            </a:r>
            <a:r>
              <a:rPr lang="ru-RU" sz="3600" dirty="0" err="1">
                <a:solidFill>
                  <a:schemeClr val="tx1"/>
                </a:solidFill>
                <a:effectLst/>
                <a:latin typeface="Century Gothic" pitchFamily="34" charset="0"/>
              </a:rPr>
              <a:t>ідеями</a:t>
            </a:r>
            <a:r>
              <a:rPr lang="ru-RU" sz="3600" dirty="0">
                <a:solidFill>
                  <a:schemeClr val="tx1"/>
                </a:solidFill>
                <a:effectLst/>
                <a:latin typeface="Century Gothic" pitchFamily="34" charset="0"/>
              </a:rPr>
              <a:t>. У </a:t>
            </a:r>
            <a:r>
              <a:rPr lang="ru-RU" sz="3600" dirty="0" err="1">
                <a:solidFill>
                  <a:schemeClr val="tx1"/>
                </a:solidFill>
                <a:effectLst/>
                <a:latin typeface="Century Gothic" pitchFamily="34" charset="0"/>
              </a:rPr>
              <a:t>різних</a:t>
            </a:r>
            <a:r>
              <a:rPr lang="ru-RU" sz="3600" dirty="0">
                <a:solidFill>
                  <a:schemeClr val="tx1"/>
                </a:solidFill>
                <a:effectLst/>
                <a:latin typeface="Century Gothic" pitchFamily="34" charset="0"/>
              </a:rPr>
              <a:t> словниках </a:t>
            </a:r>
            <a:r>
              <a:rPr lang="ru-RU" sz="3600" dirty="0" err="1">
                <a:solidFill>
                  <a:schemeClr val="tx1"/>
                </a:solidFill>
                <a:effectLst/>
                <a:latin typeface="Century Gothic" pitchFamily="34" charset="0"/>
              </a:rPr>
              <a:t>термін</a:t>
            </a:r>
            <a:r>
              <a:rPr lang="ru-RU" sz="3600" dirty="0">
                <a:solidFill>
                  <a:schemeClr val="tx1"/>
                </a:solidFill>
                <a:effectLst/>
                <a:latin typeface="Century Gothic" pitchFamily="34" charset="0"/>
              </a:rPr>
              <a:t> </a:t>
            </a:r>
            <a:r>
              <a:rPr lang="ru-RU" sz="3600" dirty="0" err="1">
                <a:solidFill>
                  <a:schemeClr val="tx1"/>
                </a:solidFill>
                <a:effectLst/>
                <a:latin typeface="Century Gothic" pitchFamily="34" charset="0"/>
              </a:rPr>
              <a:t>гегемонія</a:t>
            </a:r>
            <a:r>
              <a:rPr lang="ru-RU" sz="3600" dirty="0">
                <a:solidFill>
                  <a:schemeClr val="tx1"/>
                </a:solidFill>
                <a:effectLst/>
                <a:latin typeface="Century Gothic" pitchFamily="34" charset="0"/>
              </a:rPr>
              <a:t> </a:t>
            </a:r>
            <a:r>
              <a:rPr lang="ru-RU" sz="3600" dirty="0" err="1">
                <a:solidFill>
                  <a:schemeClr val="tx1"/>
                </a:solidFill>
                <a:effectLst/>
                <a:latin typeface="Century Gothic" pitchFamily="34" charset="0"/>
              </a:rPr>
              <a:t>має</a:t>
            </a:r>
            <a:r>
              <a:rPr lang="ru-RU" sz="3600" dirty="0">
                <a:solidFill>
                  <a:schemeClr val="tx1"/>
                </a:solidFill>
                <a:effectLst/>
                <a:latin typeface="Century Gothic" pitchFamily="34" charset="0"/>
              </a:rPr>
              <a:t> </a:t>
            </a:r>
            <a:r>
              <a:rPr lang="ru-RU" sz="3600" dirty="0" err="1">
                <a:solidFill>
                  <a:schemeClr val="tx1"/>
                </a:solidFill>
                <a:effectLst/>
                <a:latin typeface="Century Gothic" pitchFamily="34" charset="0"/>
              </a:rPr>
              <a:t>безліч</a:t>
            </a:r>
            <a:r>
              <a:rPr lang="ru-RU" sz="3600" dirty="0">
                <a:solidFill>
                  <a:schemeClr val="tx1"/>
                </a:solidFill>
                <a:effectLst/>
                <a:latin typeface="Century Gothic" pitchFamily="34" charset="0"/>
              </a:rPr>
              <a:t> </a:t>
            </a:r>
            <a:r>
              <a:rPr lang="ru-RU" sz="3600" dirty="0" err="1">
                <a:solidFill>
                  <a:schemeClr val="tx1"/>
                </a:solidFill>
                <a:effectLst/>
                <a:latin typeface="Century Gothic" pitchFamily="34" charset="0"/>
              </a:rPr>
              <a:t>значень</a:t>
            </a:r>
            <a:r>
              <a:rPr lang="ru-RU" sz="3600" dirty="0">
                <a:solidFill>
                  <a:schemeClr val="tx1"/>
                </a:solidFill>
                <a:effectLst/>
                <a:latin typeface="Century Gothic" pitchFamily="34" charset="0"/>
              </a:rPr>
              <a:t>: </a:t>
            </a:r>
            <a:r>
              <a:rPr lang="ru-RU" sz="3600" b="1" dirty="0" err="1">
                <a:solidFill>
                  <a:schemeClr val="accent1">
                    <a:lumMod val="75000"/>
                  </a:schemeClr>
                </a:solidFill>
                <a:effectLst/>
                <a:latin typeface="Century Gothic" pitchFamily="34" charset="0"/>
              </a:rPr>
              <a:t>першість</a:t>
            </a:r>
            <a:r>
              <a:rPr lang="ru-RU" sz="3600" b="1" dirty="0">
                <a:solidFill>
                  <a:schemeClr val="accent1">
                    <a:lumMod val="75000"/>
                  </a:schemeClr>
                </a:solidFill>
                <a:effectLst/>
                <a:latin typeface="Century Gothic" pitchFamily="34" charset="0"/>
              </a:rPr>
              <a:t>, </a:t>
            </a:r>
            <a:r>
              <a:rPr lang="ru-RU" sz="3600" b="1" dirty="0" err="1">
                <a:solidFill>
                  <a:schemeClr val="accent1">
                    <a:lumMod val="75000"/>
                  </a:schemeClr>
                </a:solidFill>
                <a:effectLst/>
                <a:latin typeface="Century Gothic" pitchFamily="34" charset="0"/>
              </a:rPr>
              <a:t>перевага</a:t>
            </a:r>
            <a:r>
              <a:rPr lang="ru-RU" sz="3600" b="1" dirty="0">
                <a:solidFill>
                  <a:schemeClr val="accent1">
                    <a:lumMod val="75000"/>
                  </a:schemeClr>
                </a:solidFill>
                <a:effectLst/>
                <a:latin typeface="Century Gothic" pitchFamily="34" charset="0"/>
              </a:rPr>
              <a:t> в </a:t>
            </a:r>
            <a:r>
              <a:rPr lang="ru-RU" sz="3600" b="1" dirty="0" err="1">
                <a:solidFill>
                  <a:schemeClr val="accent1">
                    <a:lumMod val="75000"/>
                  </a:schemeClr>
                </a:solidFill>
                <a:effectLst/>
                <a:latin typeface="Century Gothic" pitchFamily="34" charset="0"/>
              </a:rPr>
              <a:t>силі</a:t>
            </a:r>
            <a:r>
              <a:rPr lang="ru-RU" sz="3600" b="1" dirty="0">
                <a:solidFill>
                  <a:schemeClr val="accent1">
                    <a:lumMod val="75000"/>
                  </a:schemeClr>
                </a:solidFill>
                <a:effectLst/>
                <a:latin typeface="Century Gothic" pitchFamily="34" charset="0"/>
              </a:rPr>
              <a:t>, </a:t>
            </a:r>
            <a:r>
              <a:rPr lang="ru-RU" sz="3600" b="1" dirty="0" err="1">
                <a:solidFill>
                  <a:schemeClr val="accent1">
                    <a:lumMod val="75000"/>
                  </a:schemeClr>
                </a:solidFill>
                <a:effectLst/>
                <a:latin typeface="Century Gothic" pitchFamily="34" charset="0"/>
              </a:rPr>
              <a:t>вплив</a:t>
            </a:r>
            <a:r>
              <a:rPr lang="ru-RU" sz="3600" b="1" dirty="0">
                <a:solidFill>
                  <a:schemeClr val="accent1">
                    <a:lumMod val="75000"/>
                  </a:schemeClr>
                </a:solidFill>
                <a:effectLst/>
                <a:latin typeface="Century Gothic" pitchFamily="34" charset="0"/>
              </a:rPr>
              <a:t> </a:t>
            </a:r>
            <a:r>
              <a:rPr lang="ru-RU" sz="3600" b="1" dirty="0" err="1">
                <a:solidFill>
                  <a:schemeClr val="accent1">
                    <a:lumMod val="75000"/>
                  </a:schemeClr>
                </a:solidFill>
                <a:effectLst/>
                <a:latin typeface="Century Gothic" pitchFamily="34" charset="0"/>
              </a:rPr>
              <a:t>керівна</a:t>
            </a:r>
            <a:r>
              <a:rPr lang="ru-RU" sz="3600" b="1" dirty="0">
                <a:solidFill>
                  <a:schemeClr val="accent1">
                    <a:lumMod val="75000"/>
                  </a:schemeClr>
                </a:solidFill>
                <a:effectLst/>
                <a:latin typeface="Century Gothic" pitchFamily="34" charset="0"/>
              </a:rPr>
              <a:t> роль </a:t>
            </a:r>
          </a:p>
        </p:txBody>
      </p:sp>
      <p:pic>
        <p:nvPicPr>
          <p:cNvPr id="8194" name="Picture 2" descr="C:\Users\Марьяна\Desktop\сессия\лепська\Міжнар\безпека\безп\загружено (9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57600" y="4018372"/>
            <a:ext cx="4267200" cy="28396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sz="quarter" idx="1"/>
          </p:nvPr>
        </p:nvSpPr>
        <p:spPr>
          <a:xfrm>
            <a:off x="0" y="304800"/>
            <a:ext cx="8915400" cy="5245291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200" b="1" dirty="0">
                <a:latin typeface="Century Gothic" pitchFamily="34" charset="0"/>
              </a:rPr>
              <a:t>  </a:t>
            </a:r>
            <a:r>
              <a:rPr lang="ru-RU" sz="3600" b="1" dirty="0">
                <a:latin typeface="Century Gothic" pitchFamily="34" charset="0"/>
              </a:rPr>
              <a:t>В 1916 р. </a:t>
            </a:r>
            <a:r>
              <a:rPr lang="ru-RU" sz="3600" b="1" dirty="0" err="1">
                <a:latin typeface="Century Gothic" pitchFamily="34" charset="0"/>
              </a:rPr>
              <a:t>шведський</a:t>
            </a:r>
            <a:r>
              <a:rPr lang="ru-RU" sz="3600" b="1" dirty="0">
                <a:latin typeface="Century Gothic" pitchFamily="34" charset="0"/>
              </a:rPr>
              <a:t> учений </a:t>
            </a:r>
            <a:r>
              <a:rPr lang="ru-RU" sz="3600" b="1" dirty="0">
                <a:solidFill>
                  <a:srgbClr val="C00000"/>
                </a:solidFill>
                <a:latin typeface="Century Gothic" pitchFamily="34" charset="0"/>
              </a:rPr>
              <a:t>Рудольф </a:t>
            </a:r>
            <a:r>
              <a:rPr lang="ru-RU" sz="3600" b="1" dirty="0" err="1">
                <a:solidFill>
                  <a:srgbClr val="C00000"/>
                </a:solidFill>
                <a:latin typeface="Century Gothic" pitchFamily="34" charset="0"/>
              </a:rPr>
              <a:t>Челлен</a:t>
            </a:r>
            <a:r>
              <a:rPr lang="ru-RU" sz="3600" b="1" dirty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3600" b="1" dirty="0">
                <a:latin typeface="Century Gothic" pitchFamily="34" charset="0"/>
              </a:rPr>
              <a:t> </a:t>
            </a:r>
            <a:r>
              <a:rPr lang="ru-RU" sz="3600" b="1" dirty="0" err="1">
                <a:latin typeface="Century Gothic" pitchFamily="34" charset="0"/>
              </a:rPr>
              <a:t>ввів</a:t>
            </a:r>
            <a:r>
              <a:rPr lang="ru-RU" sz="3600" b="1" dirty="0">
                <a:latin typeface="Century Gothic" pitchFamily="34" charset="0"/>
              </a:rPr>
              <a:t> у науку </a:t>
            </a:r>
            <a:r>
              <a:rPr lang="ru-RU" sz="3600" b="1" dirty="0" err="1">
                <a:latin typeface="Century Gothic" pitchFamily="34" charset="0"/>
              </a:rPr>
              <a:t>поняття</a:t>
            </a:r>
            <a:r>
              <a:rPr lang="ru-RU" sz="3600" b="1" dirty="0">
                <a:latin typeface="Century Gothic" pitchFamily="34" charset="0"/>
              </a:rPr>
              <a:t> "</a:t>
            </a:r>
            <a:r>
              <a:rPr lang="ru-RU" sz="3600" b="1" dirty="0" err="1">
                <a:latin typeface="Century Gothic" pitchFamily="34" charset="0"/>
              </a:rPr>
              <a:t>геополітика</a:t>
            </a:r>
            <a:r>
              <a:rPr lang="ru-RU" sz="3600" b="1" dirty="0">
                <a:latin typeface="Century Gothic" pitchFamily="34" charset="0"/>
              </a:rPr>
              <a:t>" </a:t>
            </a:r>
            <a:r>
              <a:rPr lang="ru-RU" sz="3600" b="1" dirty="0" err="1">
                <a:latin typeface="Century Gothic" pitchFamily="34" charset="0"/>
              </a:rPr>
              <a:t>розуміючи</a:t>
            </a:r>
            <a:r>
              <a:rPr lang="ru-RU" sz="3600" b="1" dirty="0">
                <a:latin typeface="Century Gothic" pitchFamily="34" charset="0"/>
              </a:rPr>
              <a:t> </a:t>
            </a:r>
            <a:r>
              <a:rPr lang="ru-RU" sz="3600" b="1" dirty="0" err="1">
                <a:latin typeface="Century Gothic" pitchFamily="34" charset="0"/>
              </a:rPr>
              <a:t>під</a:t>
            </a:r>
            <a:r>
              <a:rPr lang="ru-RU" sz="3600" b="1" dirty="0">
                <a:latin typeface="Century Gothic" pitchFamily="34" charset="0"/>
              </a:rPr>
              <a:t> нею "</a:t>
            </a:r>
            <a:r>
              <a:rPr lang="ru-RU" sz="3600" b="1" dirty="0">
                <a:solidFill>
                  <a:srgbClr val="C00000"/>
                </a:solidFill>
                <a:latin typeface="Century Gothic" pitchFamily="34" charset="0"/>
              </a:rPr>
              <a:t>доктрину, </a:t>
            </a:r>
            <a:r>
              <a:rPr lang="ru-RU" sz="3600" b="1" dirty="0" err="1">
                <a:solidFill>
                  <a:srgbClr val="C00000"/>
                </a:solidFill>
                <a:latin typeface="Century Gothic" pitchFamily="34" charset="0"/>
              </a:rPr>
              <a:t>що</a:t>
            </a:r>
            <a:endParaRPr lang="ru-RU" sz="3600" b="1" dirty="0">
              <a:solidFill>
                <a:srgbClr val="C00000"/>
              </a:solidFill>
              <a:latin typeface="Century Gothic" pitchFamily="34" charset="0"/>
            </a:endParaRPr>
          </a:p>
          <a:p>
            <a:pPr>
              <a:buNone/>
            </a:pPr>
            <a:r>
              <a:rPr lang="ru-RU" sz="3600" b="1" dirty="0">
                <a:solidFill>
                  <a:srgbClr val="C00000"/>
                </a:solidFill>
                <a:latin typeface="Century Gothic" pitchFamily="34" charset="0"/>
              </a:rPr>
              <a:t>  </a:t>
            </a:r>
            <a:r>
              <a:rPr lang="ru-RU" sz="3600" b="1" dirty="0" err="1">
                <a:solidFill>
                  <a:srgbClr val="C00000"/>
                </a:solidFill>
                <a:latin typeface="Century Gothic" pitchFamily="34" charset="0"/>
              </a:rPr>
              <a:t>розглядає</a:t>
            </a:r>
            <a:r>
              <a:rPr lang="ru-RU" sz="3600" b="1" dirty="0">
                <a:solidFill>
                  <a:srgbClr val="C00000"/>
                </a:solidFill>
                <a:latin typeface="Century Gothic" pitchFamily="34" charset="0"/>
              </a:rPr>
              <a:t> державу як </a:t>
            </a:r>
            <a:r>
              <a:rPr lang="ru-RU" sz="3600" b="1" dirty="0" err="1">
                <a:solidFill>
                  <a:srgbClr val="C00000"/>
                </a:solidFill>
                <a:latin typeface="Century Gothic" pitchFamily="34" charset="0"/>
              </a:rPr>
              <a:t>географічний</a:t>
            </a:r>
            <a:r>
              <a:rPr lang="ru-RU" sz="3600" b="1" dirty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3600" b="1" dirty="0" err="1">
                <a:solidFill>
                  <a:srgbClr val="C00000"/>
                </a:solidFill>
                <a:latin typeface="Century Gothic" pitchFamily="34" charset="0"/>
              </a:rPr>
              <a:t>організм</a:t>
            </a:r>
            <a:r>
              <a:rPr lang="ru-RU" sz="3600" b="1" dirty="0">
                <a:solidFill>
                  <a:srgbClr val="C00000"/>
                </a:solidFill>
                <a:latin typeface="Century Gothic" pitchFamily="34" charset="0"/>
              </a:rPr>
              <a:t> </a:t>
            </a:r>
          </a:p>
          <a:p>
            <a:pPr>
              <a:buNone/>
            </a:pPr>
            <a:r>
              <a:rPr lang="ru-RU" sz="3600" b="1" dirty="0">
                <a:solidFill>
                  <a:srgbClr val="C00000"/>
                </a:solidFill>
                <a:latin typeface="Century Gothic" pitchFamily="34" charset="0"/>
              </a:rPr>
              <a:t>   </a:t>
            </a:r>
            <a:r>
              <a:rPr lang="ru-RU" sz="3600" b="1" dirty="0" err="1">
                <a:solidFill>
                  <a:srgbClr val="C00000"/>
                </a:solidFill>
                <a:latin typeface="Century Gothic" pitchFamily="34" charset="0"/>
              </a:rPr>
              <a:t>чи</a:t>
            </a:r>
            <a:r>
              <a:rPr lang="ru-RU" sz="3600" b="1" dirty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3600" b="1" dirty="0" err="1">
                <a:solidFill>
                  <a:srgbClr val="C00000"/>
                </a:solidFill>
                <a:latin typeface="Century Gothic" pitchFamily="34" charset="0"/>
              </a:rPr>
              <a:t>просторовий</a:t>
            </a:r>
            <a:r>
              <a:rPr lang="ru-RU" sz="3600" b="1" dirty="0">
                <a:solidFill>
                  <a:srgbClr val="C00000"/>
                </a:solidFill>
                <a:latin typeface="Century Gothic" pitchFamily="34" charset="0"/>
              </a:rPr>
              <a:t> </a:t>
            </a:r>
          </a:p>
          <a:p>
            <a:pPr>
              <a:buNone/>
            </a:pPr>
            <a:r>
              <a:rPr lang="ru-RU" sz="3600" b="1" dirty="0">
                <a:solidFill>
                  <a:srgbClr val="C00000"/>
                </a:solidFill>
                <a:latin typeface="Century Gothic" pitchFamily="34" charset="0"/>
              </a:rPr>
              <a:t>   феномен"</a:t>
            </a:r>
          </a:p>
        </p:txBody>
      </p:sp>
      <p:pic>
        <p:nvPicPr>
          <p:cNvPr id="3" name="Picture 2" descr="C:\Users\Марьяна\Desktop\сессия\лепська\Міжнар\безпека\безп\челлен-гл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4225" y="2351150"/>
            <a:ext cx="3279775" cy="450685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20000"/>
            <a:lum/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33400" y="762000"/>
            <a:ext cx="8001000" cy="30480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200" b="1" dirty="0" err="1">
                <a:latin typeface="Century Gothic" pitchFamily="34" charset="0"/>
              </a:rPr>
              <a:t>Геополітика</a:t>
            </a:r>
            <a:r>
              <a:rPr lang="ru-RU" sz="3200" b="1" dirty="0">
                <a:latin typeface="Century Gothic" pitchFamily="34" charset="0"/>
              </a:rPr>
              <a:t> – </a:t>
            </a:r>
            <a:r>
              <a:rPr lang="ru-RU" sz="3200" i="1" dirty="0" err="1">
                <a:latin typeface="Century Gothic" pitchFamily="34" charset="0"/>
              </a:rPr>
              <a:t>дисципліна</a:t>
            </a:r>
            <a:r>
              <a:rPr lang="ru-RU" sz="3200" i="1" dirty="0">
                <a:latin typeface="Century Gothic" pitchFamily="34" charset="0"/>
              </a:rPr>
              <a:t> , </a:t>
            </a:r>
            <a:r>
              <a:rPr lang="ru-RU" sz="3200" i="1" dirty="0" err="1">
                <a:latin typeface="Century Gothic" pitchFamily="34" charset="0"/>
              </a:rPr>
              <a:t>що</a:t>
            </a:r>
            <a:r>
              <a:rPr lang="ru-RU" sz="3200" i="1" dirty="0">
                <a:latin typeface="Century Gothic" pitchFamily="34" charset="0"/>
              </a:rPr>
              <a:t> </a:t>
            </a:r>
            <a:r>
              <a:rPr lang="ru-RU" sz="3200" i="1" dirty="0" err="1">
                <a:latin typeface="Century Gothic" pitchFamily="34" charset="0"/>
              </a:rPr>
              <a:t>вивчає</a:t>
            </a:r>
            <a:r>
              <a:rPr lang="ru-RU" sz="3200" i="1" dirty="0">
                <a:latin typeface="Century Gothic" pitchFamily="34" charset="0"/>
              </a:rPr>
              <a:t> </a:t>
            </a:r>
            <a:r>
              <a:rPr lang="ru-RU" sz="3200" i="1" dirty="0" err="1">
                <a:latin typeface="Century Gothic" pitchFamily="34" charset="0"/>
              </a:rPr>
              <a:t>відносини</a:t>
            </a:r>
            <a:r>
              <a:rPr lang="ru-RU" sz="3200" i="1" dirty="0">
                <a:latin typeface="Century Gothic" pitchFamily="34" charset="0"/>
              </a:rPr>
              <a:t> </a:t>
            </a:r>
            <a:r>
              <a:rPr lang="ru-RU" sz="3200" i="1" dirty="0" err="1">
                <a:latin typeface="Century Gothic" pitchFamily="34" charset="0"/>
              </a:rPr>
              <a:t>між</a:t>
            </a:r>
            <a:r>
              <a:rPr lang="ru-RU" sz="3200" i="1" dirty="0">
                <a:latin typeface="Century Gothic" pitchFamily="34" charset="0"/>
              </a:rPr>
              <a:t> </a:t>
            </a:r>
            <a:r>
              <a:rPr lang="ru-RU" sz="3200" i="1" dirty="0" err="1">
                <a:latin typeface="Century Gothic" pitchFamily="34" charset="0"/>
              </a:rPr>
              <a:t>континентальними</a:t>
            </a:r>
            <a:r>
              <a:rPr lang="ru-RU" sz="3200" i="1" dirty="0">
                <a:latin typeface="Century Gothic" pitchFamily="34" charset="0"/>
              </a:rPr>
              <a:t> </a:t>
            </a:r>
            <a:r>
              <a:rPr lang="ru-RU" sz="3200" i="1" dirty="0" err="1">
                <a:latin typeface="Century Gothic" pitchFamily="34" charset="0"/>
              </a:rPr>
              <a:t>і</a:t>
            </a:r>
            <a:r>
              <a:rPr lang="ru-RU" sz="3200" i="1" dirty="0">
                <a:latin typeface="Century Gothic" pitchFamily="34" charset="0"/>
              </a:rPr>
              <a:t> </a:t>
            </a:r>
            <a:r>
              <a:rPr lang="ru-RU" sz="3200" i="1" dirty="0" err="1">
                <a:latin typeface="Century Gothic" pitchFamily="34" charset="0"/>
              </a:rPr>
              <a:t>морськими</a:t>
            </a:r>
            <a:r>
              <a:rPr lang="ru-RU" sz="3200" i="1" dirty="0">
                <a:latin typeface="Century Gothic" pitchFamily="34" charset="0"/>
              </a:rPr>
              <a:t> ареалами </a:t>
            </a:r>
            <a:r>
              <a:rPr lang="ru-RU" sz="3200" i="1" dirty="0" err="1">
                <a:latin typeface="Century Gothic" pitchFamily="34" charset="0"/>
              </a:rPr>
              <a:t>і</a:t>
            </a:r>
            <a:r>
              <a:rPr lang="ru-RU" sz="3200" i="1" dirty="0">
                <a:latin typeface="Century Gothic" pitchFamily="34" charset="0"/>
              </a:rPr>
              <a:t> </a:t>
            </a:r>
            <a:r>
              <a:rPr lang="ru-RU" sz="3200" i="1" dirty="0" err="1">
                <a:latin typeface="Century Gothic" pitchFamily="34" charset="0"/>
              </a:rPr>
              <a:t>політикою</a:t>
            </a:r>
            <a:r>
              <a:rPr lang="ru-RU" sz="3200" i="1" dirty="0">
                <a:latin typeface="Century Gothic" pitchFamily="34" charset="0"/>
              </a:rPr>
              <a:t> </a:t>
            </a:r>
            <a:r>
              <a:rPr lang="ru-RU" sz="3200" i="1" dirty="0" err="1">
                <a:latin typeface="Century Gothic" pitchFamily="34" charset="0"/>
              </a:rPr>
              <a:t>з</a:t>
            </a:r>
            <a:r>
              <a:rPr lang="ru-RU" sz="3200" i="1" dirty="0">
                <a:latin typeface="Century Gothic" pitchFamily="34" charset="0"/>
              </a:rPr>
              <a:t> метою </a:t>
            </a:r>
            <a:r>
              <a:rPr lang="ru-RU" sz="3200" i="1" dirty="0" err="1">
                <a:latin typeface="Century Gothic" pitchFamily="34" charset="0"/>
              </a:rPr>
              <a:t>проведення</a:t>
            </a:r>
            <a:r>
              <a:rPr lang="ru-RU" sz="3200" i="1" dirty="0">
                <a:latin typeface="Century Gothic" pitchFamily="34" charset="0"/>
              </a:rPr>
              <a:t> </a:t>
            </a:r>
            <a:r>
              <a:rPr lang="ru-RU" sz="3200" i="1" dirty="0" err="1">
                <a:latin typeface="Century Gothic" pitchFamily="34" charset="0"/>
              </a:rPr>
              <a:t>відповідної</a:t>
            </a:r>
            <a:r>
              <a:rPr lang="ru-RU" sz="3200" i="1" dirty="0">
                <a:latin typeface="Century Gothic" pitchFamily="34" charset="0"/>
              </a:rPr>
              <a:t> </a:t>
            </a:r>
            <a:r>
              <a:rPr lang="ru-RU" sz="3200" i="1" dirty="0" err="1">
                <a:latin typeface="Century Gothic" pitchFamily="34" charset="0"/>
              </a:rPr>
              <a:t>зовнішньої</a:t>
            </a:r>
            <a:r>
              <a:rPr lang="ru-RU" sz="3200" i="1" dirty="0">
                <a:latin typeface="Century Gothic" pitchFamily="34" charset="0"/>
              </a:rPr>
              <a:t> </a:t>
            </a:r>
            <a:r>
              <a:rPr lang="ru-RU" sz="3200" i="1" dirty="0" err="1">
                <a:latin typeface="Century Gothic" pitchFamily="34" charset="0"/>
              </a:rPr>
              <a:t>політики</a:t>
            </a:r>
            <a:r>
              <a:rPr lang="ru-RU" sz="3200" i="1" dirty="0">
                <a:latin typeface="Century Gothic" pitchFamily="34" charset="0"/>
              </a:rPr>
              <a:t>.</a:t>
            </a:r>
            <a:endParaRPr lang="uk-UA" sz="3200" i="1" dirty="0">
              <a:latin typeface="Century Gothic" pitchFamily="34" charset="0"/>
            </a:endParaRPr>
          </a:p>
        </p:txBody>
      </p:sp>
      <p:pic>
        <p:nvPicPr>
          <p:cNvPr id="4100" name="Picture 4" descr="C:\Users\Марьяна\Desktop\сессия\лепська\Міжнар\безпека\безп\загружено (2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95600" y="3890025"/>
            <a:ext cx="3962400" cy="29679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67000"/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sz="quarter" idx="1"/>
          </p:nvPr>
        </p:nvSpPr>
        <p:spPr>
          <a:xfrm>
            <a:off x="0" y="1676400"/>
            <a:ext cx="9144000" cy="25908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sz="3200" dirty="0">
                <a:latin typeface="Bookman Old Style" pitchFamily="18" charset="0"/>
              </a:rPr>
              <a:t>  </a:t>
            </a:r>
            <a:r>
              <a:rPr lang="ru-RU" sz="3200" dirty="0" err="1">
                <a:latin typeface="Century Gothic" pitchFamily="34" charset="0"/>
              </a:rPr>
              <a:t>Визначення</a:t>
            </a:r>
            <a:r>
              <a:rPr lang="ru-RU" sz="3200" dirty="0">
                <a:latin typeface="Century Gothic" pitchFamily="34" charset="0"/>
              </a:rPr>
              <a:t> </a:t>
            </a:r>
            <a:r>
              <a:rPr lang="ru-RU" sz="3200" dirty="0" err="1">
                <a:latin typeface="Century Gothic" pitchFamily="34" charset="0"/>
              </a:rPr>
              <a:t>сутності</a:t>
            </a:r>
            <a:r>
              <a:rPr lang="ru-RU" sz="3200" dirty="0">
                <a:latin typeface="Century Gothic" pitchFamily="34" charset="0"/>
              </a:rPr>
              <a:t> </a:t>
            </a:r>
            <a:r>
              <a:rPr lang="ru-RU" sz="3200" dirty="0" err="1">
                <a:latin typeface="Century Gothic" pitchFamily="34" charset="0"/>
              </a:rPr>
              <a:t>геополітики</a:t>
            </a:r>
            <a:r>
              <a:rPr lang="ru-RU" sz="3200" dirty="0">
                <a:latin typeface="Century Gothic" pitchFamily="34" charset="0"/>
              </a:rPr>
              <a:t> </a:t>
            </a:r>
            <a:r>
              <a:rPr lang="ru-RU" sz="3200" dirty="0" err="1">
                <a:latin typeface="Century Gothic" pitchFamily="34" charset="0"/>
              </a:rPr>
              <a:t>представляє</a:t>
            </a:r>
            <a:r>
              <a:rPr lang="ru-RU" sz="3200" dirty="0">
                <a:latin typeface="Century Gothic" pitchFamily="34" charset="0"/>
              </a:rPr>
              <a:t> </a:t>
            </a:r>
            <a:r>
              <a:rPr lang="ru-RU" sz="3200" dirty="0" err="1">
                <a:latin typeface="Century Gothic" pitchFamily="34" charset="0"/>
              </a:rPr>
              <a:t>складну</a:t>
            </a:r>
            <a:r>
              <a:rPr lang="ru-RU" sz="3200" dirty="0">
                <a:latin typeface="Century Gothic" pitchFamily="34" charset="0"/>
              </a:rPr>
              <a:t> задачу, яка </a:t>
            </a:r>
            <a:r>
              <a:rPr lang="ru-RU" sz="3200" dirty="0" err="1">
                <a:latin typeface="Century Gothic" pitchFamily="34" charset="0"/>
              </a:rPr>
              <a:t>багато</a:t>
            </a:r>
            <a:r>
              <a:rPr lang="ru-RU" sz="3200" dirty="0">
                <a:latin typeface="Century Gothic" pitchFamily="34" charset="0"/>
              </a:rPr>
              <a:t> в </a:t>
            </a:r>
            <a:r>
              <a:rPr lang="ru-RU" sz="3200" dirty="0" err="1">
                <a:latin typeface="Century Gothic" pitchFamily="34" charset="0"/>
              </a:rPr>
              <a:t>чому</a:t>
            </a:r>
            <a:r>
              <a:rPr lang="ru-RU" sz="3200" dirty="0">
                <a:latin typeface="Century Gothic" pitchFamily="34" charset="0"/>
              </a:rPr>
              <a:t> </a:t>
            </a:r>
            <a:r>
              <a:rPr lang="ru-RU" sz="3200" dirty="0" err="1">
                <a:latin typeface="Century Gothic" pitchFamily="34" charset="0"/>
              </a:rPr>
              <a:t>пояснюється</a:t>
            </a:r>
            <a:r>
              <a:rPr lang="ru-RU" sz="3200" dirty="0">
                <a:latin typeface="Century Gothic" pitchFamily="34" charset="0"/>
              </a:rPr>
              <a:t> </a:t>
            </a:r>
            <a:r>
              <a:rPr lang="ru-RU" sz="3200" dirty="0" err="1">
                <a:latin typeface="Century Gothic" pitchFamily="34" charset="0"/>
              </a:rPr>
              <a:t>багатозначністю</a:t>
            </a:r>
            <a:r>
              <a:rPr lang="ru-RU" sz="3200" dirty="0">
                <a:latin typeface="Century Gothic" pitchFamily="34" charset="0"/>
              </a:rPr>
              <a:t> </a:t>
            </a:r>
            <a:r>
              <a:rPr lang="ru-RU" sz="3200" dirty="0" err="1">
                <a:latin typeface="Century Gothic" pitchFamily="34" charset="0"/>
              </a:rPr>
              <a:t>розуміння</a:t>
            </a:r>
            <a:r>
              <a:rPr lang="ru-RU" sz="3200" dirty="0">
                <a:latin typeface="Century Gothic" pitchFamily="34" charset="0"/>
              </a:rPr>
              <a:t> </a:t>
            </a:r>
            <a:r>
              <a:rPr lang="ru-RU" sz="3200" dirty="0" err="1">
                <a:latin typeface="Century Gothic" pitchFamily="34" charset="0"/>
              </a:rPr>
              <a:t>геополітики</a:t>
            </a:r>
            <a:r>
              <a:rPr lang="ru-RU" sz="3200" dirty="0">
                <a:latin typeface="Century Gothic" pitchFamily="34" charset="0"/>
              </a:rPr>
              <a:t> як науки.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63000"/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0"/>
            <a:ext cx="9525000" cy="1752600"/>
          </a:xfrm>
        </p:spPr>
        <p:txBody>
          <a:bodyPr>
            <a:normAutofit fontScale="90000"/>
          </a:bodyPr>
          <a:lstStyle/>
          <a:p>
            <a:r>
              <a:rPr lang="ru-RU" sz="3200" dirty="0">
                <a:solidFill>
                  <a:srgbClr val="C00000"/>
                </a:solidFill>
                <a:latin typeface="Century Gothic" pitchFamily="34" charset="0"/>
              </a:rPr>
              <a:t>   </a:t>
            </a:r>
            <a:r>
              <a:rPr lang="ru-RU" sz="5400" b="1" dirty="0" err="1">
                <a:solidFill>
                  <a:srgbClr val="C00000"/>
                </a:solidFill>
                <a:latin typeface="Century Gothic" pitchFamily="34" charset="0"/>
              </a:rPr>
              <a:t>Суб'єктами</a:t>
            </a:r>
            <a:r>
              <a:rPr lang="ru-RU" sz="5400" b="1" dirty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5400" b="1" dirty="0" err="1">
                <a:solidFill>
                  <a:srgbClr val="C00000"/>
                </a:solidFill>
                <a:latin typeface="Century Gothic" pitchFamily="34" charset="0"/>
              </a:rPr>
              <a:t>геополітики</a:t>
            </a:r>
            <a:r>
              <a:rPr lang="ru-RU" sz="5400" b="1" dirty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5400" b="1" dirty="0" err="1">
                <a:solidFill>
                  <a:srgbClr val="C00000"/>
                </a:solidFill>
                <a:latin typeface="Century Gothic" pitchFamily="34" charset="0"/>
              </a:rPr>
              <a:t>є</a:t>
            </a:r>
            <a:r>
              <a:rPr lang="uk-UA" sz="5400" b="1" dirty="0">
                <a:solidFill>
                  <a:srgbClr val="C00000"/>
                </a:solidFill>
                <a:latin typeface="Bookman Old Style" pitchFamily="18" charset="0"/>
              </a:rPr>
              <a:t>:</a:t>
            </a:r>
            <a:endParaRPr lang="ru-RU" sz="5400" b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315655739"/>
              </p:ext>
            </p:extLst>
          </p:nvPr>
        </p:nvGraphicFramePr>
        <p:xfrm>
          <a:off x="762000" y="1854200"/>
          <a:ext cx="7162800" cy="5003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33000"/>
            <a:lum/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sz="quarter" idx="1"/>
          </p:nvPr>
        </p:nvSpPr>
        <p:spPr>
          <a:xfrm>
            <a:off x="304800" y="1828800"/>
            <a:ext cx="8610600" cy="24384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>
              <a:buNone/>
            </a:pPr>
            <a:r>
              <a:rPr lang="ru-RU" sz="3200" b="1" dirty="0">
                <a:solidFill>
                  <a:srgbClr val="C00000"/>
                </a:solidFill>
                <a:latin typeface="Century Gothic" pitchFamily="34" charset="0"/>
              </a:rPr>
              <a:t>   Предметом </a:t>
            </a:r>
            <a:r>
              <a:rPr lang="ru-RU" sz="3200" b="1" dirty="0" err="1">
                <a:solidFill>
                  <a:srgbClr val="C00000"/>
                </a:solidFill>
                <a:latin typeface="Century Gothic" pitchFamily="34" charset="0"/>
              </a:rPr>
              <a:t>дослідження</a:t>
            </a:r>
            <a:r>
              <a:rPr lang="ru-RU" b="1" dirty="0">
                <a:solidFill>
                  <a:srgbClr val="C00000"/>
                </a:solidFill>
                <a:latin typeface="Century Gothic" pitchFamily="34" charset="0"/>
              </a:rPr>
              <a:t> </a:t>
            </a:r>
            <a:r>
              <a:rPr lang="ru-RU" b="1" dirty="0" err="1">
                <a:latin typeface="Century Gothic" pitchFamily="34" charset="0"/>
              </a:rPr>
              <a:t>геополітики</a:t>
            </a:r>
            <a:r>
              <a:rPr lang="ru-RU" b="1" dirty="0">
                <a:latin typeface="Century Gothic" pitchFamily="34" charset="0"/>
              </a:rPr>
              <a:t> </a:t>
            </a:r>
            <a:r>
              <a:rPr lang="ru-RU" b="1" dirty="0" err="1">
                <a:latin typeface="Century Gothic" pitchFamily="34" charset="0"/>
              </a:rPr>
              <a:t>є</a:t>
            </a:r>
            <a:r>
              <a:rPr lang="ru-RU" b="1" dirty="0">
                <a:latin typeface="Century Gothic" pitchFamily="34" charset="0"/>
              </a:rPr>
              <a:t> система </a:t>
            </a:r>
            <a:r>
              <a:rPr lang="ru-RU" b="1" dirty="0" err="1">
                <a:latin typeface="Century Gothic" pitchFamily="34" charset="0"/>
              </a:rPr>
              <a:t>відносин</a:t>
            </a:r>
            <a:r>
              <a:rPr lang="ru-RU" b="1" dirty="0">
                <a:latin typeface="Century Gothic" pitchFamily="34" charset="0"/>
              </a:rPr>
              <a:t> </a:t>
            </a:r>
            <a:r>
              <a:rPr lang="ru-RU" b="1" dirty="0" err="1">
                <a:latin typeface="Century Gothic" pitchFamily="34" charset="0"/>
              </a:rPr>
              <a:t>між</a:t>
            </a:r>
            <a:r>
              <a:rPr lang="ru-RU" b="1" dirty="0">
                <a:latin typeface="Century Gothic" pitchFamily="34" charset="0"/>
              </a:rPr>
              <a:t> </a:t>
            </a:r>
            <a:r>
              <a:rPr lang="ru-RU" b="1" dirty="0" err="1">
                <a:latin typeface="Century Gothic" pitchFamily="34" charset="0"/>
              </a:rPr>
              <a:t>геополітичними</a:t>
            </a:r>
            <a:r>
              <a:rPr lang="ru-RU" b="1" dirty="0">
                <a:latin typeface="Century Gothic" pitchFamily="34" charset="0"/>
              </a:rPr>
              <a:t> </a:t>
            </a:r>
            <a:r>
              <a:rPr lang="ru-RU" b="1" dirty="0" err="1">
                <a:latin typeface="Century Gothic" pitchFamily="34" charset="0"/>
              </a:rPr>
              <a:t>суб'єктами</a:t>
            </a:r>
            <a:r>
              <a:rPr lang="ru-RU" b="1" dirty="0">
                <a:latin typeface="Century Gothic" pitchFamily="34" charset="0"/>
              </a:rPr>
              <a:t> на глобальному та </a:t>
            </a:r>
            <a:r>
              <a:rPr lang="ru-RU" b="1" dirty="0" err="1">
                <a:latin typeface="Century Gothic" pitchFamily="34" charset="0"/>
              </a:rPr>
              <a:t>регіональному</a:t>
            </a:r>
            <a:r>
              <a:rPr lang="ru-RU" b="1" dirty="0">
                <a:latin typeface="Century Gothic" pitchFamily="34" charset="0"/>
              </a:rPr>
              <a:t> </a:t>
            </a:r>
            <a:r>
              <a:rPr lang="ru-RU" b="1" dirty="0" err="1">
                <a:latin typeface="Century Gothic" pitchFamily="34" charset="0"/>
              </a:rPr>
              <a:t>рівнях</a:t>
            </a:r>
            <a:r>
              <a:rPr lang="ru-RU" b="1" dirty="0">
                <a:latin typeface="Century Gothic" pitchFamily="34" charset="0"/>
              </a:rPr>
              <a:t> </a:t>
            </a:r>
            <a:r>
              <a:rPr lang="ru-RU" b="1" dirty="0" err="1">
                <a:latin typeface="Century Gothic" pitchFamily="34" charset="0"/>
              </a:rPr>
              <a:t>під</a:t>
            </a:r>
            <a:r>
              <a:rPr lang="ru-RU" b="1" dirty="0">
                <a:latin typeface="Century Gothic" pitchFamily="34" charset="0"/>
              </a:rPr>
              <a:t> </a:t>
            </a:r>
            <a:r>
              <a:rPr lang="ru-RU" b="1" dirty="0" err="1">
                <a:latin typeface="Century Gothic" pitchFamily="34" charset="0"/>
              </a:rPr>
              <a:t>впливом</a:t>
            </a:r>
            <a:r>
              <a:rPr lang="ru-RU" b="1" dirty="0">
                <a:latin typeface="Century Gothic" pitchFamily="34" charset="0"/>
              </a:rPr>
              <a:t> </a:t>
            </a:r>
            <a:r>
              <a:rPr lang="ru-RU" b="1" dirty="0" err="1">
                <a:latin typeface="Century Gothic" pitchFamily="34" charset="0"/>
              </a:rPr>
              <a:t>насамперед</a:t>
            </a:r>
            <a:r>
              <a:rPr lang="ru-RU" b="1" dirty="0">
                <a:latin typeface="Century Gothic" pitchFamily="34" charset="0"/>
              </a:rPr>
              <a:t> </a:t>
            </a:r>
            <a:r>
              <a:rPr lang="ru-RU" b="1" dirty="0" err="1">
                <a:latin typeface="Century Gothic" pitchFamily="34" charset="0"/>
              </a:rPr>
              <a:t>географічних</a:t>
            </a:r>
            <a:r>
              <a:rPr lang="ru-RU" b="1" dirty="0">
                <a:latin typeface="Century Gothic" pitchFamily="34" charset="0"/>
              </a:rPr>
              <a:t> </a:t>
            </a:r>
            <a:r>
              <a:rPr lang="ru-RU" b="1" dirty="0" err="1">
                <a:latin typeface="Century Gothic" pitchFamily="34" charset="0"/>
              </a:rPr>
              <a:t>чинників</a:t>
            </a:r>
            <a:r>
              <a:rPr lang="ru-RU" b="1" dirty="0">
                <a:latin typeface="Century Gothic" pitchFamily="34" charset="0"/>
              </a:rPr>
              <a:t> </a:t>
            </a:r>
            <a:r>
              <a:rPr lang="ru-RU" b="1" dirty="0" err="1">
                <a:latin typeface="Century Gothic" pitchFamily="34" charset="0"/>
              </a:rPr>
              <a:t>з</a:t>
            </a:r>
            <a:r>
              <a:rPr lang="ru-RU" b="1" dirty="0">
                <a:latin typeface="Century Gothic" pitchFamily="34" charset="0"/>
              </a:rPr>
              <a:t> приводу </a:t>
            </a:r>
            <a:r>
              <a:rPr lang="ru-RU" b="1" dirty="0" err="1">
                <a:latin typeface="Century Gothic" pitchFamily="34" charset="0"/>
              </a:rPr>
              <a:t>досягнення</a:t>
            </a:r>
            <a:r>
              <a:rPr lang="ru-RU" b="1" dirty="0">
                <a:latin typeface="Century Gothic" pitchFamily="34" charset="0"/>
              </a:rPr>
              <a:t> </a:t>
            </a:r>
            <a:r>
              <a:rPr lang="ru-RU" b="1" dirty="0" err="1">
                <a:latin typeface="Century Gothic" pitchFamily="34" charset="0"/>
              </a:rPr>
              <a:t>або</a:t>
            </a:r>
            <a:r>
              <a:rPr lang="ru-RU" b="1" dirty="0">
                <a:latin typeface="Century Gothic" pitchFamily="34" charset="0"/>
              </a:rPr>
              <a:t> </a:t>
            </a:r>
            <a:r>
              <a:rPr lang="ru-RU" b="1" dirty="0" err="1">
                <a:latin typeface="Century Gothic" pitchFamily="34" charset="0"/>
              </a:rPr>
              <a:t>перерозподілу</a:t>
            </a:r>
            <a:r>
              <a:rPr lang="ru-RU" b="1" dirty="0">
                <a:latin typeface="Century Gothic" pitchFamily="34" charset="0"/>
              </a:rPr>
              <a:t> </a:t>
            </a:r>
            <a:r>
              <a:rPr lang="ru-RU" b="1" dirty="0" err="1">
                <a:latin typeface="Century Gothic" pitchFamily="34" charset="0"/>
              </a:rPr>
              <a:t>влади</a:t>
            </a:r>
            <a:r>
              <a:rPr lang="ru-RU" b="1" dirty="0">
                <a:latin typeface="Century Gothic" pitchFamily="34" charset="0"/>
              </a:rPr>
              <a:t> </a:t>
            </a:r>
            <a:r>
              <a:rPr lang="ru-RU" b="1" dirty="0" err="1">
                <a:latin typeface="Century Gothic" pitchFamily="34" charset="0"/>
              </a:rPr>
              <a:t>і</a:t>
            </a:r>
            <a:r>
              <a:rPr lang="ru-RU" b="1" dirty="0">
                <a:latin typeface="Century Gothic" pitchFamily="34" charset="0"/>
              </a:rPr>
              <a:t> </a:t>
            </a:r>
            <a:r>
              <a:rPr lang="ru-RU" b="1" dirty="0" err="1">
                <a:latin typeface="Century Gothic" pitchFamily="34" charset="0"/>
              </a:rPr>
              <a:t>впливу</a:t>
            </a:r>
            <a:r>
              <a:rPr lang="ru-RU" b="1" dirty="0">
                <a:latin typeface="Century Gothic" pitchFamily="34" charset="0"/>
              </a:rPr>
              <a:t> на тих </a:t>
            </a:r>
            <a:r>
              <a:rPr lang="ru-RU" b="1" dirty="0" err="1">
                <a:latin typeface="Century Gothic" pitchFamily="34" charset="0"/>
              </a:rPr>
              <a:t>чи</a:t>
            </a:r>
            <a:r>
              <a:rPr lang="ru-RU" b="1" dirty="0">
                <a:latin typeface="Century Gothic" pitchFamily="34" charset="0"/>
              </a:rPr>
              <a:t> </a:t>
            </a:r>
            <a:r>
              <a:rPr lang="ru-RU" b="1" dirty="0" err="1">
                <a:latin typeface="Century Gothic" pitchFamily="34" charset="0"/>
              </a:rPr>
              <a:t>інших</a:t>
            </a:r>
            <a:r>
              <a:rPr lang="ru-RU" b="1" dirty="0">
                <a:latin typeface="Century Gothic" pitchFamily="34" charset="0"/>
              </a:rPr>
              <a:t> </a:t>
            </a:r>
            <a:r>
              <a:rPr lang="ru-RU" b="1" dirty="0" err="1">
                <a:latin typeface="Century Gothic" pitchFamily="34" charset="0"/>
              </a:rPr>
              <a:t>територіях</a:t>
            </a:r>
            <a:r>
              <a:rPr lang="ru-RU" b="1" dirty="0">
                <a:latin typeface="Century Gothic" pitchFamily="34" charset="0"/>
              </a:rPr>
              <a:t>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45000"/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1096962"/>
          </a:xfrm>
        </p:spPr>
        <p:txBody>
          <a:bodyPr>
            <a:normAutofit/>
          </a:bodyPr>
          <a:lstStyle/>
          <a:p>
            <a:r>
              <a:rPr lang="ru-RU" sz="4400" b="1" dirty="0">
                <a:solidFill>
                  <a:srgbClr val="C00000"/>
                </a:solidFill>
                <a:latin typeface="Century Gothic" pitchFamily="34" charset="0"/>
              </a:rPr>
              <a:t>3 </a:t>
            </a:r>
            <a:r>
              <a:rPr lang="ru-RU" sz="4400" b="1" dirty="0" err="1">
                <a:solidFill>
                  <a:srgbClr val="C00000"/>
                </a:solidFill>
                <a:latin typeface="Century Gothic" pitchFamily="34" charset="0"/>
              </a:rPr>
              <a:t>групи</a:t>
            </a:r>
            <a:r>
              <a:rPr lang="ru-RU" sz="4400" b="1" dirty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4400" b="1" dirty="0" err="1">
                <a:solidFill>
                  <a:srgbClr val="C00000"/>
                </a:solidFill>
                <a:latin typeface="Century Gothic" pitchFamily="34" charset="0"/>
              </a:rPr>
              <a:t>методів</a:t>
            </a:r>
            <a:r>
              <a:rPr lang="ru-RU" sz="4400" b="1" dirty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4400" b="1" dirty="0" err="1">
                <a:solidFill>
                  <a:srgbClr val="C00000"/>
                </a:solidFill>
                <a:latin typeface="Century Gothic" pitchFamily="34" charset="0"/>
              </a:rPr>
              <a:t>геополітики</a:t>
            </a:r>
            <a:r>
              <a:rPr lang="ru-RU" sz="4400" b="1" dirty="0">
                <a:solidFill>
                  <a:srgbClr val="C00000"/>
                </a:solidFill>
                <a:latin typeface="Century Gothic" pitchFamily="34" charset="0"/>
              </a:rPr>
              <a:t>:</a:t>
            </a:r>
          </a:p>
        </p:txBody>
      </p:sp>
      <p:sp>
        <p:nvSpPr>
          <p:cNvPr id="2" name="Содержимое 1"/>
          <p:cNvSpPr>
            <a:spLocks noGrp="1"/>
          </p:cNvSpPr>
          <p:nvPr>
            <p:ph sz="quarter" idx="1"/>
          </p:nvPr>
        </p:nvSpPr>
        <p:spPr>
          <a:xfrm>
            <a:off x="914400" y="2362200"/>
            <a:ext cx="7772400" cy="24384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4400" b="1" dirty="0" err="1">
                <a:solidFill>
                  <a:srgbClr val="C00000"/>
                </a:solidFill>
                <a:latin typeface="Century Gothic" pitchFamily="34" charset="0"/>
              </a:rPr>
              <a:t>загальнонаукові</a:t>
            </a:r>
            <a:endParaRPr lang="ru-RU" sz="4400" dirty="0">
              <a:latin typeface="Century Gothic" pitchFamily="34" charset="0"/>
            </a:endParaRPr>
          </a:p>
          <a:p>
            <a:r>
              <a:rPr lang="ru-RU" sz="4400" b="1" dirty="0" err="1">
                <a:solidFill>
                  <a:srgbClr val="C00000"/>
                </a:solidFill>
                <a:latin typeface="Century Gothic" pitchFamily="34" charset="0"/>
              </a:rPr>
              <a:t>логічні</a:t>
            </a:r>
            <a:endParaRPr lang="ru-RU" sz="4400" dirty="0">
              <a:latin typeface="Century Gothic" pitchFamily="34" charset="0"/>
            </a:endParaRPr>
          </a:p>
          <a:p>
            <a:r>
              <a:rPr lang="ru-RU" sz="4400" dirty="0">
                <a:latin typeface="Century Gothic" pitchFamily="34" charset="0"/>
              </a:rPr>
              <a:t> </a:t>
            </a:r>
            <a:r>
              <a:rPr lang="ru-RU" sz="4400" b="1" dirty="0" err="1">
                <a:solidFill>
                  <a:srgbClr val="C00000"/>
                </a:solidFill>
                <a:latin typeface="Century Gothic" pitchFamily="34" charset="0"/>
              </a:rPr>
              <a:t>емпіричні</a:t>
            </a:r>
            <a:r>
              <a:rPr lang="ru-RU" sz="4400" b="1" dirty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4400" b="1" dirty="0" err="1">
                <a:solidFill>
                  <a:srgbClr val="C00000"/>
                </a:solidFill>
                <a:latin typeface="Century Gothic" pitchFamily="34" charset="0"/>
              </a:rPr>
              <a:t>дослідження</a:t>
            </a:r>
            <a:endParaRPr lang="ru-RU" sz="4400" dirty="0"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557</TotalTime>
  <Words>802</Words>
  <Application>Microsoft Macintosh PowerPoint</Application>
  <PresentationFormat>Экран (4:3)</PresentationFormat>
  <Paragraphs>63</Paragraphs>
  <Slides>30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40" baseType="lpstr">
      <vt:lpstr>Arial Black</vt:lpstr>
      <vt:lpstr>Book Antiqua</vt:lpstr>
      <vt:lpstr>Bookman Old Style</vt:lpstr>
      <vt:lpstr>Calibri</vt:lpstr>
      <vt:lpstr>Cambria</vt:lpstr>
      <vt:lpstr>Century Gothic</vt:lpstr>
      <vt:lpstr>Franklin Gothic Book</vt:lpstr>
      <vt:lpstr>Perpetua</vt:lpstr>
      <vt:lpstr>Wingdings 2</vt:lpstr>
      <vt:lpstr>Справедливость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Суб'єктами геополітики є:</vt:lpstr>
      <vt:lpstr>Презентация PowerPoint</vt:lpstr>
      <vt:lpstr>3 групи методів геополітики:</vt:lpstr>
      <vt:lpstr>Закони геополітики :</vt:lpstr>
      <vt:lpstr>Презентация PowerPoint</vt:lpstr>
      <vt:lpstr>Презентация PowerPoint</vt:lpstr>
      <vt:lpstr>            Геополітика «сили»</vt:lpstr>
      <vt:lpstr>Кожна держава проводить свою політику залежно від географічних чинників: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Критерії лідерства: </vt:lpstr>
      <vt:lpstr>Презентация PowerPoint</vt:lpstr>
      <vt:lpstr>Гегемонія - домінування однієї групи над іншою, часто підтримується легітимістичними нормами та ідеями. У різних словниках термін гегемонія має безліч значень: першість, перевага в силі, вплив керівна роль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Геополітика та проблеми геополітичних відносин у сучасному світі.</dc:title>
  <dc:creator>Karina</dc:creator>
  <cp:lastModifiedBy>Microsoft Office User</cp:lastModifiedBy>
  <cp:revision>64</cp:revision>
  <dcterms:created xsi:type="dcterms:W3CDTF">2020-05-07T14:02:35Z</dcterms:created>
  <dcterms:modified xsi:type="dcterms:W3CDTF">2023-02-07T22:41:20Z</dcterms:modified>
</cp:coreProperties>
</file>