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459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24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92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45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75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79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27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92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48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09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C388843-04EA-4B6B-8FB7-08281BAD8BF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4E7CC58-FCF0-4C52-ABCE-C2DC8A08D70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04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Планування та прогнозування в умовах ринку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Викладач </a:t>
            </a:r>
            <a:r>
              <a:rPr lang="uk-UA" dirty="0" err="1" smtClean="0"/>
              <a:t>Венгер</a:t>
            </a:r>
            <a:r>
              <a:rPr lang="uk-UA" dirty="0" smtClean="0"/>
              <a:t> Ольга Миколаївна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5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Короткий опис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призначений для вивчення теоретичних і практичних засад планування і прогнозування на промислових підприємствах. Висвічуються  питання теорії, методики і практики планування та прогнозування діяльності промислового підприємства в умовах ринку. Розглянуті форми, методи та процеси планування і прогнозування на підприємстві, наведено особливості складання планів на промислових підприємствах.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210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Метою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та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з </a:t>
            </a:r>
            <a:r>
              <a:rPr lang="ru-RU" dirty="0" err="1"/>
              <a:t>раціональної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систем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</a:t>
            </a:r>
          </a:p>
          <a:p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– </a:t>
            </a:r>
            <a:r>
              <a:rPr lang="ru-RU" dirty="0" err="1"/>
              <a:t>виробнича</a:t>
            </a:r>
            <a:r>
              <a:rPr lang="ru-RU" dirty="0"/>
              <a:t> система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призначення</a:t>
            </a:r>
            <a:r>
              <a:rPr lang="ru-RU" dirty="0" smtClean="0"/>
              <a:t>.</a:t>
            </a:r>
          </a:p>
          <a:p>
            <a:r>
              <a:rPr lang="ru-RU" dirty="0"/>
              <a:t>Предмет – </a:t>
            </a:r>
            <a:r>
              <a:rPr lang="ru-RU" dirty="0" err="1"/>
              <a:t>зв'язки</a:t>
            </a:r>
            <a:r>
              <a:rPr lang="ru-RU" dirty="0"/>
              <a:t> та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відображають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 і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750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64102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</TotalTime>
  <Words>129</Words>
  <Application>Microsoft Office PowerPoint</Application>
  <PresentationFormat>Широкоэкранный</PresentationFormat>
  <Paragraphs>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Ретро</vt:lpstr>
      <vt:lpstr>Планування та прогнозування в умовах ринку</vt:lpstr>
      <vt:lpstr>Короткий опис курсу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Планування та прогнозування в умовах ринку</dc:title>
  <dc:creator>Оля</dc:creator>
  <cp:lastModifiedBy>Оля</cp:lastModifiedBy>
  <cp:revision>3</cp:revision>
  <dcterms:created xsi:type="dcterms:W3CDTF">2021-03-16T11:16:51Z</dcterms:created>
  <dcterms:modified xsi:type="dcterms:W3CDTF">2021-03-16T11:45:15Z</dcterms:modified>
</cp:coreProperties>
</file>