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5" r:id="rId5"/>
    <p:sldId id="259" r:id="rId6"/>
    <p:sldId id="260" r:id="rId7"/>
    <p:sldId id="277" r:id="rId8"/>
    <p:sldId id="278" r:id="rId9"/>
    <p:sldId id="279" r:id="rId10"/>
    <p:sldId id="276" r:id="rId11"/>
    <p:sldId id="261" r:id="rId12"/>
    <p:sldId id="281" r:id="rId13"/>
    <p:sldId id="282" r:id="rId14"/>
    <p:sldId id="262" r:id="rId15"/>
    <p:sldId id="263" r:id="rId16"/>
    <p:sldId id="264" r:id="rId17"/>
    <p:sldId id="280" r:id="rId18"/>
    <p:sldId id="272"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652" autoAdjust="0"/>
  </p:normalViewPr>
  <p:slideViewPr>
    <p:cSldViewPr>
      <p:cViewPr>
        <p:scale>
          <a:sx n="115" d="100"/>
          <a:sy n="115" d="100"/>
        </p:scale>
        <p:origin x="-1524" y="5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20AC8-0FAD-4D59-83B9-8571E3559AF4}" type="doc">
      <dgm:prSet loTypeId="urn:microsoft.com/office/officeart/2008/layout/PictureStrips" loCatId="list" qsTypeId="urn:microsoft.com/office/officeart/2005/8/quickstyle/3d2" qsCatId="3D" csTypeId="urn:microsoft.com/office/officeart/2005/8/colors/accent0_3" csCatId="mainScheme" phldr="1"/>
      <dgm:spPr/>
      <dgm:t>
        <a:bodyPr/>
        <a:lstStyle/>
        <a:p>
          <a:endParaRPr lang="ru-RU"/>
        </a:p>
      </dgm:t>
    </dgm:pt>
    <dgm:pt modelId="{EF285930-34B2-472C-B9B5-35C1AE057E78}">
      <dgm:prSet phldrT="[Текст]" custT="1"/>
      <dgm:spPr/>
      <dgm:t>
        <a:bodyPr/>
        <a:lstStyle/>
        <a:p>
          <a:pPr algn="ctr"/>
          <a:r>
            <a:rPr lang="ru-RU" sz="1200" b="1" i="0"/>
            <a:t>Перша партійна система. Боротьба Федералістської партії та Демократично - республіканської. </a:t>
          </a:r>
          <a:endParaRPr lang="ru-RU" sz="1200"/>
        </a:p>
      </dgm:t>
    </dgm:pt>
    <dgm:pt modelId="{939EC4FD-9756-4370-8693-629D665B1F12}" type="parTrans" cxnId="{4176EFD2-6A3B-4B04-B97E-4F3F961D9246}">
      <dgm:prSet/>
      <dgm:spPr/>
      <dgm:t>
        <a:bodyPr/>
        <a:lstStyle/>
        <a:p>
          <a:pPr algn="ctr"/>
          <a:endParaRPr lang="ru-RU"/>
        </a:p>
      </dgm:t>
    </dgm:pt>
    <dgm:pt modelId="{5E7642C8-78B5-4280-BE53-9E03B11BCBE0}" type="sibTrans" cxnId="{4176EFD2-6A3B-4B04-B97E-4F3F961D9246}">
      <dgm:prSet/>
      <dgm:spPr/>
      <dgm:t>
        <a:bodyPr/>
        <a:lstStyle/>
        <a:p>
          <a:pPr algn="ctr"/>
          <a:endParaRPr lang="ru-RU"/>
        </a:p>
      </dgm:t>
    </dgm:pt>
    <dgm:pt modelId="{0D1479B8-7785-471D-B555-83E70A03B474}">
      <dgm:prSet phldrT="[Текст]" custT="1"/>
      <dgm:spPr/>
      <dgm:t>
        <a:bodyPr/>
        <a:lstStyle/>
        <a:p>
          <a:pPr algn="ctr"/>
          <a:r>
            <a:rPr lang="ru-RU" sz="1200" b="0" i="0"/>
            <a:t>Розкол у лавах Демократично-республіканської партії 1828 року поклав початок </a:t>
          </a:r>
          <a:r>
            <a:rPr lang="ru-RU" sz="1200" b="1" i="0"/>
            <a:t>Другій партійній системі</a:t>
          </a:r>
          <a:r>
            <a:rPr lang="ru-RU" sz="1200" b="0" i="0"/>
            <a:t>.</a:t>
          </a:r>
          <a:endParaRPr lang="ru-RU" sz="1200"/>
        </a:p>
      </dgm:t>
    </dgm:pt>
    <dgm:pt modelId="{D86E4FF1-1BFA-45BA-BD3B-B599574F7354}" type="parTrans" cxnId="{B0A7EEE1-41F8-4E12-A93C-1807CA5B9BA6}">
      <dgm:prSet/>
      <dgm:spPr/>
      <dgm:t>
        <a:bodyPr/>
        <a:lstStyle/>
        <a:p>
          <a:pPr algn="ctr"/>
          <a:endParaRPr lang="ru-RU"/>
        </a:p>
      </dgm:t>
    </dgm:pt>
    <dgm:pt modelId="{8A83DFDE-5F11-4A68-9EFB-6E2297AAEF43}" type="sibTrans" cxnId="{B0A7EEE1-41F8-4E12-A93C-1807CA5B9BA6}">
      <dgm:prSet/>
      <dgm:spPr/>
      <dgm:t>
        <a:bodyPr/>
        <a:lstStyle/>
        <a:p>
          <a:pPr algn="ctr"/>
          <a:endParaRPr lang="ru-RU"/>
        </a:p>
      </dgm:t>
    </dgm:pt>
    <dgm:pt modelId="{E8A96EC7-4731-4DC9-A39A-0EE98157E9E7}">
      <dgm:prSet phldrT="[Текст]" custT="1"/>
      <dgm:spPr/>
      <dgm:t>
        <a:bodyPr/>
        <a:lstStyle/>
        <a:p>
          <a:pPr algn="ctr"/>
          <a:r>
            <a:rPr lang="ru-RU" sz="1200" b="1" i="0"/>
            <a:t>Третя партійна система</a:t>
          </a:r>
          <a:r>
            <a:rPr lang="ru-RU" sz="1200" b="0" i="0"/>
            <a:t> сформувалася 1854 року після створення </a:t>
          </a:r>
          <a:r>
            <a:rPr lang="ru-RU" sz="1200" b="1" i="0"/>
            <a:t>Республіканської партії</a:t>
          </a:r>
          <a:endParaRPr lang="ru-RU" sz="1200"/>
        </a:p>
      </dgm:t>
    </dgm:pt>
    <dgm:pt modelId="{26DEEBA9-5D7A-43D1-A2E7-D0576A589D03}" type="parTrans" cxnId="{2B06FBD5-48CD-4CE8-B78E-BE2A558ACD55}">
      <dgm:prSet/>
      <dgm:spPr/>
      <dgm:t>
        <a:bodyPr/>
        <a:lstStyle/>
        <a:p>
          <a:pPr algn="ctr"/>
          <a:endParaRPr lang="ru-RU"/>
        </a:p>
      </dgm:t>
    </dgm:pt>
    <dgm:pt modelId="{2ADE4DFA-A791-4D55-ACF9-C1E1233DBDC9}" type="sibTrans" cxnId="{2B06FBD5-48CD-4CE8-B78E-BE2A558ACD55}">
      <dgm:prSet/>
      <dgm:spPr/>
      <dgm:t>
        <a:bodyPr/>
        <a:lstStyle/>
        <a:p>
          <a:pPr algn="ctr"/>
          <a:endParaRPr lang="ru-RU"/>
        </a:p>
      </dgm:t>
    </dgm:pt>
    <dgm:pt modelId="{CF1EE2EE-D45E-4BBA-A0AA-DB3DB12471E3}">
      <dgm:prSet phldrT="[Текст]" custT="1"/>
      <dgm:spPr/>
      <dgm:t>
        <a:bodyPr/>
        <a:lstStyle/>
        <a:p>
          <a:pPr algn="ctr"/>
          <a:r>
            <a:rPr lang="ru-RU" sz="1200" b="1" i="0"/>
            <a:t>Четверта партійна система </a:t>
          </a:r>
          <a:r>
            <a:rPr lang="ru-RU" sz="1200" b="0" i="0"/>
            <a:t>існувала з 1896 по 1932 роки. </a:t>
          </a:r>
          <a:r>
            <a:rPr lang="ru-RU" sz="1200" b="1" i="0"/>
            <a:t>Прогресивна ера </a:t>
          </a:r>
          <a:r>
            <a:rPr lang="ru-RU" sz="1200" b="0" i="0"/>
            <a:t>і високасоціальна активність</a:t>
          </a:r>
          <a:endParaRPr lang="ru-RU" sz="1200"/>
        </a:p>
      </dgm:t>
    </dgm:pt>
    <dgm:pt modelId="{A369AF74-F793-425C-BCD6-AD0E1AB3075B}" type="parTrans" cxnId="{8EBADFFE-EF7B-453D-9513-BFCD36627534}">
      <dgm:prSet/>
      <dgm:spPr/>
      <dgm:t>
        <a:bodyPr/>
        <a:lstStyle/>
        <a:p>
          <a:pPr algn="ctr"/>
          <a:endParaRPr lang="ru-RU"/>
        </a:p>
      </dgm:t>
    </dgm:pt>
    <dgm:pt modelId="{930B45EB-5472-4887-A9FD-D82766591350}" type="sibTrans" cxnId="{8EBADFFE-EF7B-453D-9513-BFCD36627534}">
      <dgm:prSet/>
      <dgm:spPr/>
      <dgm:t>
        <a:bodyPr/>
        <a:lstStyle/>
        <a:p>
          <a:pPr algn="ctr"/>
          <a:endParaRPr lang="ru-RU"/>
        </a:p>
      </dgm:t>
    </dgm:pt>
    <dgm:pt modelId="{9724BC76-B08F-4473-AD1E-A5C807D59B9E}">
      <dgm:prSet phldrT="[Текст]"/>
      <dgm:spPr/>
      <dgm:t>
        <a:bodyPr/>
        <a:lstStyle/>
        <a:p>
          <a:pPr algn="ctr"/>
          <a:r>
            <a:rPr lang="ru-RU" b="0" i="0"/>
            <a:t>Велика депресія призвела до нищівної поразки президента-республіканця Г. Гувера і тим самим ознаменувала крах Четвертої партійної системи. </a:t>
          </a:r>
          <a:r>
            <a:rPr lang="ru-RU" b="1" i="0"/>
            <a:t>П'ята партійна система </a:t>
          </a:r>
          <a:r>
            <a:rPr lang="ru-RU" b="0" i="0"/>
            <a:t>сформувалася 1933 року, після того як новий президент Ф. Д. Рузвельт утворив так звану «Коаліцію нового курсу»</a:t>
          </a:r>
          <a:endParaRPr lang="ru-RU"/>
        </a:p>
      </dgm:t>
    </dgm:pt>
    <dgm:pt modelId="{E97D30CD-9266-49A0-B27B-037ED0155602}" type="parTrans" cxnId="{8B23E621-90FB-43E8-875B-593C5B3CF6D4}">
      <dgm:prSet/>
      <dgm:spPr/>
      <dgm:t>
        <a:bodyPr/>
        <a:lstStyle/>
        <a:p>
          <a:pPr algn="ctr"/>
          <a:endParaRPr lang="ru-RU"/>
        </a:p>
      </dgm:t>
    </dgm:pt>
    <dgm:pt modelId="{3C75BE2D-9447-428E-A871-7B8D652BCDC9}" type="sibTrans" cxnId="{8B23E621-90FB-43E8-875B-593C5B3CF6D4}">
      <dgm:prSet/>
      <dgm:spPr/>
      <dgm:t>
        <a:bodyPr/>
        <a:lstStyle/>
        <a:p>
          <a:pPr algn="ctr"/>
          <a:endParaRPr lang="ru-RU"/>
        </a:p>
      </dgm:t>
    </dgm:pt>
    <dgm:pt modelId="{A7BB4A0A-79B7-45E8-A96C-776ACE06B6DE}">
      <dgm:prSet phldrT="[Текст]" custT="1"/>
      <dgm:spPr/>
      <dgm:t>
        <a:bodyPr/>
        <a:lstStyle/>
        <a:p>
          <a:pPr algn="ctr"/>
          <a:r>
            <a:rPr lang="ru-RU" sz="1050" b="0" i="0" dirty="0" err="1"/>
            <a:t>Сучасна</a:t>
          </a:r>
          <a:r>
            <a:rPr lang="ru-RU" sz="1050" b="0" i="0" dirty="0"/>
            <a:t> </a:t>
          </a:r>
          <a:r>
            <a:rPr lang="ru-RU" sz="1050" b="0" i="0" dirty="0" err="1"/>
            <a:t>партійна</a:t>
          </a:r>
          <a:r>
            <a:rPr lang="ru-RU" sz="1050" b="0" i="0" dirty="0"/>
            <a:t> система в </a:t>
          </a:r>
          <a:r>
            <a:rPr lang="ru-RU" sz="1050" b="0" i="0" dirty="0" err="1"/>
            <a:t>Сполучених</a:t>
          </a:r>
          <a:r>
            <a:rPr lang="ru-RU" sz="1050" b="0" i="0" dirty="0"/>
            <a:t> Штатах </a:t>
          </a:r>
          <a:r>
            <a:rPr lang="ru-RU" sz="1050" b="0" i="0" dirty="0" err="1"/>
            <a:t>характеризується</a:t>
          </a:r>
          <a:r>
            <a:rPr lang="ru-RU" sz="1050" b="0" i="0" dirty="0"/>
            <a:t> </a:t>
          </a:r>
          <a:r>
            <a:rPr lang="ru-RU" sz="1050" b="0" i="0" dirty="0" err="1"/>
            <a:t>домінуючим</a:t>
          </a:r>
          <a:r>
            <a:rPr lang="ru-RU" sz="1050" b="0" i="0" dirty="0"/>
            <a:t> становищем </a:t>
          </a:r>
          <a:r>
            <a:rPr lang="ru-RU" sz="1050" b="0" i="0" dirty="0" err="1"/>
            <a:t>двох</a:t>
          </a:r>
          <a:r>
            <a:rPr lang="ru-RU" sz="1050" b="0" i="0" dirty="0"/>
            <a:t> </a:t>
          </a:r>
          <a:r>
            <a:rPr lang="ru-RU" sz="1050" b="0" i="0" dirty="0" err="1"/>
            <a:t>партій</a:t>
          </a:r>
          <a:r>
            <a:rPr lang="ru-RU" sz="1050" b="0" i="0" dirty="0"/>
            <a:t>, </a:t>
          </a:r>
          <a:r>
            <a:rPr lang="ru-RU" sz="1050" b="1" i="0" dirty="0" err="1"/>
            <a:t>Демократичної</a:t>
          </a:r>
          <a:r>
            <a:rPr lang="ru-RU" sz="1050" b="1" i="0" dirty="0"/>
            <a:t> </a:t>
          </a:r>
          <a:r>
            <a:rPr lang="ru-RU" sz="1050" b="0" i="0" dirty="0" err="1"/>
            <a:t>і</a:t>
          </a:r>
          <a:r>
            <a:rPr lang="ru-RU" sz="1050" b="0" i="0" dirty="0"/>
            <a:t> </a:t>
          </a:r>
          <a:r>
            <a:rPr lang="ru-RU" sz="1050" b="1" i="0" dirty="0" err="1"/>
            <a:t>Республіканської</a:t>
          </a:r>
          <a:r>
            <a:rPr lang="ru-RU" sz="1050" b="0" i="0" dirty="0"/>
            <a:t>.</a:t>
          </a:r>
          <a:endParaRPr lang="ru-RU" sz="1050" dirty="0"/>
        </a:p>
      </dgm:t>
    </dgm:pt>
    <dgm:pt modelId="{01373233-D15B-43F0-A745-C9143EFC8F31}" type="parTrans" cxnId="{60421906-E38A-4FA5-889C-F1533C7DBC7A}">
      <dgm:prSet/>
      <dgm:spPr/>
      <dgm:t>
        <a:bodyPr/>
        <a:lstStyle/>
        <a:p>
          <a:pPr algn="ctr"/>
          <a:endParaRPr lang="ru-RU"/>
        </a:p>
      </dgm:t>
    </dgm:pt>
    <dgm:pt modelId="{BF90680A-54E1-4D95-B0E4-1FAD8BEDB882}" type="sibTrans" cxnId="{60421906-E38A-4FA5-889C-F1533C7DBC7A}">
      <dgm:prSet/>
      <dgm:spPr/>
      <dgm:t>
        <a:bodyPr/>
        <a:lstStyle/>
        <a:p>
          <a:pPr algn="ctr"/>
          <a:endParaRPr lang="ru-RU"/>
        </a:p>
      </dgm:t>
    </dgm:pt>
    <dgm:pt modelId="{D1B4ADF8-1C79-46C9-B717-594989CEC283}" type="pres">
      <dgm:prSet presAssocID="{8EB20AC8-0FAD-4D59-83B9-8571E3559AF4}" presName="Name0" presStyleCnt="0">
        <dgm:presLayoutVars>
          <dgm:dir/>
          <dgm:resizeHandles val="exact"/>
        </dgm:presLayoutVars>
      </dgm:prSet>
      <dgm:spPr/>
      <dgm:t>
        <a:bodyPr/>
        <a:lstStyle/>
        <a:p>
          <a:endParaRPr lang="ru-RU"/>
        </a:p>
      </dgm:t>
    </dgm:pt>
    <dgm:pt modelId="{F490C7FD-BB32-4D53-9BC8-D46337B80816}" type="pres">
      <dgm:prSet presAssocID="{EF285930-34B2-472C-B9B5-35C1AE057E78}" presName="composite" presStyleCnt="0"/>
      <dgm:spPr/>
      <dgm:t>
        <a:bodyPr/>
        <a:lstStyle/>
        <a:p>
          <a:endParaRPr lang="ru-RU"/>
        </a:p>
      </dgm:t>
    </dgm:pt>
    <dgm:pt modelId="{435BF3D8-190B-4607-ABDB-9DE549529B9B}" type="pres">
      <dgm:prSet presAssocID="{EF285930-34B2-472C-B9B5-35C1AE057E78}" presName="rect1" presStyleLbl="trAlignAcc1" presStyleIdx="0" presStyleCnt="6">
        <dgm:presLayoutVars>
          <dgm:bulletEnabled val="1"/>
        </dgm:presLayoutVars>
      </dgm:prSet>
      <dgm:spPr/>
      <dgm:t>
        <a:bodyPr/>
        <a:lstStyle/>
        <a:p>
          <a:endParaRPr lang="ru-RU"/>
        </a:p>
      </dgm:t>
    </dgm:pt>
    <dgm:pt modelId="{8879E61C-5A50-4D8B-B138-5B904AA0208A}" type="pres">
      <dgm:prSet presAssocID="{EF285930-34B2-472C-B9B5-35C1AE057E78}"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xmlns="" val="0"/>
              </a:ext>
            </a:extLst>
          </a:blip>
          <a:srcRect/>
          <a:stretch>
            <a:fillRect l="-10000" r="-10000"/>
          </a:stretch>
        </a:blipFill>
      </dgm:spPr>
      <dgm:t>
        <a:bodyPr/>
        <a:lstStyle/>
        <a:p>
          <a:endParaRPr lang="ru-RU"/>
        </a:p>
      </dgm:t>
    </dgm:pt>
    <dgm:pt modelId="{1BD48B15-F22B-450E-AD6C-61763AEA6C4E}" type="pres">
      <dgm:prSet presAssocID="{5E7642C8-78B5-4280-BE53-9E03B11BCBE0}" presName="sibTrans" presStyleCnt="0"/>
      <dgm:spPr/>
      <dgm:t>
        <a:bodyPr/>
        <a:lstStyle/>
        <a:p>
          <a:endParaRPr lang="ru-RU"/>
        </a:p>
      </dgm:t>
    </dgm:pt>
    <dgm:pt modelId="{2468E82A-EA5A-447B-8791-E8F43A08F4E0}" type="pres">
      <dgm:prSet presAssocID="{0D1479B8-7785-471D-B555-83E70A03B474}" presName="composite" presStyleCnt="0"/>
      <dgm:spPr/>
      <dgm:t>
        <a:bodyPr/>
        <a:lstStyle/>
        <a:p>
          <a:endParaRPr lang="ru-RU"/>
        </a:p>
      </dgm:t>
    </dgm:pt>
    <dgm:pt modelId="{66CC1E8E-6195-4D9A-812A-A8E077853B57}" type="pres">
      <dgm:prSet presAssocID="{0D1479B8-7785-471D-B555-83E70A03B474}" presName="rect1" presStyleLbl="trAlignAcc1" presStyleIdx="1" presStyleCnt="6">
        <dgm:presLayoutVars>
          <dgm:bulletEnabled val="1"/>
        </dgm:presLayoutVars>
      </dgm:prSet>
      <dgm:spPr/>
      <dgm:t>
        <a:bodyPr/>
        <a:lstStyle/>
        <a:p>
          <a:endParaRPr lang="ru-RU"/>
        </a:p>
      </dgm:t>
    </dgm:pt>
    <dgm:pt modelId="{D7484E54-6628-47A3-942C-9EFF957963A0}" type="pres">
      <dgm:prSet presAssocID="{0D1479B8-7785-471D-B555-83E70A03B474}"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xmlns="" val="0"/>
              </a:ext>
            </a:extLst>
          </a:blip>
          <a:srcRect/>
          <a:stretch>
            <a:fillRect l="-4000" r="-4000"/>
          </a:stretch>
        </a:blipFill>
      </dgm:spPr>
      <dgm:t>
        <a:bodyPr/>
        <a:lstStyle/>
        <a:p>
          <a:endParaRPr lang="ru-RU"/>
        </a:p>
      </dgm:t>
    </dgm:pt>
    <dgm:pt modelId="{BD27EFF7-C6FA-42CA-9C2D-5AC7E3BB9E16}" type="pres">
      <dgm:prSet presAssocID="{8A83DFDE-5F11-4A68-9EFB-6E2297AAEF43}" presName="sibTrans" presStyleCnt="0"/>
      <dgm:spPr/>
      <dgm:t>
        <a:bodyPr/>
        <a:lstStyle/>
        <a:p>
          <a:endParaRPr lang="ru-RU"/>
        </a:p>
      </dgm:t>
    </dgm:pt>
    <dgm:pt modelId="{979C6877-5F4A-408B-9E50-0D61EBB2A1CA}" type="pres">
      <dgm:prSet presAssocID="{E8A96EC7-4731-4DC9-A39A-0EE98157E9E7}" presName="composite" presStyleCnt="0"/>
      <dgm:spPr/>
      <dgm:t>
        <a:bodyPr/>
        <a:lstStyle/>
        <a:p>
          <a:endParaRPr lang="ru-RU"/>
        </a:p>
      </dgm:t>
    </dgm:pt>
    <dgm:pt modelId="{BB191C92-41A2-4D52-AD81-A19F3D38A70A}" type="pres">
      <dgm:prSet presAssocID="{E8A96EC7-4731-4DC9-A39A-0EE98157E9E7}" presName="rect1" presStyleLbl="trAlignAcc1" presStyleIdx="2" presStyleCnt="6">
        <dgm:presLayoutVars>
          <dgm:bulletEnabled val="1"/>
        </dgm:presLayoutVars>
      </dgm:prSet>
      <dgm:spPr/>
      <dgm:t>
        <a:bodyPr/>
        <a:lstStyle/>
        <a:p>
          <a:endParaRPr lang="ru-RU"/>
        </a:p>
      </dgm:t>
    </dgm:pt>
    <dgm:pt modelId="{20AD9CA5-EC2B-470C-81AE-3433EA401664}" type="pres">
      <dgm:prSet presAssocID="{E8A96EC7-4731-4DC9-A39A-0EE98157E9E7}" presName="rect2" presStyleLbl="fgImgPlace1" presStyleIdx="2" presStyleCnt="6"/>
      <dgm:spPr>
        <a:blipFill>
          <a:blip xmlns:r="http://schemas.openxmlformats.org/officeDocument/2006/relationships" r:embed="rId3">
            <a:extLst>
              <a:ext uri="{28A0092B-C50C-407E-A947-70E740481C1C}">
                <a14:useLocalDpi xmlns:a14="http://schemas.microsoft.com/office/drawing/2010/main" xmlns="" val="0"/>
              </a:ext>
            </a:extLst>
          </a:blip>
          <a:srcRect/>
          <a:stretch>
            <a:fillRect l="-10000" r="-10000"/>
          </a:stretch>
        </a:blipFill>
      </dgm:spPr>
      <dgm:t>
        <a:bodyPr/>
        <a:lstStyle/>
        <a:p>
          <a:endParaRPr lang="ru-RU"/>
        </a:p>
      </dgm:t>
    </dgm:pt>
    <dgm:pt modelId="{EA1EEC91-00C6-4843-B211-465A00194F96}" type="pres">
      <dgm:prSet presAssocID="{2ADE4DFA-A791-4D55-ACF9-C1E1233DBDC9}" presName="sibTrans" presStyleCnt="0"/>
      <dgm:spPr/>
      <dgm:t>
        <a:bodyPr/>
        <a:lstStyle/>
        <a:p>
          <a:endParaRPr lang="ru-RU"/>
        </a:p>
      </dgm:t>
    </dgm:pt>
    <dgm:pt modelId="{C8582A07-D090-4672-8DA5-9EC52549F38F}" type="pres">
      <dgm:prSet presAssocID="{CF1EE2EE-D45E-4BBA-A0AA-DB3DB12471E3}" presName="composite" presStyleCnt="0"/>
      <dgm:spPr/>
      <dgm:t>
        <a:bodyPr/>
        <a:lstStyle/>
        <a:p>
          <a:endParaRPr lang="ru-RU"/>
        </a:p>
      </dgm:t>
    </dgm:pt>
    <dgm:pt modelId="{EB0C46BF-F803-4E2B-B774-E7617C2C904A}" type="pres">
      <dgm:prSet presAssocID="{CF1EE2EE-D45E-4BBA-A0AA-DB3DB12471E3}" presName="rect1" presStyleLbl="trAlignAcc1" presStyleIdx="3" presStyleCnt="6">
        <dgm:presLayoutVars>
          <dgm:bulletEnabled val="1"/>
        </dgm:presLayoutVars>
      </dgm:prSet>
      <dgm:spPr/>
      <dgm:t>
        <a:bodyPr/>
        <a:lstStyle/>
        <a:p>
          <a:endParaRPr lang="ru-RU"/>
        </a:p>
      </dgm:t>
    </dgm:pt>
    <dgm:pt modelId="{3A383F12-986A-457C-BCF2-BF5F347BF716}" type="pres">
      <dgm:prSet presAssocID="{CF1EE2EE-D45E-4BBA-A0AA-DB3DB12471E3}" presName="rect2" presStyleLbl="fgImgPlace1" presStyleIdx="3" presStyleCnt="6"/>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l="-11000" r="-11000"/>
          </a:stretch>
        </a:blipFill>
      </dgm:spPr>
      <dgm:t>
        <a:bodyPr/>
        <a:lstStyle/>
        <a:p>
          <a:endParaRPr lang="ru-RU"/>
        </a:p>
      </dgm:t>
    </dgm:pt>
    <dgm:pt modelId="{2008A13E-1017-49B5-87C9-C8051C86FAF5}" type="pres">
      <dgm:prSet presAssocID="{930B45EB-5472-4887-A9FD-D82766591350}" presName="sibTrans" presStyleCnt="0"/>
      <dgm:spPr/>
      <dgm:t>
        <a:bodyPr/>
        <a:lstStyle/>
        <a:p>
          <a:endParaRPr lang="ru-RU"/>
        </a:p>
      </dgm:t>
    </dgm:pt>
    <dgm:pt modelId="{BE5A464E-11C9-4B44-BBA3-08D0862B4448}" type="pres">
      <dgm:prSet presAssocID="{9724BC76-B08F-4473-AD1E-A5C807D59B9E}" presName="composite" presStyleCnt="0"/>
      <dgm:spPr/>
      <dgm:t>
        <a:bodyPr/>
        <a:lstStyle/>
        <a:p>
          <a:endParaRPr lang="ru-RU"/>
        </a:p>
      </dgm:t>
    </dgm:pt>
    <dgm:pt modelId="{9280EB5C-077E-4857-88A1-DB282EB7E7FF}" type="pres">
      <dgm:prSet presAssocID="{9724BC76-B08F-4473-AD1E-A5C807D59B9E}" presName="rect1" presStyleLbl="trAlignAcc1" presStyleIdx="4" presStyleCnt="6">
        <dgm:presLayoutVars>
          <dgm:bulletEnabled val="1"/>
        </dgm:presLayoutVars>
      </dgm:prSet>
      <dgm:spPr/>
      <dgm:t>
        <a:bodyPr/>
        <a:lstStyle/>
        <a:p>
          <a:endParaRPr lang="ru-RU"/>
        </a:p>
      </dgm:t>
    </dgm:pt>
    <dgm:pt modelId="{F8C85149-F759-48A5-B48E-1D3647DDC922}" type="pres">
      <dgm:prSet presAssocID="{9724BC76-B08F-4473-AD1E-A5C807D59B9E}"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xmlns="" val="0"/>
              </a:ext>
            </a:extLst>
          </a:blip>
          <a:srcRect/>
          <a:stretch>
            <a:fillRect l="-8000" r="-8000"/>
          </a:stretch>
        </a:blipFill>
      </dgm:spPr>
      <dgm:t>
        <a:bodyPr/>
        <a:lstStyle/>
        <a:p>
          <a:endParaRPr lang="ru-RU"/>
        </a:p>
      </dgm:t>
    </dgm:pt>
    <dgm:pt modelId="{56DB70DB-D023-4095-812E-3DF2A0CFE48E}" type="pres">
      <dgm:prSet presAssocID="{3C75BE2D-9447-428E-A871-7B8D652BCDC9}" presName="sibTrans" presStyleCnt="0"/>
      <dgm:spPr/>
      <dgm:t>
        <a:bodyPr/>
        <a:lstStyle/>
        <a:p>
          <a:endParaRPr lang="ru-RU"/>
        </a:p>
      </dgm:t>
    </dgm:pt>
    <dgm:pt modelId="{8988F1AA-7B5E-4A64-A0E4-07CEDC38A6E0}" type="pres">
      <dgm:prSet presAssocID="{A7BB4A0A-79B7-45E8-A96C-776ACE06B6DE}" presName="composite" presStyleCnt="0"/>
      <dgm:spPr/>
      <dgm:t>
        <a:bodyPr/>
        <a:lstStyle/>
        <a:p>
          <a:endParaRPr lang="ru-RU"/>
        </a:p>
      </dgm:t>
    </dgm:pt>
    <dgm:pt modelId="{8F65637B-6761-4907-B3DA-3126652DE4AC}" type="pres">
      <dgm:prSet presAssocID="{A7BB4A0A-79B7-45E8-A96C-776ACE06B6DE}" presName="rect1" presStyleLbl="trAlignAcc1" presStyleIdx="5" presStyleCnt="6">
        <dgm:presLayoutVars>
          <dgm:bulletEnabled val="1"/>
        </dgm:presLayoutVars>
      </dgm:prSet>
      <dgm:spPr/>
      <dgm:t>
        <a:bodyPr/>
        <a:lstStyle/>
        <a:p>
          <a:endParaRPr lang="ru-RU"/>
        </a:p>
      </dgm:t>
    </dgm:pt>
    <dgm:pt modelId="{54E9CD85-3980-48AE-8648-61761B6BF47E}" type="pres">
      <dgm:prSet presAssocID="{A7BB4A0A-79B7-45E8-A96C-776ACE06B6DE}"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xmlns="" val="0"/>
              </a:ext>
            </a:extLst>
          </a:blip>
          <a:srcRect/>
          <a:stretch>
            <a:fillRect l="-84000" r="-84000"/>
          </a:stretch>
        </a:blipFill>
      </dgm:spPr>
      <dgm:t>
        <a:bodyPr/>
        <a:lstStyle/>
        <a:p>
          <a:endParaRPr lang="ru-RU"/>
        </a:p>
      </dgm:t>
    </dgm:pt>
  </dgm:ptLst>
  <dgm:cxnLst>
    <dgm:cxn modelId="{537A7C22-8B5F-4F25-B4C2-B0F24AA0D409}" type="presOf" srcId="{E8A96EC7-4731-4DC9-A39A-0EE98157E9E7}" destId="{BB191C92-41A2-4D52-AD81-A19F3D38A70A}" srcOrd="0" destOrd="0" presId="urn:microsoft.com/office/officeart/2008/layout/PictureStrips"/>
    <dgm:cxn modelId="{4BA2B995-AEB7-4690-A991-597C687E962F}" type="presOf" srcId="{0D1479B8-7785-471D-B555-83E70A03B474}" destId="{66CC1E8E-6195-4D9A-812A-A8E077853B57}" srcOrd="0" destOrd="0" presId="urn:microsoft.com/office/officeart/2008/layout/PictureStrips"/>
    <dgm:cxn modelId="{E7B83493-FEB8-49DB-9D66-979EA5F76BFD}" type="presOf" srcId="{A7BB4A0A-79B7-45E8-A96C-776ACE06B6DE}" destId="{8F65637B-6761-4907-B3DA-3126652DE4AC}" srcOrd="0" destOrd="0" presId="urn:microsoft.com/office/officeart/2008/layout/PictureStrips"/>
    <dgm:cxn modelId="{2EF37744-BC03-4861-9714-F40517FCDD72}" type="presOf" srcId="{CF1EE2EE-D45E-4BBA-A0AA-DB3DB12471E3}" destId="{EB0C46BF-F803-4E2B-B774-E7617C2C904A}" srcOrd="0" destOrd="0" presId="urn:microsoft.com/office/officeart/2008/layout/PictureStrips"/>
    <dgm:cxn modelId="{4D8921D1-EA6D-40B7-9674-9947FE51E8C5}" type="presOf" srcId="{8EB20AC8-0FAD-4D59-83B9-8571E3559AF4}" destId="{D1B4ADF8-1C79-46C9-B717-594989CEC283}" srcOrd="0" destOrd="0" presId="urn:microsoft.com/office/officeart/2008/layout/PictureStrips"/>
    <dgm:cxn modelId="{BA96CBDF-EBA8-4078-9A3E-02CC1CB77CA6}" type="presOf" srcId="{EF285930-34B2-472C-B9B5-35C1AE057E78}" destId="{435BF3D8-190B-4607-ABDB-9DE549529B9B}" srcOrd="0" destOrd="0" presId="urn:microsoft.com/office/officeart/2008/layout/PictureStrips"/>
    <dgm:cxn modelId="{DC9B5A41-6FEB-4AA6-A5DF-1CD082ACBE85}" type="presOf" srcId="{9724BC76-B08F-4473-AD1E-A5C807D59B9E}" destId="{9280EB5C-077E-4857-88A1-DB282EB7E7FF}" srcOrd="0" destOrd="0" presId="urn:microsoft.com/office/officeart/2008/layout/PictureStrips"/>
    <dgm:cxn modelId="{8B23E621-90FB-43E8-875B-593C5B3CF6D4}" srcId="{8EB20AC8-0FAD-4D59-83B9-8571E3559AF4}" destId="{9724BC76-B08F-4473-AD1E-A5C807D59B9E}" srcOrd="4" destOrd="0" parTransId="{E97D30CD-9266-49A0-B27B-037ED0155602}" sibTransId="{3C75BE2D-9447-428E-A871-7B8D652BCDC9}"/>
    <dgm:cxn modelId="{B0A7EEE1-41F8-4E12-A93C-1807CA5B9BA6}" srcId="{8EB20AC8-0FAD-4D59-83B9-8571E3559AF4}" destId="{0D1479B8-7785-471D-B555-83E70A03B474}" srcOrd="1" destOrd="0" parTransId="{D86E4FF1-1BFA-45BA-BD3B-B599574F7354}" sibTransId="{8A83DFDE-5F11-4A68-9EFB-6E2297AAEF43}"/>
    <dgm:cxn modelId="{4176EFD2-6A3B-4B04-B97E-4F3F961D9246}" srcId="{8EB20AC8-0FAD-4D59-83B9-8571E3559AF4}" destId="{EF285930-34B2-472C-B9B5-35C1AE057E78}" srcOrd="0" destOrd="0" parTransId="{939EC4FD-9756-4370-8693-629D665B1F12}" sibTransId="{5E7642C8-78B5-4280-BE53-9E03B11BCBE0}"/>
    <dgm:cxn modelId="{8EBADFFE-EF7B-453D-9513-BFCD36627534}" srcId="{8EB20AC8-0FAD-4D59-83B9-8571E3559AF4}" destId="{CF1EE2EE-D45E-4BBA-A0AA-DB3DB12471E3}" srcOrd="3" destOrd="0" parTransId="{A369AF74-F793-425C-BCD6-AD0E1AB3075B}" sibTransId="{930B45EB-5472-4887-A9FD-D82766591350}"/>
    <dgm:cxn modelId="{60421906-E38A-4FA5-889C-F1533C7DBC7A}" srcId="{8EB20AC8-0FAD-4D59-83B9-8571E3559AF4}" destId="{A7BB4A0A-79B7-45E8-A96C-776ACE06B6DE}" srcOrd="5" destOrd="0" parTransId="{01373233-D15B-43F0-A745-C9143EFC8F31}" sibTransId="{BF90680A-54E1-4D95-B0E4-1FAD8BEDB882}"/>
    <dgm:cxn modelId="{2B06FBD5-48CD-4CE8-B78E-BE2A558ACD55}" srcId="{8EB20AC8-0FAD-4D59-83B9-8571E3559AF4}" destId="{E8A96EC7-4731-4DC9-A39A-0EE98157E9E7}" srcOrd="2" destOrd="0" parTransId="{26DEEBA9-5D7A-43D1-A2E7-D0576A589D03}" sibTransId="{2ADE4DFA-A791-4D55-ACF9-C1E1233DBDC9}"/>
    <dgm:cxn modelId="{2DBD1B54-DF93-474B-97EE-F83973E69E07}" type="presParOf" srcId="{D1B4ADF8-1C79-46C9-B717-594989CEC283}" destId="{F490C7FD-BB32-4D53-9BC8-D46337B80816}" srcOrd="0" destOrd="0" presId="urn:microsoft.com/office/officeart/2008/layout/PictureStrips"/>
    <dgm:cxn modelId="{E140FACE-4492-4DAB-825B-B51A7966729B}" type="presParOf" srcId="{F490C7FD-BB32-4D53-9BC8-D46337B80816}" destId="{435BF3D8-190B-4607-ABDB-9DE549529B9B}" srcOrd="0" destOrd="0" presId="urn:microsoft.com/office/officeart/2008/layout/PictureStrips"/>
    <dgm:cxn modelId="{B2CCF35F-A23E-481B-B363-D3B8BCB3B315}" type="presParOf" srcId="{F490C7FD-BB32-4D53-9BC8-D46337B80816}" destId="{8879E61C-5A50-4D8B-B138-5B904AA0208A}" srcOrd="1" destOrd="0" presId="urn:microsoft.com/office/officeart/2008/layout/PictureStrips"/>
    <dgm:cxn modelId="{4413A9BC-92B6-48C1-AAFB-816A7EC7E3E2}" type="presParOf" srcId="{D1B4ADF8-1C79-46C9-B717-594989CEC283}" destId="{1BD48B15-F22B-450E-AD6C-61763AEA6C4E}" srcOrd="1" destOrd="0" presId="urn:microsoft.com/office/officeart/2008/layout/PictureStrips"/>
    <dgm:cxn modelId="{6FD679B1-E356-46F2-B3F8-9C804B5FCD00}" type="presParOf" srcId="{D1B4ADF8-1C79-46C9-B717-594989CEC283}" destId="{2468E82A-EA5A-447B-8791-E8F43A08F4E0}" srcOrd="2" destOrd="0" presId="urn:microsoft.com/office/officeart/2008/layout/PictureStrips"/>
    <dgm:cxn modelId="{A279535A-B9A8-42B7-909D-1463BA918B44}" type="presParOf" srcId="{2468E82A-EA5A-447B-8791-E8F43A08F4E0}" destId="{66CC1E8E-6195-4D9A-812A-A8E077853B57}" srcOrd="0" destOrd="0" presId="urn:microsoft.com/office/officeart/2008/layout/PictureStrips"/>
    <dgm:cxn modelId="{87497896-ADF9-484B-9632-08226A9899DA}" type="presParOf" srcId="{2468E82A-EA5A-447B-8791-E8F43A08F4E0}" destId="{D7484E54-6628-47A3-942C-9EFF957963A0}" srcOrd="1" destOrd="0" presId="urn:microsoft.com/office/officeart/2008/layout/PictureStrips"/>
    <dgm:cxn modelId="{A5797212-434C-4270-BEF2-607481924EEB}" type="presParOf" srcId="{D1B4ADF8-1C79-46C9-B717-594989CEC283}" destId="{BD27EFF7-C6FA-42CA-9C2D-5AC7E3BB9E16}" srcOrd="3" destOrd="0" presId="urn:microsoft.com/office/officeart/2008/layout/PictureStrips"/>
    <dgm:cxn modelId="{B5910A84-26E3-47D9-B2C0-DBF112D281FC}" type="presParOf" srcId="{D1B4ADF8-1C79-46C9-B717-594989CEC283}" destId="{979C6877-5F4A-408B-9E50-0D61EBB2A1CA}" srcOrd="4" destOrd="0" presId="urn:microsoft.com/office/officeart/2008/layout/PictureStrips"/>
    <dgm:cxn modelId="{8DF03428-A07C-4AF8-9543-DD1EDD9626F6}" type="presParOf" srcId="{979C6877-5F4A-408B-9E50-0D61EBB2A1CA}" destId="{BB191C92-41A2-4D52-AD81-A19F3D38A70A}" srcOrd="0" destOrd="0" presId="urn:microsoft.com/office/officeart/2008/layout/PictureStrips"/>
    <dgm:cxn modelId="{855FF4A1-FD94-4D27-9D8C-8EFCE818CAC6}" type="presParOf" srcId="{979C6877-5F4A-408B-9E50-0D61EBB2A1CA}" destId="{20AD9CA5-EC2B-470C-81AE-3433EA401664}" srcOrd="1" destOrd="0" presId="urn:microsoft.com/office/officeart/2008/layout/PictureStrips"/>
    <dgm:cxn modelId="{A990108F-F5AD-4811-834D-8D7050D4DE62}" type="presParOf" srcId="{D1B4ADF8-1C79-46C9-B717-594989CEC283}" destId="{EA1EEC91-00C6-4843-B211-465A00194F96}" srcOrd="5" destOrd="0" presId="urn:microsoft.com/office/officeart/2008/layout/PictureStrips"/>
    <dgm:cxn modelId="{FDDA079A-F581-4E44-B528-A260CC9870F9}" type="presParOf" srcId="{D1B4ADF8-1C79-46C9-B717-594989CEC283}" destId="{C8582A07-D090-4672-8DA5-9EC52549F38F}" srcOrd="6" destOrd="0" presId="urn:microsoft.com/office/officeart/2008/layout/PictureStrips"/>
    <dgm:cxn modelId="{FF6B7642-83DD-4672-96AD-21C2230CE35E}" type="presParOf" srcId="{C8582A07-D090-4672-8DA5-9EC52549F38F}" destId="{EB0C46BF-F803-4E2B-B774-E7617C2C904A}" srcOrd="0" destOrd="0" presId="urn:microsoft.com/office/officeart/2008/layout/PictureStrips"/>
    <dgm:cxn modelId="{BA09FF59-AFF7-4A23-B3A5-AD487C96ACDF}" type="presParOf" srcId="{C8582A07-D090-4672-8DA5-9EC52549F38F}" destId="{3A383F12-986A-457C-BCF2-BF5F347BF716}" srcOrd="1" destOrd="0" presId="urn:microsoft.com/office/officeart/2008/layout/PictureStrips"/>
    <dgm:cxn modelId="{826CFC9F-4189-4028-8EE1-18F3888B9F2F}" type="presParOf" srcId="{D1B4ADF8-1C79-46C9-B717-594989CEC283}" destId="{2008A13E-1017-49B5-87C9-C8051C86FAF5}" srcOrd="7" destOrd="0" presId="urn:microsoft.com/office/officeart/2008/layout/PictureStrips"/>
    <dgm:cxn modelId="{2BD99939-3B29-4D28-8615-1C572F53A673}" type="presParOf" srcId="{D1B4ADF8-1C79-46C9-B717-594989CEC283}" destId="{BE5A464E-11C9-4B44-BBA3-08D0862B4448}" srcOrd="8" destOrd="0" presId="urn:microsoft.com/office/officeart/2008/layout/PictureStrips"/>
    <dgm:cxn modelId="{517F223E-C1C1-4F50-9086-8FFC7E8F9578}" type="presParOf" srcId="{BE5A464E-11C9-4B44-BBA3-08D0862B4448}" destId="{9280EB5C-077E-4857-88A1-DB282EB7E7FF}" srcOrd="0" destOrd="0" presId="urn:microsoft.com/office/officeart/2008/layout/PictureStrips"/>
    <dgm:cxn modelId="{C8357E5C-5ABF-4724-8965-17C08785EA8D}" type="presParOf" srcId="{BE5A464E-11C9-4B44-BBA3-08D0862B4448}" destId="{F8C85149-F759-48A5-B48E-1D3647DDC922}" srcOrd="1" destOrd="0" presId="urn:microsoft.com/office/officeart/2008/layout/PictureStrips"/>
    <dgm:cxn modelId="{1206BE03-5A86-4906-9BAF-31367FD6BAAB}" type="presParOf" srcId="{D1B4ADF8-1C79-46C9-B717-594989CEC283}" destId="{56DB70DB-D023-4095-812E-3DF2A0CFE48E}" srcOrd="9" destOrd="0" presId="urn:microsoft.com/office/officeart/2008/layout/PictureStrips"/>
    <dgm:cxn modelId="{FB654225-3AE8-4160-AFDB-5536B0CBCE80}" type="presParOf" srcId="{D1B4ADF8-1C79-46C9-B717-594989CEC283}" destId="{8988F1AA-7B5E-4A64-A0E4-07CEDC38A6E0}" srcOrd="10" destOrd="0" presId="urn:microsoft.com/office/officeart/2008/layout/PictureStrips"/>
    <dgm:cxn modelId="{7749754B-C284-4BCE-BEC4-B1FC306BA9D8}" type="presParOf" srcId="{8988F1AA-7B5E-4A64-A0E4-07CEDC38A6E0}" destId="{8F65637B-6761-4907-B3DA-3126652DE4AC}" srcOrd="0" destOrd="0" presId="urn:microsoft.com/office/officeart/2008/layout/PictureStrips"/>
    <dgm:cxn modelId="{01EE7CA8-59E6-455D-B29E-723AE01A2E3E}" type="presParOf" srcId="{8988F1AA-7B5E-4A64-A0E4-07CEDC38A6E0}" destId="{54E9CD85-3980-48AE-8648-61761B6BF47E}" srcOrd="1" destOrd="0" presId="urn:microsoft.com/office/officeart/2008/layout/PictureStrip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FDBBE-C37A-49E2-93DB-CCAA26B2B2E5}" type="doc">
      <dgm:prSet loTypeId="urn:microsoft.com/office/officeart/2005/8/layout/vList2" loCatId="list" qsTypeId="urn:microsoft.com/office/officeart/2005/8/quickstyle/simple2" qsCatId="simple" csTypeId="urn:microsoft.com/office/officeart/2005/8/colors/accent3_1" csCatId="accent3" phldr="1"/>
      <dgm:spPr/>
      <dgm:t>
        <a:bodyPr/>
        <a:lstStyle/>
        <a:p>
          <a:endParaRPr lang="ru-RU"/>
        </a:p>
      </dgm:t>
    </dgm:pt>
    <dgm:pt modelId="{6E45AACB-EF72-4843-B203-88755DCD8254}">
      <dgm:prSet phldrT="[Текст]" custT="1"/>
      <dgm:spPr/>
      <dgm:t>
        <a:bodyPr/>
        <a:lstStyle/>
        <a:p>
          <a:r>
            <a:rPr lang="ru-RU" sz="1600" b="0" i="0"/>
            <a:t>У США Конституція не містить норм, що регулюють положення політичних партій. Більш того, поняття «партія» досі не існує у федеральному законодавстві</a:t>
          </a:r>
          <a:endParaRPr lang="ru-RU" sz="1600"/>
        </a:p>
      </dgm:t>
    </dgm:pt>
    <dgm:pt modelId="{EAD5674C-3DF8-452B-AD68-30988FC94CB4}" type="parTrans" cxnId="{2E3A6582-B3C0-456C-AE62-F381A96C0448}">
      <dgm:prSet/>
      <dgm:spPr/>
      <dgm:t>
        <a:bodyPr/>
        <a:lstStyle/>
        <a:p>
          <a:endParaRPr lang="ru-RU"/>
        </a:p>
      </dgm:t>
    </dgm:pt>
    <dgm:pt modelId="{7613E4BF-59E5-4C3B-89E9-1D631212BCAF}" type="sibTrans" cxnId="{2E3A6582-B3C0-456C-AE62-F381A96C0448}">
      <dgm:prSet/>
      <dgm:spPr/>
      <dgm:t>
        <a:bodyPr/>
        <a:lstStyle/>
        <a:p>
          <a:endParaRPr lang="ru-RU"/>
        </a:p>
      </dgm:t>
    </dgm:pt>
    <dgm:pt modelId="{CA3187E7-8F7E-4B45-B1C1-11DEE6DFA210}">
      <dgm:prSet phldrT="[Текст]" custT="1"/>
      <dgm:spPr/>
      <dgm:t>
        <a:bodyPr/>
        <a:lstStyle/>
        <a:p>
          <a:r>
            <a:rPr lang="ru-RU" sz="1600" dirty="0" err="1"/>
            <a:t>спеціального</a:t>
          </a:r>
          <a:r>
            <a:rPr lang="ru-RU" sz="1600" dirty="0"/>
            <a:t> федерального закону про </a:t>
          </a:r>
          <a:r>
            <a:rPr lang="ru-RU" sz="1600" dirty="0" err="1"/>
            <a:t>партії</a:t>
          </a:r>
          <a:r>
            <a:rPr lang="ru-RU" sz="1600" dirty="0"/>
            <a:t> </a:t>
          </a:r>
          <a:r>
            <a:rPr lang="ru-RU" sz="1600" dirty="0" err="1"/>
            <a:t>немає</a:t>
          </a:r>
          <a:r>
            <a:rPr lang="ru-RU" sz="1600" dirty="0"/>
            <a:t>, </a:t>
          </a:r>
          <a:r>
            <a:rPr lang="ru-RU" sz="1600" dirty="0" err="1"/>
            <a:t>і</a:t>
          </a:r>
          <a:r>
            <a:rPr lang="ru-RU" sz="1600" dirty="0"/>
            <a:t> на них </a:t>
          </a:r>
          <a:r>
            <a:rPr lang="ru-RU" sz="1600" dirty="0" err="1"/>
            <a:t>поширюється</a:t>
          </a:r>
          <a:r>
            <a:rPr lang="ru-RU" sz="1600" dirty="0"/>
            <a:t> </a:t>
          </a:r>
          <a:r>
            <a:rPr lang="ru-RU" sz="1600" dirty="0" err="1"/>
            <a:t>загальний</a:t>
          </a:r>
          <a:r>
            <a:rPr lang="ru-RU" sz="1600" dirty="0"/>
            <a:t> </a:t>
          </a:r>
          <a:r>
            <a:rPr lang="ru-RU" sz="1600" dirty="0" err="1"/>
            <a:t>термін</a:t>
          </a:r>
          <a:r>
            <a:rPr lang="ru-RU" sz="1600" dirty="0"/>
            <a:t> «</a:t>
          </a:r>
          <a:r>
            <a:rPr lang="ru-RU" sz="1600" dirty="0" err="1"/>
            <a:t>корпорації</a:t>
          </a:r>
          <a:r>
            <a:rPr lang="ru-RU" sz="1600" dirty="0"/>
            <a:t>», </a:t>
          </a:r>
          <a:r>
            <a:rPr lang="ru-RU" sz="1600" dirty="0" err="1"/>
            <a:t>що</a:t>
          </a:r>
          <a:r>
            <a:rPr lang="ru-RU" sz="1600" dirty="0"/>
            <a:t> </a:t>
          </a:r>
          <a:r>
            <a:rPr lang="ru-RU" sz="1600" dirty="0" err="1"/>
            <a:t>передбачає</a:t>
          </a:r>
          <a:r>
            <a:rPr lang="ru-RU" sz="1600" dirty="0"/>
            <a:t> </a:t>
          </a:r>
          <a:r>
            <a:rPr lang="ru-RU" sz="1600" dirty="0" err="1"/>
            <a:t>всі</a:t>
          </a:r>
          <a:r>
            <a:rPr lang="ru-RU" sz="1600" dirty="0"/>
            <a:t> </a:t>
          </a:r>
          <a:r>
            <a:rPr lang="ru-RU" sz="1600" dirty="0" err="1"/>
            <a:t>недержавні</a:t>
          </a:r>
          <a:r>
            <a:rPr lang="ru-RU" sz="1600" dirty="0"/>
            <a:t> </a:t>
          </a:r>
          <a:r>
            <a:rPr lang="ru-RU" sz="1600" dirty="0" err="1"/>
            <a:t>об’єднання</a:t>
          </a:r>
          <a:endParaRPr lang="ru-RU" sz="1600" dirty="0"/>
        </a:p>
      </dgm:t>
    </dgm:pt>
    <dgm:pt modelId="{BE235E1C-7DCA-41F0-99C2-C47A4DAD97F4}" type="parTrans" cxnId="{FF6DAC89-E6F4-4A6F-A4CA-30E6781AD531}">
      <dgm:prSet/>
      <dgm:spPr/>
      <dgm:t>
        <a:bodyPr/>
        <a:lstStyle/>
        <a:p>
          <a:endParaRPr lang="ru-RU"/>
        </a:p>
      </dgm:t>
    </dgm:pt>
    <dgm:pt modelId="{928FCC96-E27E-4DB0-B42A-373E83C360E3}" type="sibTrans" cxnId="{FF6DAC89-E6F4-4A6F-A4CA-30E6781AD531}">
      <dgm:prSet/>
      <dgm:spPr/>
      <dgm:t>
        <a:bodyPr/>
        <a:lstStyle/>
        <a:p>
          <a:endParaRPr lang="ru-RU"/>
        </a:p>
      </dgm:t>
    </dgm:pt>
    <dgm:pt modelId="{FEC8AA87-FEA4-409B-AD85-122B5F4C71C4}">
      <dgm:prSet phldrT="[Текст]" custT="1"/>
      <dgm:spPr/>
      <dgm:t>
        <a:bodyPr/>
        <a:lstStyle/>
        <a:p>
          <a:r>
            <a:rPr lang="ru-RU" sz="1400" dirty="0" err="1"/>
            <a:t>регламентація</a:t>
          </a:r>
          <a:r>
            <a:rPr lang="ru-RU" sz="1400" dirty="0"/>
            <a:t> статусу </a:t>
          </a:r>
          <a:r>
            <a:rPr lang="ru-RU" sz="1400" dirty="0" err="1"/>
            <a:t>політичних</a:t>
          </a:r>
          <a:r>
            <a:rPr lang="ru-RU" sz="1400" dirty="0"/>
            <a:t> </a:t>
          </a:r>
          <a:r>
            <a:rPr lang="ru-RU" sz="1400" dirty="0" err="1"/>
            <a:t>партій</a:t>
          </a:r>
          <a:r>
            <a:rPr lang="ru-RU" sz="1400" dirty="0"/>
            <a:t> </a:t>
          </a:r>
          <a:r>
            <a:rPr lang="ru-RU" sz="1400" dirty="0" err="1"/>
            <a:t>здійснюється</a:t>
          </a:r>
          <a:r>
            <a:rPr lang="ru-RU" sz="1400" dirty="0"/>
            <a:t> в </a:t>
          </a:r>
          <a:r>
            <a:rPr lang="ru-RU" sz="1400" dirty="0" err="1"/>
            <a:t>законодавстві</a:t>
          </a:r>
          <a:r>
            <a:rPr lang="ru-RU" sz="1400" dirty="0"/>
            <a:t> та </a:t>
          </a:r>
          <a:r>
            <a:rPr lang="ru-RU" sz="1400" dirty="0" err="1"/>
            <a:t>судовій</a:t>
          </a:r>
          <a:r>
            <a:rPr lang="ru-RU" sz="1400" dirty="0"/>
            <a:t> </a:t>
          </a:r>
          <a:r>
            <a:rPr lang="ru-RU" sz="1400" dirty="0" err="1"/>
            <a:t>практиці</a:t>
          </a:r>
          <a:r>
            <a:rPr lang="ru-RU" sz="1400" dirty="0"/>
            <a:t>, </a:t>
          </a:r>
          <a:r>
            <a:rPr lang="ru-RU" sz="1400" dirty="0" err="1"/>
            <a:t>здебільшого</a:t>
          </a:r>
          <a:r>
            <a:rPr lang="ru-RU" sz="1400" dirty="0"/>
            <a:t>, </a:t>
          </a:r>
          <a:r>
            <a:rPr lang="ru-RU" sz="1400" dirty="0" err="1"/>
            <a:t>стосовно</a:t>
          </a:r>
          <a:r>
            <a:rPr lang="ru-RU" sz="1400" dirty="0"/>
            <a:t> </a:t>
          </a:r>
          <a:r>
            <a:rPr lang="ru-RU" sz="1400" dirty="0" err="1"/>
            <a:t>їх</a:t>
          </a:r>
          <a:r>
            <a:rPr lang="ru-RU" sz="1400" dirty="0"/>
            <a:t> </a:t>
          </a:r>
          <a:r>
            <a:rPr lang="ru-RU" sz="1400" dirty="0" err="1"/>
            <a:t>участі</a:t>
          </a:r>
          <a:r>
            <a:rPr lang="ru-RU" sz="1400" dirty="0"/>
            <a:t> у </a:t>
          </a:r>
          <a:r>
            <a:rPr lang="ru-RU" sz="1400" dirty="0" err="1"/>
            <a:t>виборах</a:t>
          </a:r>
          <a:r>
            <a:rPr lang="ru-RU" sz="1400" dirty="0"/>
            <a:t>: порядок </a:t>
          </a:r>
          <a:r>
            <a:rPr lang="ru-RU" sz="1400" dirty="0" err="1"/>
            <a:t>проведення</a:t>
          </a:r>
          <a:r>
            <a:rPr lang="ru-RU" sz="1400" dirty="0"/>
            <a:t> </a:t>
          </a:r>
          <a:r>
            <a:rPr lang="ru-RU" sz="1400" dirty="0" err="1"/>
            <a:t>праймеріз</a:t>
          </a:r>
          <a:r>
            <a:rPr lang="ru-RU" sz="1400" dirty="0"/>
            <a:t>, </a:t>
          </a:r>
          <a:r>
            <a:rPr lang="ru-RU" sz="1400" dirty="0" err="1"/>
            <a:t>створення</a:t>
          </a:r>
          <a:r>
            <a:rPr lang="ru-RU" sz="1400" dirty="0"/>
            <a:t> </a:t>
          </a:r>
          <a:r>
            <a:rPr lang="ru-RU" sz="1400" dirty="0" err="1"/>
            <a:t>передвиборних</a:t>
          </a:r>
          <a:r>
            <a:rPr lang="ru-RU" sz="1400" dirty="0"/>
            <a:t> </a:t>
          </a:r>
          <a:r>
            <a:rPr lang="ru-RU" sz="1400" dirty="0" err="1"/>
            <a:t>партійних</a:t>
          </a:r>
          <a:r>
            <a:rPr lang="ru-RU" sz="1400" dirty="0"/>
            <a:t> </a:t>
          </a:r>
          <a:r>
            <a:rPr lang="ru-RU" sz="1400" dirty="0" err="1"/>
            <a:t>фондів</a:t>
          </a:r>
          <a:r>
            <a:rPr lang="ru-RU" sz="1400" dirty="0"/>
            <a:t>, </a:t>
          </a:r>
          <a:r>
            <a:rPr lang="ru-RU" sz="1400" dirty="0" err="1"/>
            <a:t>розміри</a:t>
          </a:r>
          <a:r>
            <a:rPr lang="ru-RU" sz="1400" dirty="0"/>
            <a:t> </a:t>
          </a:r>
          <a:r>
            <a:rPr lang="ru-RU" sz="1400" dirty="0" err="1"/>
            <a:t>добровільних</a:t>
          </a:r>
          <a:r>
            <a:rPr lang="ru-RU" sz="1400" dirty="0"/>
            <a:t> </a:t>
          </a:r>
          <a:r>
            <a:rPr lang="ru-RU" sz="1400" dirty="0" err="1"/>
            <a:t>внесків</a:t>
          </a:r>
          <a:r>
            <a:rPr lang="ru-RU" sz="1400" dirty="0"/>
            <a:t> у них </a:t>
          </a:r>
          <a:r>
            <a:rPr lang="ru-RU" sz="1400" dirty="0" err="1"/>
            <a:t>приватних</a:t>
          </a:r>
          <a:r>
            <a:rPr lang="ru-RU" sz="1400" dirty="0"/>
            <a:t> </a:t>
          </a:r>
          <a:r>
            <a:rPr lang="ru-RU" sz="1400" dirty="0" err="1"/>
            <a:t>осіб</a:t>
          </a:r>
          <a:r>
            <a:rPr lang="ru-RU" sz="1400" dirty="0"/>
            <a:t> </a:t>
          </a:r>
          <a:r>
            <a:rPr lang="ru-RU" sz="1400" dirty="0" err="1"/>
            <a:t>і</a:t>
          </a:r>
          <a:r>
            <a:rPr lang="ru-RU" sz="1400" dirty="0"/>
            <a:t> т. </a:t>
          </a:r>
          <a:r>
            <a:rPr lang="ru-RU" sz="1400" dirty="0" err="1"/>
            <a:t>ін</a:t>
          </a:r>
          <a:r>
            <a:rPr lang="ru-RU" sz="1400" dirty="0"/>
            <a:t>. </a:t>
          </a:r>
        </a:p>
      </dgm:t>
    </dgm:pt>
    <dgm:pt modelId="{AD3D7FC8-BC51-4FDF-B0D4-C877AE2FB711}" type="parTrans" cxnId="{F8D27D82-55F7-4519-A737-E615AD262028}">
      <dgm:prSet/>
      <dgm:spPr/>
      <dgm:t>
        <a:bodyPr/>
        <a:lstStyle/>
        <a:p>
          <a:endParaRPr lang="ru-RU"/>
        </a:p>
      </dgm:t>
    </dgm:pt>
    <dgm:pt modelId="{395E4049-3233-47DD-BE9E-B9223392239C}" type="sibTrans" cxnId="{F8D27D82-55F7-4519-A737-E615AD262028}">
      <dgm:prSet/>
      <dgm:spPr/>
      <dgm:t>
        <a:bodyPr/>
        <a:lstStyle/>
        <a:p>
          <a:endParaRPr lang="ru-RU"/>
        </a:p>
      </dgm:t>
    </dgm:pt>
    <dgm:pt modelId="{263D8C12-2083-4DBA-B3E3-9EA63672366D}">
      <dgm:prSet phldrT="[Текст]" custT="1"/>
      <dgm:spPr/>
      <dgm:t>
        <a:bodyPr/>
        <a:lstStyle/>
        <a:p>
          <a:r>
            <a:rPr lang="ru-RU" sz="1600" dirty="0"/>
            <a:t>в США </a:t>
          </a:r>
          <a:r>
            <a:rPr lang="ru-RU" sz="1600" dirty="0" err="1"/>
            <a:t>виборче</a:t>
          </a:r>
          <a:r>
            <a:rPr lang="ru-RU" sz="1600" dirty="0"/>
            <a:t> право </a:t>
          </a:r>
          <a:r>
            <a:rPr lang="ru-RU" sz="1600" dirty="0" err="1"/>
            <a:t>регламентується</a:t>
          </a:r>
          <a:r>
            <a:rPr lang="ru-RU" sz="1600" dirty="0"/>
            <a:t>, </a:t>
          </a:r>
          <a:r>
            <a:rPr lang="ru-RU" sz="1600" dirty="0" err="1"/>
            <a:t>законодавством</a:t>
          </a:r>
          <a:r>
            <a:rPr lang="ru-RU" sz="1600" dirty="0"/>
            <a:t> </a:t>
          </a:r>
          <a:r>
            <a:rPr lang="ru-RU" sz="1600" dirty="0" err="1"/>
            <a:t>штатів</a:t>
          </a:r>
          <a:r>
            <a:rPr lang="ru-RU" sz="1600" dirty="0"/>
            <a:t>, процедуру </a:t>
          </a:r>
          <a:r>
            <a:rPr lang="ru-RU" sz="1600" dirty="0" err="1"/>
            <a:t>утворення</a:t>
          </a:r>
          <a:r>
            <a:rPr lang="ru-RU" sz="1600" dirty="0"/>
            <a:t> та </a:t>
          </a:r>
          <a:r>
            <a:rPr lang="ru-RU" sz="1600" dirty="0" err="1"/>
            <a:t>діяльності</a:t>
          </a:r>
          <a:r>
            <a:rPr lang="ru-RU" sz="1600" dirty="0"/>
            <a:t> </a:t>
          </a:r>
          <a:r>
            <a:rPr lang="ru-RU" sz="1600" dirty="0" err="1"/>
            <a:t>політичних</a:t>
          </a:r>
          <a:r>
            <a:rPr lang="ru-RU" sz="1600" dirty="0"/>
            <a:t> </a:t>
          </a:r>
          <a:r>
            <a:rPr lang="ru-RU" sz="1600" dirty="0" err="1"/>
            <a:t>партій</a:t>
          </a:r>
          <a:r>
            <a:rPr lang="ru-RU" sz="1600" dirty="0"/>
            <a:t>, </a:t>
          </a:r>
          <a:r>
            <a:rPr lang="ru-RU" sz="1600" dirty="0" err="1"/>
            <a:t>питання</a:t>
          </a:r>
          <a:r>
            <a:rPr lang="ru-RU" sz="1600" dirty="0"/>
            <a:t> </a:t>
          </a:r>
          <a:r>
            <a:rPr lang="ru-RU" sz="1600" dirty="0" err="1"/>
            <a:t>їх</a:t>
          </a:r>
          <a:r>
            <a:rPr lang="ru-RU" sz="1600" dirty="0"/>
            <a:t> </a:t>
          </a:r>
          <a:r>
            <a:rPr lang="ru-RU" sz="1600" dirty="0" err="1"/>
            <a:t>організації</a:t>
          </a:r>
          <a:r>
            <a:rPr lang="ru-RU" sz="1600" dirty="0"/>
            <a:t> </a:t>
          </a:r>
          <a:r>
            <a:rPr lang="ru-RU" sz="1600" dirty="0" err="1"/>
            <a:t>і</a:t>
          </a:r>
          <a:r>
            <a:rPr lang="ru-RU" sz="1600" dirty="0"/>
            <a:t> порядок </a:t>
          </a:r>
          <a:r>
            <a:rPr lang="ru-RU" sz="1600" dirty="0" err="1"/>
            <a:t>їх</a:t>
          </a:r>
          <a:r>
            <a:rPr lang="ru-RU" sz="1600" dirty="0"/>
            <a:t> </a:t>
          </a:r>
          <a:r>
            <a:rPr lang="ru-RU" sz="1600" dirty="0" err="1"/>
            <a:t>участі</a:t>
          </a:r>
          <a:r>
            <a:rPr lang="ru-RU" sz="1600" dirty="0"/>
            <a:t> у </a:t>
          </a:r>
          <a:r>
            <a:rPr lang="ru-RU" sz="1600" dirty="0" err="1"/>
            <a:t>виборчих</a:t>
          </a:r>
          <a:r>
            <a:rPr lang="ru-RU" sz="1600" dirty="0"/>
            <a:t> </a:t>
          </a:r>
          <a:r>
            <a:rPr lang="ru-RU" sz="1600" dirty="0" err="1"/>
            <a:t>кампаніях</a:t>
          </a:r>
          <a:r>
            <a:rPr lang="ru-RU" sz="1600" dirty="0"/>
            <a:t> </a:t>
          </a:r>
          <a:r>
            <a:rPr lang="ru-RU" sz="1600" dirty="0" err="1"/>
            <a:t>регулюють</a:t>
          </a:r>
          <a:r>
            <a:rPr lang="ru-RU" sz="1600" dirty="0"/>
            <a:t> </a:t>
          </a:r>
          <a:r>
            <a:rPr lang="ru-RU" sz="1600" dirty="0" err="1"/>
            <a:t>саме</a:t>
          </a:r>
          <a:r>
            <a:rPr lang="ru-RU" sz="1600" dirty="0"/>
            <a:t> </a:t>
          </a:r>
          <a:r>
            <a:rPr lang="ru-RU" sz="1600" dirty="0" err="1"/>
            <a:t>конституції</a:t>
          </a:r>
          <a:r>
            <a:rPr lang="ru-RU" sz="1600" dirty="0"/>
            <a:t> </a:t>
          </a:r>
          <a:r>
            <a:rPr lang="ru-RU" sz="1600" dirty="0" err="1"/>
            <a:t>і</a:t>
          </a:r>
          <a:r>
            <a:rPr lang="ru-RU" sz="1600" dirty="0"/>
            <a:t> </a:t>
          </a:r>
          <a:r>
            <a:rPr lang="ru-RU" sz="1600" dirty="0" err="1"/>
            <a:t>законодавство</a:t>
          </a:r>
          <a:r>
            <a:rPr lang="ru-RU" sz="1600" dirty="0"/>
            <a:t> </a:t>
          </a:r>
          <a:r>
            <a:rPr lang="ru-RU" sz="1600" dirty="0" err="1"/>
            <a:t>штатів</a:t>
          </a:r>
          <a:r>
            <a:rPr lang="ru-RU" sz="1600" dirty="0"/>
            <a:t>. На федеральному </a:t>
          </a:r>
          <a:r>
            <a:rPr lang="ru-RU" sz="1600" dirty="0" err="1"/>
            <a:t>рівні</a:t>
          </a:r>
          <a:r>
            <a:rPr lang="ru-RU" sz="1600" dirty="0"/>
            <a:t> </a:t>
          </a:r>
          <a:r>
            <a:rPr lang="ru-RU" sz="1600" dirty="0" err="1"/>
            <a:t>регламентації</a:t>
          </a:r>
          <a:r>
            <a:rPr lang="ru-RU" sz="1600" dirty="0"/>
            <a:t> </a:t>
          </a:r>
          <a:r>
            <a:rPr lang="ru-RU" sz="1600" dirty="0" err="1"/>
            <a:t>підлягає</a:t>
          </a:r>
          <a:r>
            <a:rPr lang="ru-RU" sz="1600" dirty="0"/>
            <a:t> </a:t>
          </a:r>
          <a:r>
            <a:rPr lang="ru-RU" sz="1600" dirty="0" err="1"/>
            <a:t>лише</a:t>
          </a:r>
          <a:r>
            <a:rPr lang="ru-RU" sz="1600" dirty="0"/>
            <a:t> </a:t>
          </a:r>
          <a:r>
            <a:rPr lang="ru-RU" sz="1600" dirty="0" err="1"/>
            <a:t>фінансовий</a:t>
          </a:r>
          <a:r>
            <a:rPr lang="ru-RU" sz="1600" dirty="0"/>
            <a:t> </a:t>
          </a:r>
          <a:r>
            <a:rPr lang="ru-RU" sz="1600" dirty="0" err="1"/>
            <a:t>бік</a:t>
          </a:r>
          <a:r>
            <a:rPr lang="ru-RU" sz="1600" dirty="0"/>
            <a:t> </a:t>
          </a:r>
          <a:r>
            <a:rPr lang="ru-RU" sz="1600" dirty="0" err="1"/>
            <a:t>участі</a:t>
          </a:r>
          <a:r>
            <a:rPr lang="ru-RU" sz="1600" dirty="0"/>
            <a:t> </a:t>
          </a:r>
          <a:r>
            <a:rPr lang="ru-RU" sz="1600" dirty="0" err="1"/>
            <a:t>партій</a:t>
          </a:r>
          <a:r>
            <a:rPr lang="ru-RU" sz="1600" dirty="0"/>
            <a:t> у </a:t>
          </a:r>
          <a:r>
            <a:rPr lang="ru-RU" sz="1600" dirty="0" err="1"/>
            <a:t>виборах</a:t>
          </a:r>
          <a:r>
            <a:rPr lang="ru-RU" sz="1600" dirty="0"/>
            <a:t>: в </a:t>
          </a:r>
          <a:r>
            <a:rPr lang="ru-RU" sz="1600" dirty="0" err="1"/>
            <a:t>Акті</a:t>
          </a:r>
          <a:r>
            <a:rPr lang="ru-RU" sz="1600" dirty="0"/>
            <a:t> про </a:t>
          </a:r>
          <a:r>
            <a:rPr lang="ru-RU" sz="1600" dirty="0" err="1"/>
            <a:t>фінансування</a:t>
          </a:r>
          <a:r>
            <a:rPr lang="ru-RU" sz="1600" dirty="0"/>
            <a:t> </a:t>
          </a:r>
          <a:r>
            <a:rPr lang="ru-RU" sz="1600" dirty="0" err="1"/>
            <a:t>федеральних</a:t>
          </a:r>
          <a:r>
            <a:rPr lang="ru-RU" sz="1600" dirty="0"/>
            <a:t> </a:t>
          </a:r>
          <a:r>
            <a:rPr lang="ru-RU" sz="1600" dirty="0" err="1"/>
            <a:t>виборчих</a:t>
          </a:r>
          <a:r>
            <a:rPr lang="ru-RU" sz="1600" dirty="0"/>
            <a:t> </a:t>
          </a:r>
          <a:r>
            <a:rPr lang="ru-RU" sz="1600" dirty="0" err="1"/>
            <a:t>кампаній</a:t>
          </a:r>
          <a:r>
            <a:rPr lang="ru-RU" sz="1600" dirty="0"/>
            <a:t> 1974 р.</a:t>
          </a:r>
        </a:p>
      </dgm:t>
    </dgm:pt>
    <dgm:pt modelId="{387E36CB-15E2-4A44-92ED-D7D39A0F33ED}" type="parTrans" cxnId="{72BAFC51-6EB7-49F7-8846-D5D575A4331C}">
      <dgm:prSet/>
      <dgm:spPr/>
      <dgm:t>
        <a:bodyPr/>
        <a:lstStyle/>
        <a:p>
          <a:endParaRPr lang="ru-RU"/>
        </a:p>
      </dgm:t>
    </dgm:pt>
    <dgm:pt modelId="{266C5893-87E3-4B92-B502-585BF8317DAC}" type="sibTrans" cxnId="{72BAFC51-6EB7-49F7-8846-D5D575A4331C}">
      <dgm:prSet/>
      <dgm:spPr/>
      <dgm:t>
        <a:bodyPr/>
        <a:lstStyle/>
        <a:p>
          <a:endParaRPr lang="ru-RU"/>
        </a:p>
      </dgm:t>
    </dgm:pt>
    <dgm:pt modelId="{B2769182-04B8-40DC-80FC-A2CC20CD2838}" type="pres">
      <dgm:prSet presAssocID="{444FDBBE-C37A-49E2-93DB-CCAA26B2B2E5}" presName="linear" presStyleCnt="0">
        <dgm:presLayoutVars>
          <dgm:animLvl val="lvl"/>
          <dgm:resizeHandles val="exact"/>
        </dgm:presLayoutVars>
      </dgm:prSet>
      <dgm:spPr/>
      <dgm:t>
        <a:bodyPr/>
        <a:lstStyle/>
        <a:p>
          <a:endParaRPr lang="ru-RU"/>
        </a:p>
      </dgm:t>
    </dgm:pt>
    <dgm:pt modelId="{742A2CAD-D181-460F-B70E-5B7C2E39CF1B}" type="pres">
      <dgm:prSet presAssocID="{6E45AACB-EF72-4843-B203-88755DCD8254}" presName="parentText" presStyleLbl="node1" presStyleIdx="0" presStyleCnt="4">
        <dgm:presLayoutVars>
          <dgm:chMax val="0"/>
          <dgm:bulletEnabled val="1"/>
        </dgm:presLayoutVars>
      </dgm:prSet>
      <dgm:spPr/>
      <dgm:t>
        <a:bodyPr/>
        <a:lstStyle/>
        <a:p>
          <a:endParaRPr lang="ru-RU"/>
        </a:p>
      </dgm:t>
    </dgm:pt>
    <dgm:pt modelId="{9D81D056-2E87-4248-AF67-2BF84B09BF85}" type="pres">
      <dgm:prSet presAssocID="{7613E4BF-59E5-4C3B-89E9-1D631212BCAF}" presName="spacer" presStyleCnt="0"/>
      <dgm:spPr/>
      <dgm:t>
        <a:bodyPr/>
        <a:lstStyle/>
        <a:p>
          <a:endParaRPr lang="ru-RU"/>
        </a:p>
      </dgm:t>
    </dgm:pt>
    <dgm:pt modelId="{CCDF8D80-A678-4857-903C-2A7478C5418A}" type="pres">
      <dgm:prSet presAssocID="{CA3187E7-8F7E-4B45-B1C1-11DEE6DFA210}" presName="parentText" presStyleLbl="node1" presStyleIdx="1" presStyleCnt="4">
        <dgm:presLayoutVars>
          <dgm:chMax val="0"/>
          <dgm:bulletEnabled val="1"/>
        </dgm:presLayoutVars>
      </dgm:prSet>
      <dgm:spPr/>
      <dgm:t>
        <a:bodyPr/>
        <a:lstStyle/>
        <a:p>
          <a:endParaRPr lang="ru-RU"/>
        </a:p>
      </dgm:t>
    </dgm:pt>
    <dgm:pt modelId="{DB0EB5B7-181A-4A7E-9118-81AA271B9ECA}" type="pres">
      <dgm:prSet presAssocID="{928FCC96-E27E-4DB0-B42A-373E83C360E3}" presName="spacer" presStyleCnt="0"/>
      <dgm:spPr/>
      <dgm:t>
        <a:bodyPr/>
        <a:lstStyle/>
        <a:p>
          <a:endParaRPr lang="ru-RU"/>
        </a:p>
      </dgm:t>
    </dgm:pt>
    <dgm:pt modelId="{A42C8F89-118C-40C9-8BCA-5FB92A561EEA}" type="pres">
      <dgm:prSet presAssocID="{FEC8AA87-FEA4-409B-AD85-122B5F4C71C4}" presName="parentText" presStyleLbl="node1" presStyleIdx="2" presStyleCnt="4">
        <dgm:presLayoutVars>
          <dgm:chMax val="0"/>
          <dgm:bulletEnabled val="1"/>
        </dgm:presLayoutVars>
      </dgm:prSet>
      <dgm:spPr/>
      <dgm:t>
        <a:bodyPr/>
        <a:lstStyle/>
        <a:p>
          <a:endParaRPr lang="ru-RU"/>
        </a:p>
      </dgm:t>
    </dgm:pt>
    <dgm:pt modelId="{F9A55897-18C9-4AF9-8B56-C65D37540DD9}" type="pres">
      <dgm:prSet presAssocID="{395E4049-3233-47DD-BE9E-B9223392239C}" presName="spacer" presStyleCnt="0"/>
      <dgm:spPr/>
      <dgm:t>
        <a:bodyPr/>
        <a:lstStyle/>
        <a:p>
          <a:endParaRPr lang="ru-RU"/>
        </a:p>
      </dgm:t>
    </dgm:pt>
    <dgm:pt modelId="{6C32C46D-1326-4775-A47E-195CAB25A144}" type="pres">
      <dgm:prSet presAssocID="{263D8C12-2083-4DBA-B3E3-9EA63672366D}" presName="parentText" presStyleLbl="node1" presStyleIdx="3" presStyleCnt="4" custScaleY="146103">
        <dgm:presLayoutVars>
          <dgm:chMax val="0"/>
          <dgm:bulletEnabled val="1"/>
        </dgm:presLayoutVars>
      </dgm:prSet>
      <dgm:spPr/>
      <dgm:t>
        <a:bodyPr/>
        <a:lstStyle/>
        <a:p>
          <a:endParaRPr lang="ru-RU"/>
        </a:p>
      </dgm:t>
    </dgm:pt>
  </dgm:ptLst>
  <dgm:cxnLst>
    <dgm:cxn modelId="{72BAFC51-6EB7-49F7-8846-D5D575A4331C}" srcId="{444FDBBE-C37A-49E2-93DB-CCAA26B2B2E5}" destId="{263D8C12-2083-4DBA-B3E3-9EA63672366D}" srcOrd="3" destOrd="0" parTransId="{387E36CB-15E2-4A44-92ED-D7D39A0F33ED}" sibTransId="{266C5893-87E3-4B92-B502-585BF8317DAC}"/>
    <dgm:cxn modelId="{F8D27D82-55F7-4519-A737-E615AD262028}" srcId="{444FDBBE-C37A-49E2-93DB-CCAA26B2B2E5}" destId="{FEC8AA87-FEA4-409B-AD85-122B5F4C71C4}" srcOrd="2" destOrd="0" parTransId="{AD3D7FC8-BC51-4FDF-B0D4-C877AE2FB711}" sibTransId="{395E4049-3233-47DD-BE9E-B9223392239C}"/>
    <dgm:cxn modelId="{4AAEE4C8-77EE-4A9B-94CE-1D58166B9BFB}" type="presOf" srcId="{FEC8AA87-FEA4-409B-AD85-122B5F4C71C4}" destId="{A42C8F89-118C-40C9-8BCA-5FB92A561EEA}" srcOrd="0" destOrd="0" presId="urn:microsoft.com/office/officeart/2005/8/layout/vList2"/>
    <dgm:cxn modelId="{FF6DAC89-E6F4-4A6F-A4CA-30E6781AD531}" srcId="{444FDBBE-C37A-49E2-93DB-CCAA26B2B2E5}" destId="{CA3187E7-8F7E-4B45-B1C1-11DEE6DFA210}" srcOrd="1" destOrd="0" parTransId="{BE235E1C-7DCA-41F0-99C2-C47A4DAD97F4}" sibTransId="{928FCC96-E27E-4DB0-B42A-373E83C360E3}"/>
    <dgm:cxn modelId="{2E3A6582-B3C0-456C-AE62-F381A96C0448}" srcId="{444FDBBE-C37A-49E2-93DB-CCAA26B2B2E5}" destId="{6E45AACB-EF72-4843-B203-88755DCD8254}" srcOrd="0" destOrd="0" parTransId="{EAD5674C-3DF8-452B-AD68-30988FC94CB4}" sibTransId="{7613E4BF-59E5-4C3B-89E9-1D631212BCAF}"/>
    <dgm:cxn modelId="{5E28FC3E-A95E-4974-9B6D-999D160633D4}" type="presOf" srcId="{6E45AACB-EF72-4843-B203-88755DCD8254}" destId="{742A2CAD-D181-460F-B70E-5B7C2E39CF1B}" srcOrd="0" destOrd="0" presId="urn:microsoft.com/office/officeart/2005/8/layout/vList2"/>
    <dgm:cxn modelId="{21137677-47AD-4091-A22E-BF67308ED15D}" type="presOf" srcId="{CA3187E7-8F7E-4B45-B1C1-11DEE6DFA210}" destId="{CCDF8D80-A678-4857-903C-2A7478C5418A}" srcOrd="0" destOrd="0" presId="urn:microsoft.com/office/officeart/2005/8/layout/vList2"/>
    <dgm:cxn modelId="{59D0F58B-6C45-47F6-9A49-B9797445A3C0}" type="presOf" srcId="{263D8C12-2083-4DBA-B3E3-9EA63672366D}" destId="{6C32C46D-1326-4775-A47E-195CAB25A144}" srcOrd="0" destOrd="0" presId="urn:microsoft.com/office/officeart/2005/8/layout/vList2"/>
    <dgm:cxn modelId="{7EBE117D-4205-4B52-BE4A-5D1E8C9A4E8A}" type="presOf" srcId="{444FDBBE-C37A-49E2-93DB-CCAA26B2B2E5}" destId="{B2769182-04B8-40DC-80FC-A2CC20CD2838}" srcOrd="0" destOrd="0" presId="urn:microsoft.com/office/officeart/2005/8/layout/vList2"/>
    <dgm:cxn modelId="{DD947560-1B56-4009-AB11-6ADD0C403FE8}" type="presParOf" srcId="{B2769182-04B8-40DC-80FC-A2CC20CD2838}" destId="{742A2CAD-D181-460F-B70E-5B7C2E39CF1B}" srcOrd="0" destOrd="0" presId="urn:microsoft.com/office/officeart/2005/8/layout/vList2"/>
    <dgm:cxn modelId="{1BF439B5-6C4C-4F6D-B44C-FBA1F8334B6F}" type="presParOf" srcId="{B2769182-04B8-40DC-80FC-A2CC20CD2838}" destId="{9D81D056-2E87-4248-AF67-2BF84B09BF85}" srcOrd="1" destOrd="0" presId="urn:microsoft.com/office/officeart/2005/8/layout/vList2"/>
    <dgm:cxn modelId="{75A3840E-0F40-4C5F-9F46-D2170D32C44A}" type="presParOf" srcId="{B2769182-04B8-40DC-80FC-A2CC20CD2838}" destId="{CCDF8D80-A678-4857-903C-2A7478C5418A}" srcOrd="2" destOrd="0" presId="urn:microsoft.com/office/officeart/2005/8/layout/vList2"/>
    <dgm:cxn modelId="{667FF807-AE05-42D7-9FD6-6F2B5088BFA1}" type="presParOf" srcId="{B2769182-04B8-40DC-80FC-A2CC20CD2838}" destId="{DB0EB5B7-181A-4A7E-9118-81AA271B9ECA}" srcOrd="3" destOrd="0" presId="urn:microsoft.com/office/officeart/2005/8/layout/vList2"/>
    <dgm:cxn modelId="{927B7775-0899-4388-A7D0-40128D7F1414}" type="presParOf" srcId="{B2769182-04B8-40DC-80FC-A2CC20CD2838}" destId="{A42C8F89-118C-40C9-8BCA-5FB92A561EEA}" srcOrd="4" destOrd="0" presId="urn:microsoft.com/office/officeart/2005/8/layout/vList2"/>
    <dgm:cxn modelId="{D6C52893-9566-494F-AC0A-560674F01FE2}" type="presParOf" srcId="{B2769182-04B8-40DC-80FC-A2CC20CD2838}" destId="{F9A55897-18C9-4AF9-8B56-C65D37540DD9}" srcOrd="5" destOrd="0" presId="urn:microsoft.com/office/officeart/2005/8/layout/vList2"/>
    <dgm:cxn modelId="{1895FD0E-46E2-45F6-B133-942A1CE4FB8C}" type="presParOf" srcId="{B2769182-04B8-40DC-80FC-A2CC20CD2838}" destId="{6C32C46D-1326-4775-A47E-195CAB25A144}"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B0331B-0EDD-474A-AB9E-13F6D3674FCA}" type="doc">
      <dgm:prSet loTypeId="urn:microsoft.com/office/officeart/2005/8/layout/list1" loCatId="list" qsTypeId="urn:microsoft.com/office/officeart/2005/8/quickstyle/simple3" qsCatId="simple" csTypeId="urn:microsoft.com/office/officeart/2005/8/colors/accent2_1" csCatId="accent2" phldr="1"/>
      <dgm:spPr/>
      <dgm:t>
        <a:bodyPr/>
        <a:lstStyle/>
        <a:p>
          <a:endParaRPr lang="ru-RU"/>
        </a:p>
      </dgm:t>
    </dgm:pt>
    <dgm:pt modelId="{E2FF62A7-F159-400C-8C44-667E022F6273}">
      <dgm:prSet phldrT="[Текст]" custT="1"/>
      <dgm:spPr/>
      <dgm:t>
        <a:bodyPr/>
        <a:lstStyle/>
        <a:p>
          <a:r>
            <a:rPr lang="uk-UA" sz="1600"/>
            <a:t>при визначенні своєї внутрішньої структури повинні керуватися демократичними принципами;</a:t>
          </a:r>
          <a:endParaRPr lang="ru-RU" sz="1600"/>
        </a:p>
      </dgm:t>
    </dgm:pt>
    <dgm:pt modelId="{1A65ED6D-1FA6-4A46-A570-F012DDFFACC6}" type="parTrans" cxnId="{B2670546-069C-4969-A043-CA3CDA03874F}">
      <dgm:prSet/>
      <dgm:spPr/>
      <dgm:t>
        <a:bodyPr/>
        <a:lstStyle/>
        <a:p>
          <a:endParaRPr lang="ru-RU"/>
        </a:p>
      </dgm:t>
    </dgm:pt>
    <dgm:pt modelId="{B3D6A0CF-C309-4849-AC40-6AE1CFA9A9C9}" type="sibTrans" cxnId="{B2670546-069C-4969-A043-CA3CDA03874F}">
      <dgm:prSet/>
      <dgm:spPr/>
      <dgm:t>
        <a:bodyPr/>
        <a:lstStyle/>
        <a:p>
          <a:endParaRPr lang="ru-RU"/>
        </a:p>
      </dgm:t>
    </dgm:pt>
    <dgm:pt modelId="{C1A276EF-B3F0-40F3-A4F7-552C41CDA008}">
      <dgm:prSet phldrT="[Текст]" custT="1"/>
      <dgm:spPr/>
      <dgm:t>
        <a:bodyPr/>
        <a:lstStyle/>
        <a:p>
          <a:r>
            <a:rPr lang="uk-UA" sz="1600"/>
            <a:t>загальні збори членів фракції та правління повинні мати обов’язковий характер; </a:t>
          </a:r>
          <a:endParaRPr lang="ru-RU" sz="1600"/>
        </a:p>
      </dgm:t>
    </dgm:pt>
    <dgm:pt modelId="{1540DA15-7243-4B13-B88D-6ED0BCBB4F77}" type="parTrans" cxnId="{72F5DDE9-5482-4E47-89F1-D409E7B2ECD4}">
      <dgm:prSet/>
      <dgm:spPr/>
      <dgm:t>
        <a:bodyPr/>
        <a:lstStyle/>
        <a:p>
          <a:endParaRPr lang="ru-RU"/>
        </a:p>
      </dgm:t>
    </dgm:pt>
    <dgm:pt modelId="{140C7065-0DFE-4FFE-B28A-BDB1C2E8E7C2}" type="sibTrans" cxnId="{72F5DDE9-5482-4E47-89F1-D409E7B2ECD4}">
      <dgm:prSet/>
      <dgm:spPr/>
      <dgm:t>
        <a:bodyPr/>
        <a:lstStyle/>
        <a:p>
          <a:endParaRPr lang="ru-RU"/>
        </a:p>
      </dgm:t>
    </dgm:pt>
    <dgm:pt modelId="{1E9444BC-8611-4AEB-AF68-45C29F8C28BD}">
      <dgm:prSet phldrT="[Текст]" custT="1"/>
      <dgm:spPr/>
      <dgm:t>
        <a:bodyPr/>
        <a:lstStyle/>
        <a:p>
          <a:r>
            <a:rPr lang="uk-UA" sz="1400"/>
            <a:t>структура фракції має ієрархічний характер: орган, який приймає рішення (загальні збори фракції), керівний орган правління фракції на чолі з головою фракції.</a:t>
          </a:r>
          <a:r>
            <a:rPr lang="en-US" sz="1400"/>
            <a:t>;</a:t>
          </a:r>
          <a:endParaRPr lang="ru-RU" sz="1400"/>
        </a:p>
      </dgm:t>
    </dgm:pt>
    <dgm:pt modelId="{89DA6BC7-5E88-4261-BA97-B588EF3D608F}" type="parTrans" cxnId="{4DECCA9C-EC4E-41BE-A822-225452D6B76A}">
      <dgm:prSet/>
      <dgm:spPr/>
      <dgm:t>
        <a:bodyPr/>
        <a:lstStyle/>
        <a:p>
          <a:endParaRPr lang="ru-RU"/>
        </a:p>
      </dgm:t>
    </dgm:pt>
    <dgm:pt modelId="{5BB3BD19-6E6C-4DF7-AB0D-5CC7CFB50299}" type="sibTrans" cxnId="{4DECCA9C-EC4E-41BE-A822-225452D6B76A}">
      <dgm:prSet/>
      <dgm:spPr/>
      <dgm:t>
        <a:bodyPr/>
        <a:lstStyle/>
        <a:p>
          <a:endParaRPr lang="ru-RU"/>
        </a:p>
      </dgm:t>
    </dgm:pt>
    <dgm:pt modelId="{E48AB25B-3A92-4A37-9376-DE7360533855}">
      <dgm:prSet phldrT="[Текст]" custT="1"/>
      <dgm:spPr/>
      <dgm:t>
        <a:bodyPr/>
        <a:lstStyle/>
        <a:p>
          <a:r>
            <a:rPr lang="uk-UA" sz="1400"/>
            <a:t>А між рівнем, на якому приймаються рішення, та керівництвом фракціями повинно знаходитися один або два робочих рівні – робочі комісії та робочі групи.</a:t>
          </a:r>
          <a:endParaRPr lang="ru-RU" sz="1400"/>
        </a:p>
      </dgm:t>
    </dgm:pt>
    <dgm:pt modelId="{3E78039D-21E9-45A7-AA64-C9A96EFF4043}" type="parTrans" cxnId="{C3B4507D-D465-4D0D-91E1-50B44100E198}">
      <dgm:prSet/>
      <dgm:spPr/>
      <dgm:t>
        <a:bodyPr/>
        <a:lstStyle/>
        <a:p>
          <a:endParaRPr lang="ru-RU"/>
        </a:p>
      </dgm:t>
    </dgm:pt>
    <dgm:pt modelId="{AC47EFA9-0E76-4ADE-8AFA-C1B67127C681}" type="sibTrans" cxnId="{C3B4507D-D465-4D0D-91E1-50B44100E198}">
      <dgm:prSet/>
      <dgm:spPr/>
      <dgm:t>
        <a:bodyPr/>
        <a:lstStyle/>
        <a:p>
          <a:endParaRPr lang="ru-RU"/>
        </a:p>
      </dgm:t>
    </dgm:pt>
    <dgm:pt modelId="{CA2F2B6F-7CCB-4878-8D0D-C771472F36ED}" type="pres">
      <dgm:prSet presAssocID="{D1B0331B-0EDD-474A-AB9E-13F6D3674FCA}" presName="linear" presStyleCnt="0">
        <dgm:presLayoutVars>
          <dgm:dir/>
          <dgm:animLvl val="lvl"/>
          <dgm:resizeHandles val="exact"/>
        </dgm:presLayoutVars>
      </dgm:prSet>
      <dgm:spPr/>
      <dgm:t>
        <a:bodyPr/>
        <a:lstStyle/>
        <a:p>
          <a:endParaRPr lang="ru-RU"/>
        </a:p>
      </dgm:t>
    </dgm:pt>
    <dgm:pt modelId="{DFD45BDA-07FA-4831-A6DA-9FACF708FF13}" type="pres">
      <dgm:prSet presAssocID="{E2FF62A7-F159-400C-8C44-667E022F6273}" presName="parentLin" presStyleCnt="0"/>
      <dgm:spPr/>
      <dgm:t>
        <a:bodyPr/>
        <a:lstStyle/>
        <a:p>
          <a:endParaRPr lang="ru-RU"/>
        </a:p>
      </dgm:t>
    </dgm:pt>
    <dgm:pt modelId="{8370046D-B6A2-4A1C-A4D1-A3DE3768A200}" type="pres">
      <dgm:prSet presAssocID="{E2FF62A7-F159-400C-8C44-667E022F6273}" presName="parentLeftMargin" presStyleLbl="node1" presStyleIdx="0" presStyleCnt="4"/>
      <dgm:spPr/>
      <dgm:t>
        <a:bodyPr/>
        <a:lstStyle/>
        <a:p>
          <a:endParaRPr lang="ru-RU"/>
        </a:p>
      </dgm:t>
    </dgm:pt>
    <dgm:pt modelId="{297E1C0A-2D2E-4690-B384-BBF20DD82BC7}" type="pres">
      <dgm:prSet presAssocID="{E2FF62A7-F159-400C-8C44-667E022F6273}" presName="parentText" presStyleLbl="node1" presStyleIdx="0" presStyleCnt="4">
        <dgm:presLayoutVars>
          <dgm:chMax val="0"/>
          <dgm:bulletEnabled val="1"/>
        </dgm:presLayoutVars>
      </dgm:prSet>
      <dgm:spPr/>
      <dgm:t>
        <a:bodyPr/>
        <a:lstStyle/>
        <a:p>
          <a:endParaRPr lang="ru-RU"/>
        </a:p>
      </dgm:t>
    </dgm:pt>
    <dgm:pt modelId="{36D2FBC6-68DD-4858-A4AF-6DECA7AE0CE9}" type="pres">
      <dgm:prSet presAssocID="{E2FF62A7-F159-400C-8C44-667E022F6273}" presName="negativeSpace" presStyleCnt="0"/>
      <dgm:spPr/>
      <dgm:t>
        <a:bodyPr/>
        <a:lstStyle/>
        <a:p>
          <a:endParaRPr lang="ru-RU"/>
        </a:p>
      </dgm:t>
    </dgm:pt>
    <dgm:pt modelId="{D0607923-DA68-4F5E-BA91-106FC6064CC1}" type="pres">
      <dgm:prSet presAssocID="{E2FF62A7-F159-400C-8C44-667E022F6273}" presName="childText" presStyleLbl="conFgAcc1" presStyleIdx="0" presStyleCnt="4">
        <dgm:presLayoutVars>
          <dgm:bulletEnabled val="1"/>
        </dgm:presLayoutVars>
      </dgm:prSet>
      <dgm:spPr/>
      <dgm:t>
        <a:bodyPr/>
        <a:lstStyle/>
        <a:p>
          <a:endParaRPr lang="ru-RU"/>
        </a:p>
      </dgm:t>
    </dgm:pt>
    <dgm:pt modelId="{F2D68E0A-BDCC-4723-A73A-646E13FB704B}" type="pres">
      <dgm:prSet presAssocID="{B3D6A0CF-C309-4849-AC40-6AE1CFA9A9C9}" presName="spaceBetweenRectangles" presStyleCnt="0"/>
      <dgm:spPr/>
      <dgm:t>
        <a:bodyPr/>
        <a:lstStyle/>
        <a:p>
          <a:endParaRPr lang="ru-RU"/>
        </a:p>
      </dgm:t>
    </dgm:pt>
    <dgm:pt modelId="{858D7386-901F-4494-98D9-2FF09CE12491}" type="pres">
      <dgm:prSet presAssocID="{C1A276EF-B3F0-40F3-A4F7-552C41CDA008}" presName="parentLin" presStyleCnt="0"/>
      <dgm:spPr/>
      <dgm:t>
        <a:bodyPr/>
        <a:lstStyle/>
        <a:p>
          <a:endParaRPr lang="ru-RU"/>
        </a:p>
      </dgm:t>
    </dgm:pt>
    <dgm:pt modelId="{C0C2A802-9681-4FEE-BC71-7D07FEE5A51A}" type="pres">
      <dgm:prSet presAssocID="{C1A276EF-B3F0-40F3-A4F7-552C41CDA008}" presName="parentLeftMargin" presStyleLbl="node1" presStyleIdx="0" presStyleCnt="4"/>
      <dgm:spPr/>
      <dgm:t>
        <a:bodyPr/>
        <a:lstStyle/>
        <a:p>
          <a:endParaRPr lang="ru-RU"/>
        </a:p>
      </dgm:t>
    </dgm:pt>
    <dgm:pt modelId="{D4A31CBB-2AE0-4C37-9C3F-33D1B539B1A1}" type="pres">
      <dgm:prSet presAssocID="{C1A276EF-B3F0-40F3-A4F7-552C41CDA008}" presName="parentText" presStyleLbl="node1" presStyleIdx="1" presStyleCnt="4">
        <dgm:presLayoutVars>
          <dgm:chMax val="0"/>
          <dgm:bulletEnabled val="1"/>
        </dgm:presLayoutVars>
      </dgm:prSet>
      <dgm:spPr/>
      <dgm:t>
        <a:bodyPr/>
        <a:lstStyle/>
        <a:p>
          <a:endParaRPr lang="ru-RU"/>
        </a:p>
      </dgm:t>
    </dgm:pt>
    <dgm:pt modelId="{A3819C21-64C2-449B-B745-7D5850B24F7F}" type="pres">
      <dgm:prSet presAssocID="{C1A276EF-B3F0-40F3-A4F7-552C41CDA008}" presName="negativeSpace" presStyleCnt="0"/>
      <dgm:spPr/>
      <dgm:t>
        <a:bodyPr/>
        <a:lstStyle/>
        <a:p>
          <a:endParaRPr lang="ru-RU"/>
        </a:p>
      </dgm:t>
    </dgm:pt>
    <dgm:pt modelId="{9A915280-A9BF-4DEF-B573-715AC1E4FFAD}" type="pres">
      <dgm:prSet presAssocID="{C1A276EF-B3F0-40F3-A4F7-552C41CDA008}" presName="childText" presStyleLbl="conFgAcc1" presStyleIdx="1" presStyleCnt="4">
        <dgm:presLayoutVars>
          <dgm:bulletEnabled val="1"/>
        </dgm:presLayoutVars>
      </dgm:prSet>
      <dgm:spPr/>
      <dgm:t>
        <a:bodyPr/>
        <a:lstStyle/>
        <a:p>
          <a:endParaRPr lang="ru-RU"/>
        </a:p>
      </dgm:t>
    </dgm:pt>
    <dgm:pt modelId="{5654C563-A511-4679-8CC1-96D97A940018}" type="pres">
      <dgm:prSet presAssocID="{140C7065-0DFE-4FFE-B28A-BDB1C2E8E7C2}" presName="spaceBetweenRectangles" presStyleCnt="0"/>
      <dgm:spPr/>
      <dgm:t>
        <a:bodyPr/>
        <a:lstStyle/>
        <a:p>
          <a:endParaRPr lang="ru-RU"/>
        </a:p>
      </dgm:t>
    </dgm:pt>
    <dgm:pt modelId="{6EBA5771-7A70-4A59-8B84-CBB3CC5C354B}" type="pres">
      <dgm:prSet presAssocID="{1E9444BC-8611-4AEB-AF68-45C29F8C28BD}" presName="parentLin" presStyleCnt="0"/>
      <dgm:spPr/>
      <dgm:t>
        <a:bodyPr/>
        <a:lstStyle/>
        <a:p>
          <a:endParaRPr lang="ru-RU"/>
        </a:p>
      </dgm:t>
    </dgm:pt>
    <dgm:pt modelId="{FDF6B402-9650-49C3-AD3F-11733FFF743C}" type="pres">
      <dgm:prSet presAssocID="{1E9444BC-8611-4AEB-AF68-45C29F8C28BD}" presName="parentLeftMargin" presStyleLbl="node1" presStyleIdx="1" presStyleCnt="4"/>
      <dgm:spPr/>
      <dgm:t>
        <a:bodyPr/>
        <a:lstStyle/>
        <a:p>
          <a:endParaRPr lang="ru-RU"/>
        </a:p>
      </dgm:t>
    </dgm:pt>
    <dgm:pt modelId="{944534B4-241D-4A89-AA8F-B77C7572E097}" type="pres">
      <dgm:prSet presAssocID="{1E9444BC-8611-4AEB-AF68-45C29F8C28BD}" presName="parentText" presStyleLbl="node1" presStyleIdx="2" presStyleCnt="4">
        <dgm:presLayoutVars>
          <dgm:chMax val="0"/>
          <dgm:bulletEnabled val="1"/>
        </dgm:presLayoutVars>
      </dgm:prSet>
      <dgm:spPr/>
      <dgm:t>
        <a:bodyPr/>
        <a:lstStyle/>
        <a:p>
          <a:endParaRPr lang="ru-RU"/>
        </a:p>
      </dgm:t>
    </dgm:pt>
    <dgm:pt modelId="{48A785D6-186F-479E-A2B6-54064E7CFFC3}" type="pres">
      <dgm:prSet presAssocID="{1E9444BC-8611-4AEB-AF68-45C29F8C28BD}" presName="negativeSpace" presStyleCnt="0"/>
      <dgm:spPr/>
      <dgm:t>
        <a:bodyPr/>
        <a:lstStyle/>
        <a:p>
          <a:endParaRPr lang="ru-RU"/>
        </a:p>
      </dgm:t>
    </dgm:pt>
    <dgm:pt modelId="{9E0D7DD7-3C17-4488-A255-EF2D61EE56DB}" type="pres">
      <dgm:prSet presAssocID="{1E9444BC-8611-4AEB-AF68-45C29F8C28BD}" presName="childText" presStyleLbl="conFgAcc1" presStyleIdx="2" presStyleCnt="4">
        <dgm:presLayoutVars>
          <dgm:bulletEnabled val="1"/>
        </dgm:presLayoutVars>
      </dgm:prSet>
      <dgm:spPr/>
      <dgm:t>
        <a:bodyPr/>
        <a:lstStyle/>
        <a:p>
          <a:endParaRPr lang="ru-RU"/>
        </a:p>
      </dgm:t>
    </dgm:pt>
    <dgm:pt modelId="{BECDA089-071B-4A56-A6E1-68EFE2595BA4}" type="pres">
      <dgm:prSet presAssocID="{5BB3BD19-6E6C-4DF7-AB0D-5CC7CFB50299}" presName="spaceBetweenRectangles" presStyleCnt="0"/>
      <dgm:spPr/>
      <dgm:t>
        <a:bodyPr/>
        <a:lstStyle/>
        <a:p>
          <a:endParaRPr lang="ru-RU"/>
        </a:p>
      </dgm:t>
    </dgm:pt>
    <dgm:pt modelId="{FBCC3AD8-8F48-46B0-9D8C-45214D377009}" type="pres">
      <dgm:prSet presAssocID="{E48AB25B-3A92-4A37-9376-DE7360533855}" presName="parentLin" presStyleCnt="0"/>
      <dgm:spPr/>
      <dgm:t>
        <a:bodyPr/>
        <a:lstStyle/>
        <a:p>
          <a:endParaRPr lang="ru-RU"/>
        </a:p>
      </dgm:t>
    </dgm:pt>
    <dgm:pt modelId="{36BA2152-D333-4D91-B28A-48FFD1FF3EE4}" type="pres">
      <dgm:prSet presAssocID="{E48AB25B-3A92-4A37-9376-DE7360533855}" presName="parentLeftMargin" presStyleLbl="node1" presStyleIdx="2" presStyleCnt="4"/>
      <dgm:spPr/>
      <dgm:t>
        <a:bodyPr/>
        <a:lstStyle/>
        <a:p>
          <a:endParaRPr lang="ru-RU"/>
        </a:p>
      </dgm:t>
    </dgm:pt>
    <dgm:pt modelId="{D4534D66-D8DC-465F-9EF6-AC21070FAD8D}" type="pres">
      <dgm:prSet presAssocID="{E48AB25B-3A92-4A37-9376-DE7360533855}" presName="parentText" presStyleLbl="node1" presStyleIdx="3" presStyleCnt="4">
        <dgm:presLayoutVars>
          <dgm:chMax val="0"/>
          <dgm:bulletEnabled val="1"/>
        </dgm:presLayoutVars>
      </dgm:prSet>
      <dgm:spPr/>
      <dgm:t>
        <a:bodyPr/>
        <a:lstStyle/>
        <a:p>
          <a:endParaRPr lang="ru-RU"/>
        </a:p>
      </dgm:t>
    </dgm:pt>
    <dgm:pt modelId="{1779026F-D314-4598-A33E-8AEDD8194EA9}" type="pres">
      <dgm:prSet presAssocID="{E48AB25B-3A92-4A37-9376-DE7360533855}" presName="negativeSpace" presStyleCnt="0"/>
      <dgm:spPr/>
      <dgm:t>
        <a:bodyPr/>
        <a:lstStyle/>
        <a:p>
          <a:endParaRPr lang="ru-RU"/>
        </a:p>
      </dgm:t>
    </dgm:pt>
    <dgm:pt modelId="{627178EC-A655-4427-B7FE-3F4F45254ECA}" type="pres">
      <dgm:prSet presAssocID="{E48AB25B-3A92-4A37-9376-DE7360533855}" presName="childText" presStyleLbl="conFgAcc1" presStyleIdx="3" presStyleCnt="4">
        <dgm:presLayoutVars>
          <dgm:bulletEnabled val="1"/>
        </dgm:presLayoutVars>
      </dgm:prSet>
      <dgm:spPr/>
      <dgm:t>
        <a:bodyPr/>
        <a:lstStyle/>
        <a:p>
          <a:endParaRPr lang="ru-RU"/>
        </a:p>
      </dgm:t>
    </dgm:pt>
  </dgm:ptLst>
  <dgm:cxnLst>
    <dgm:cxn modelId="{8B701A69-91A5-46DB-9A80-DBD7372F2A20}" type="presOf" srcId="{E2FF62A7-F159-400C-8C44-667E022F6273}" destId="{297E1C0A-2D2E-4690-B384-BBF20DD82BC7}" srcOrd="1" destOrd="0" presId="urn:microsoft.com/office/officeart/2005/8/layout/list1"/>
    <dgm:cxn modelId="{95A26F2E-5A8A-4479-A157-16D187CDFCEC}" type="presOf" srcId="{E48AB25B-3A92-4A37-9376-DE7360533855}" destId="{D4534D66-D8DC-465F-9EF6-AC21070FAD8D}" srcOrd="1" destOrd="0" presId="urn:microsoft.com/office/officeart/2005/8/layout/list1"/>
    <dgm:cxn modelId="{9A1BE3D5-9588-4328-99E9-13E7A0C07239}" type="presOf" srcId="{D1B0331B-0EDD-474A-AB9E-13F6D3674FCA}" destId="{CA2F2B6F-7CCB-4878-8D0D-C771472F36ED}" srcOrd="0" destOrd="0" presId="urn:microsoft.com/office/officeart/2005/8/layout/list1"/>
    <dgm:cxn modelId="{5687C878-A59F-4811-BD6E-BD9CB042C985}" type="presOf" srcId="{C1A276EF-B3F0-40F3-A4F7-552C41CDA008}" destId="{D4A31CBB-2AE0-4C37-9C3F-33D1B539B1A1}" srcOrd="1" destOrd="0" presId="urn:microsoft.com/office/officeart/2005/8/layout/list1"/>
    <dgm:cxn modelId="{55E7A6B9-B37D-4E83-8E4E-9A7F9ED4114C}" type="presOf" srcId="{E48AB25B-3A92-4A37-9376-DE7360533855}" destId="{36BA2152-D333-4D91-B28A-48FFD1FF3EE4}" srcOrd="0" destOrd="0" presId="urn:microsoft.com/office/officeart/2005/8/layout/list1"/>
    <dgm:cxn modelId="{B2670546-069C-4969-A043-CA3CDA03874F}" srcId="{D1B0331B-0EDD-474A-AB9E-13F6D3674FCA}" destId="{E2FF62A7-F159-400C-8C44-667E022F6273}" srcOrd="0" destOrd="0" parTransId="{1A65ED6D-1FA6-4A46-A570-F012DDFFACC6}" sibTransId="{B3D6A0CF-C309-4849-AC40-6AE1CFA9A9C9}"/>
    <dgm:cxn modelId="{72F5DDE9-5482-4E47-89F1-D409E7B2ECD4}" srcId="{D1B0331B-0EDD-474A-AB9E-13F6D3674FCA}" destId="{C1A276EF-B3F0-40F3-A4F7-552C41CDA008}" srcOrd="1" destOrd="0" parTransId="{1540DA15-7243-4B13-B88D-6ED0BCBB4F77}" sibTransId="{140C7065-0DFE-4FFE-B28A-BDB1C2E8E7C2}"/>
    <dgm:cxn modelId="{943B7683-071E-41A4-A136-8E7DA55ECD5F}" type="presOf" srcId="{1E9444BC-8611-4AEB-AF68-45C29F8C28BD}" destId="{944534B4-241D-4A89-AA8F-B77C7572E097}" srcOrd="1" destOrd="0" presId="urn:microsoft.com/office/officeart/2005/8/layout/list1"/>
    <dgm:cxn modelId="{C3B4507D-D465-4D0D-91E1-50B44100E198}" srcId="{D1B0331B-0EDD-474A-AB9E-13F6D3674FCA}" destId="{E48AB25B-3A92-4A37-9376-DE7360533855}" srcOrd="3" destOrd="0" parTransId="{3E78039D-21E9-45A7-AA64-C9A96EFF4043}" sibTransId="{AC47EFA9-0E76-4ADE-8AFA-C1B67127C681}"/>
    <dgm:cxn modelId="{4DECCA9C-EC4E-41BE-A822-225452D6B76A}" srcId="{D1B0331B-0EDD-474A-AB9E-13F6D3674FCA}" destId="{1E9444BC-8611-4AEB-AF68-45C29F8C28BD}" srcOrd="2" destOrd="0" parTransId="{89DA6BC7-5E88-4261-BA97-B588EF3D608F}" sibTransId="{5BB3BD19-6E6C-4DF7-AB0D-5CC7CFB50299}"/>
    <dgm:cxn modelId="{59C6B7B8-793D-419F-89FF-8B0CC45A05AC}" type="presOf" srcId="{C1A276EF-B3F0-40F3-A4F7-552C41CDA008}" destId="{C0C2A802-9681-4FEE-BC71-7D07FEE5A51A}" srcOrd="0" destOrd="0" presId="urn:microsoft.com/office/officeart/2005/8/layout/list1"/>
    <dgm:cxn modelId="{64EA930A-BACB-47AB-890B-218D9D0509EE}" type="presOf" srcId="{1E9444BC-8611-4AEB-AF68-45C29F8C28BD}" destId="{FDF6B402-9650-49C3-AD3F-11733FFF743C}" srcOrd="0" destOrd="0" presId="urn:microsoft.com/office/officeart/2005/8/layout/list1"/>
    <dgm:cxn modelId="{64451567-6B42-4070-A661-7B82ADB3927F}" type="presOf" srcId="{E2FF62A7-F159-400C-8C44-667E022F6273}" destId="{8370046D-B6A2-4A1C-A4D1-A3DE3768A200}" srcOrd="0" destOrd="0" presId="urn:microsoft.com/office/officeart/2005/8/layout/list1"/>
    <dgm:cxn modelId="{545F4DC0-4C7D-4D57-A68C-23BF7372BF87}" type="presParOf" srcId="{CA2F2B6F-7CCB-4878-8D0D-C771472F36ED}" destId="{DFD45BDA-07FA-4831-A6DA-9FACF708FF13}" srcOrd="0" destOrd="0" presId="urn:microsoft.com/office/officeart/2005/8/layout/list1"/>
    <dgm:cxn modelId="{D39B2A6A-2073-4992-ABEB-3E7414E84807}" type="presParOf" srcId="{DFD45BDA-07FA-4831-A6DA-9FACF708FF13}" destId="{8370046D-B6A2-4A1C-A4D1-A3DE3768A200}" srcOrd="0" destOrd="0" presId="urn:microsoft.com/office/officeart/2005/8/layout/list1"/>
    <dgm:cxn modelId="{F607249C-589E-4202-96A8-857E1E7C72A6}" type="presParOf" srcId="{DFD45BDA-07FA-4831-A6DA-9FACF708FF13}" destId="{297E1C0A-2D2E-4690-B384-BBF20DD82BC7}" srcOrd="1" destOrd="0" presId="urn:microsoft.com/office/officeart/2005/8/layout/list1"/>
    <dgm:cxn modelId="{8BA6AD2E-9E6E-46CC-A91C-ED765B4E7FB5}" type="presParOf" srcId="{CA2F2B6F-7CCB-4878-8D0D-C771472F36ED}" destId="{36D2FBC6-68DD-4858-A4AF-6DECA7AE0CE9}" srcOrd="1" destOrd="0" presId="urn:microsoft.com/office/officeart/2005/8/layout/list1"/>
    <dgm:cxn modelId="{B9FC1098-0FB3-4935-8DC4-8B395FA4F782}" type="presParOf" srcId="{CA2F2B6F-7CCB-4878-8D0D-C771472F36ED}" destId="{D0607923-DA68-4F5E-BA91-106FC6064CC1}" srcOrd="2" destOrd="0" presId="urn:microsoft.com/office/officeart/2005/8/layout/list1"/>
    <dgm:cxn modelId="{C720A473-79DF-4A76-818D-63B38F354BDC}" type="presParOf" srcId="{CA2F2B6F-7CCB-4878-8D0D-C771472F36ED}" destId="{F2D68E0A-BDCC-4723-A73A-646E13FB704B}" srcOrd="3" destOrd="0" presId="urn:microsoft.com/office/officeart/2005/8/layout/list1"/>
    <dgm:cxn modelId="{F7A2A8A7-8B1F-4742-ABFB-F0B43D5A463A}" type="presParOf" srcId="{CA2F2B6F-7CCB-4878-8D0D-C771472F36ED}" destId="{858D7386-901F-4494-98D9-2FF09CE12491}" srcOrd="4" destOrd="0" presId="urn:microsoft.com/office/officeart/2005/8/layout/list1"/>
    <dgm:cxn modelId="{158D0E78-9C36-4CC7-B293-E7A5AE2ABCF8}" type="presParOf" srcId="{858D7386-901F-4494-98D9-2FF09CE12491}" destId="{C0C2A802-9681-4FEE-BC71-7D07FEE5A51A}" srcOrd="0" destOrd="0" presId="urn:microsoft.com/office/officeart/2005/8/layout/list1"/>
    <dgm:cxn modelId="{ECB218D5-FC7B-4276-B519-99DF8DA641EF}" type="presParOf" srcId="{858D7386-901F-4494-98D9-2FF09CE12491}" destId="{D4A31CBB-2AE0-4C37-9C3F-33D1B539B1A1}" srcOrd="1" destOrd="0" presId="urn:microsoft.com/office/officeart/2005/8/layout/list1"/>
    <dgm:cxn modelId="{7F5839ED-FB28-4F2D-8B32-57FF900E000D}" type="presParOf" srcId="{CA2F2B6F-7CCB-4878-8D0D-C771472F36ED}" destId="{A3819C21-64C2-449B-B745-7D5850B24F7F}" srcOrd="5" destOrd="0" presId="urn:microsoft.com/office/officeart/2005/8/layout/list1"/>
    <dgm:cxn modelId="{189FFA76-CF48-4FA5-A5DB-B48CF9B27E35}" type="presParOf" srcId="{CA2F2B6F-7CCB-4878-8D0D-C771472F36ED}" destId="{9A915280-A9BF-4DEF-B573-715AC1E4FFAD}" srcOrd="6" destOrd="0" presId="urn:microsoft.com/office/officeart/2005/8/layout/list1"/>
    <dgm:cxn modelId="{9C2A9BBA-C6EC-4F7A-84B9-0F30717242EC}" type="presParOf" srcId="{CA2F2B6F-7CCB-4878-8D0D-C771472F36ED}" destId="{5654C563-A511-4679-8CC1-96D97A940018}" srcOrd="7" destOrd="0" presId="urn:microsoft.com/office/officeart/2005/8/layout/list1"/>
    <dgm:cxn modelId="{5A7F955F-0D44-4B66-A549-DFE4D084CFB1}" type="presParOf" srcId="{CA2F2B6F-7CCB-4878-8D0D-C771472F36ED}" destId="{6EBA5771-7A70-4A59-8B84-CBB3CC5C354B}" srcOrd="8" destOrd="0" presId="urn:microsoft.com/office/officeart/2005/8/layout/list1"/>
    <dgm:cxn modelId="{9B2368F8-C8C8-45E7-BF05-CFB3D1AF4F04}" type="presParOf" srcId="{6EBA5771-7A70-4A59-8B84-CBB3CC5C354B}" destId="{FDF6B402-9650-49C3-AD3F-11733FFF743C}" srcOrd="0" destOrd="0" presId="urn:microsoft.com/office/officeart/2005/8/layout/list1"/>
    <dgm:cxn modelId="{684387F6-65FF-4494-B246-834A12A89BB2}" type="presParOf" srcId="{6EBA5771-7A70-4A59-8B84-CBB3CC5C354B}" destId="{944534B4-241D-4A89-AA8F-B77C7572E097}" srcOrd="1" destOrd="0" presId="urn:microsoft.com/office/officeart/2005/8/layout/list1"/>
    <dgm:cxn modelId="{D961E761-2C05-455D-B258-F2187773C0CA}" type="presParOf" srcId="{CA2F2B6F-7CCB-4878-8D0D-C771472F36ED}" destId="{48A785D6-186F-479E-A2B6-54064E7CFFC3}" srcOrd="9" destOrd="0" presId="urn:microsoft.com/office/officeart/2005/8/layout/list1"/>
    <dgm:cxn modelId="{B5996F2F-CB53-4D7C-9F17-CFEE7ACB7252}" type="presParOf" srcId="{CA2F2B6F-7CCB-4878-8D0D-C771472F36ED}" destId="{9E0D7DD7-3C17-4488-A255-EF2D61EE56DB}" srcOrd="10" destOrd="0" presId="urn:microsoft.com/office/officeart/2005/8/layout/list1"/>
    <dgm:cxn modelId="{BD26090F-1F3B-4479-AB74-54205B49AEF3}" type="presParOf" srcId="{CA2F2B6F-7CCB-4878-8D0D-C771472F36ED}" destId="{BECDA089-071B-4A56-A6E1-68EFE2595BA4}" srcOrd="11" destOrd="0" presId="urn:microsoft.com/office/officeart/2005/8/layout/list1"/>
    <dgm:cxn modelId="{8096E6EC-083F-425E-AA56-064D30E65FB0}" type="presParOf" srcId="{CA2F2B6F-7CCB-4878-8D0D-C771472F36ED}" destId="{FBCC3AD8-8F48-46B0-9D8C-45214D377009}" srcOrd="12" destOrd="0" presId="urn:microsoft.com/office/officeart/2005/8/layout/list1"/>
    <dgm:cxn modelId="{CA6E0167-26CA-46EC-AAE6-9733784DCB2C}" type="presParOf" srcId="{FBCC3AD8-8F48-46B0-9D8C-45214D377009}" destId="{36BA2152-D333-4D91-B28A-48FFD1FF3EE4}" srcOrd="0" destOrd="0" presId="urn:microsoft.com/office/officeart/2005/8/layout/list1"/>
    <dgm:cxn modelId="{836B8F33-0629-4C8B-9EA9-670967AEEA5C}" type="presParOf" srcId="{FBCC3AD8-8F48-46B0-9D8C-45214D377009}" destId="{D4534D66-D8DC-465F-9EF6-AC21070FAD8D}" srcOrd="1" destOrd="0" presId="urn:microsoft.com/office/officeart/2005/8/layout/list1"/>
    <dgm:cxn modelId="{E0D8F083-D61B-4697-9931-014A848C6F02}" type="presParOf" srcId="{CA2F2B6F-7CCB-4878-8D0D-C771472F36ED}" destId="{1779026F-D314-4598-A33E-8AEDD8194EA9}" srcOrd="13" destOrd="0" presId="urn:microsoft.com/office/officeart/2005/8/layout/list1"/>
    <dgm:cxn modelId="{5F8149A9-3823-4471-A2D4-50AF0D7B1B10}" type="presParOf" srcId="{CA2F2B6F-7CCB-4878-8D0D-C771472F36ED}" destId="{627178EC-A655-4427-B7FE-3F4F45254ECA}"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9B35C4-E1C9-4723-BFEC-57CA45CF2C96}"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ru-RU"/>
        </a:p>
      </dgm:t>
    </dgm:pt>
    <dgm:pt modelId="{E26B6AB1-053A-45E2-9FC7-13BBDBEBA40D}">
      <dgm:prSet phldrT="[Текст]"/>
      <dgm:spPr/>
      <dgm:t>
        <a:bodyPr/>
        <a:lstStyle/>
        <a:p>
          <a:r>
            <a:rPr lang="ru-RU"/>
            <a:t>заборона іноземних джерел фінансування</a:t>
          </a:r>
        </a:p>
      </dgm:t>
    </dgm:pt>
    <dgm:pt modelId="{0F58D68B-C3EC-4DBC-A6B3-E9E3F28EDA69}" type="parTrans" cxnId="{78BD5038-6076-44D4-8B12-CE81FE09BDC7}">
      <dgm:prSet/>
      <dgm:spPr/>
      <dgm:t>
        <a:bodyPr/>
        <a:lstStyle/>
        <a:p>
          <a:endParaRPr lang="ru-RU"/>
        </a:p>
      </dgm:t>
    </dgm:pt>
    <dgm:pt modelId="{3C431EC8-6B04-45CE-9013-28267590A51B}" type="sibTrans" cxnId="{78BD5038-6076-44D4-8B12-CE81FE09BDC7}">
      <dgm:prSet/>
      <dgm:spPr/>
      <dgm:t>
        <a:bodyPr/>
        <a:lstStyle/>
        <a:p>
          <a:endParaRPr lang="ru-RU"/>
        </a:p>
      </dgm:t>
    </dgm:pt>
    <dgm:pt modelId="{A7A806A6-82C4-49C1-8221-C72B713DDCD1}">
      <dgm:prSet phldrT="[Текст]"/>
      <dgm:spPr/>
      <dgm:t>
        <a:bodyPr/>
        <a:lstStyle/>
        <a:p>
          <a:r>
            <a:rPr lang="ru-RU"/>
            <a:t>заборона внесків юридичних осіб</a:t>
          </a:r>
        </a:p>
      </dgm:t>
    </dgm:pt>
    <dgm:pt modelId="{40E7A22D-B60C-48E1-9FE9-FC28CCF745EA}" type="parTrans" cxnId="{FA4EC848-AABD-45CE-8F04-A668CFAC6C8B}">
      <dgm:prSet/>
      <dgm:spPr/>
      <dgm:t>
        <a:bodyPr/>
        <a:lstStyle/>
        <a:p>
          <a:endParaRPr lang="ru-RU"/>
        </a:p>
      </dgm:t>
    </dgm:pt>
    <dgm:pt modelId="{3C477F57-7A38-4F18-A2F7-A6D9BDBB2066}" type="sibTrans" cxnId="{FA4EC848-AABD-45CE-8F04-A668CFAC6C8B}">
      <dgm:prSet/>
      <dgm:spPr/>
      <dgm:t>
        <a:bodyPr/>
        <a:lstStyle/>
        <a:p>
          <a:endParaRPr lang="ru-RU"/>
        </a:p>
      </dgm:t>
    </dgm:pt>
    <dgm:pt modelId="{DF721F32-F56F-4E8C-9409-E5B3F1813818}">
      <dgm:prSet phldrT="[Текст]"/>
      <dgm:spPr/>
      <dgm:t>
        <a:bodyPr/>
        <a:lstStyle/>
        <a:p>
          <a:r>
            <a:rPr lang="ru-RU"/>
            <a:t>заборона отримання коштів від державних контрагентів</a:t>
          </a:r>
        </a:p>
      </dgm:t>
    </dgm:pt>
    <dgm:pt modelId="{35D61A79-BB94-4260-BF95-0512C67D3224}" type="parTrans" cxnId="{0652DEA1-EF8E-4838-AFBB-94BE11FC8BB5}">
      <dgm:prSet/>
      <dgm:spPr/>
      <dgm:t>
        <a:bodyPr/>
        <a:lstStyle/>
        <a:p>
          <a:endParaRPr lang="ru-RU"/>
        </a:p>
      </dgm:t>
    </dgm:pt>
    <dgm:pt modelId="{627D734F-69D7-4C91-946F-0C037E962096}" type="sibTrans" cxnId="{0652DEA1-EF8E-4838-AFBB-94BE11FC8BB5}">
      <dgm:prSet/>
      <dgm:spPr/>
      <dgm:t>
        <a:bodyPr/>
        <a:lstStyle/>
        <a:p>
          <a:endParaRPr lang="ru-RU"/>
        </a:p>
      </dgm:t>
    </dgm:pt>
    <dgm:pt modelId="{CC279FC4-1821-48E9-B09A-9A2764267FAC}">
      <dgm:prSet phldrT="[Текст]"/>
      <dgm:spPr/>
      <dgm:t>
        <a:bodyPr/>
        <a:lstStyle/>
        <a:p>
          <a:r>
            <a:rPr lang="ru-RU"/>
            <a:t>заборона державних коштів від професійних спілок</a:t>
          </a:r>
        </a:p>
      </dgm:t>
    </dgm:pt>
    <dgm:pt modelId="{FBCF94C9-FD03-4925-966C-F836553F2866}" type="parTrans" cxnId="{8A158903-9769-4D58-A275-CA9DFF4E0134}">
      <dgm:prSet/>
      <dgm:spPr/>
      <dgm:t>
        <a:bodyPr/>
        <a:lstStyle/>
        <a:p>
          <a:endParaRPr lang="ru-RU"/>
        </a:p>
      </dgm:t>
    </dgm:pt>
    <dgm:pt modelId="{C348FE97-E82A-440B-84C6-949F27EF6444}" type="sibTrans" cxnId="{8A158903-9769-4D58-A275-CA9DFF4E0134}">
      <dgm:prSet/>
      <dgm:spPr/>
      <dgm:t>
        <a:bodyPr/>
        <a:lstStyle/>
        <a:p>
          <a:endParaRPr lang="ru-RU"/>
        </a:p>
      </dgm:t>
    </dgm:pt>
    <dgm:pt modelId="{97D49E2F-F7AB-4AC2-8290-401D691E2E98}">
      <dgm:prSet phldrT="[Текст]"/>
      <dgm:spPr/>
      <dgm:t>
        <a:bodyPr/>
        <a:lstStyle/>
        <a:p>
          <a:r>
            <a:rPr lang="ru-RU"/>
            <a:t>заборона анонімних джерел коштів</a:t>
          </a:r>
        </a:p>
      </dgm:t>
    </dgm:pt>
    <dgm:pt modelId="{1222180C-4D8E-4730-A0C0-EFADE15C3E56}" type="parTrans" cxnId="{DDDB841C-EACC-455F-85C1-FB7F84C95C70}">
      <dgm:prSet/>
      <dgm:spPr/>
      <dgm:t>
        <a:bodyPr/>
        <a:lstStyle/>
        <a:p>
          <a:endParaRPr lang="ru-RU"/>
        </a:p>
      </dgm:t>
    </dgm:pt>
    <dgm:pt modelId="{B55482A4-3DBD-4789-B184-1FD998977BBC}" type="sibTrans" cxnId="{DDDB841C-EACC-455F-85C1-FB7F84C95C70}">
      <dgm:prSet/>
      <dgm:spPr/>
      <dgm:t>
        <a:bodyPr/>
        <a:lstStyle/>
        <a:p>
          <a:endParaRPr lang="ru-RU"/>
        </a:p>
      </dgm:t>
    </dgm:pt>
    <dgm:pt modelId="{2ACC746F-3D42-4602-98E4-F63FF323A798}" type="pres">
      <dgm:prSet presAssocID="{1D9B35C4-E1C9-4723-BFEC-57CA45CF2C96}" presName="linear" presStyleCnt="0">
        <dgm:presLayoutVars>
          <dgm:dir/>
          <dgm:animLvl val="lvl"/>
          <dgm:resizeHandles val="exact"/>
        </dgm:presLayoutVars>
      </dgm:prSet>
      <dgm:spPr/>
      <dgm:t>
        <a:bodyPr/>
        <a:lstStyle/>
        <a:p>
          <a:endParaRPr lang="ru-RU"/>
        </a:p>
      </dgm:t>
    </dgm:pt>
    <dgm:pt modelId="{4CFBD091-E295-4287-B15D-268E3AC53C5D}" type="pres">
      <dgm:prSet presAssocID="{E26B6AB1-053A-45E2-9FC7-13BBDBEBA40D}" presName="parentLin" presStyleCnt="0"/>
      <dgm:spPr/>
      <dgm:t>
        <a:bodyPr/>
        <a:lstStyle/>
        <a:p>
          <a:endParaRPr lang="ru-RU"/>
        </a:p>
      </dgm:t>
    </dgm:pt>
    <dgm:pt modelId="{59C19DCA-3E09-400A-8882-CECFF2C8E8C7}" type="pres">
      <dgm:prSet presAssocID="{E26B6AB1-053A-45E2-9FC7-13BBDBEBA40D}" presName="parentLeftMargin" presStyleLbl="node1" presStyleIdx="0" presStyleCnt="5"/>
      <dgm:spPr/>
      <dgm:t>
        <a:bodyPr/>
        <a:lstStyle/>
        <a:p>
          <a:endParaRPr lang="ru-RU"/>
        </a:p>
      </dgm:t>
    </dgm:pt>
    <dgm:pt modelId="{87B5EE80-7EF6-4F02-93C2-95C4EDC98D37}" type="pres">
      <dgm:prSet presAssocID="{E26B6AB1-053A-45E2-9FC7-13BBDBEBA40D}" presName="parentText" presStyleLbl="node1" presStyleIdx="0" presStyleCnt="5">
        <dgm:presLayoutVars>
          <dgm:chMax val="0"/>
          <dgm:bulletEnabled val="1"/>
        </dgm:presLayoutVars>
      </dgm:prSet>
      <dgm:spPr/>
      <dgm:t>
        <a:bodyPr/>
        <a:lstStyle/>
        <a:p>
          <a:endParaRPr lang="ru-RU"/>
        </a:p>
      </dgm:t>
    </dgm:pt>
    <dgm:pt modelId="{90610D1E-A3A7-4669-BD59-142F66BA382E}" type="pres">
      <dgm:prSet presAssocID="{E26B6AB1-053A-45E2-9FC7-13BBDBEBA40D}" presName="negativeSpace" presStyleCnt="0"/>
      <dgm:spPr/>
      <dgm:t>
        <a:bodyPr/>
        <a:lstStyle/>
        <a:p>
          <a:endParaRPr lang="ru-RU"/>
        </a:p>
      </dgm:t>
    </dgm:pt>
    <dgm:pt modelId="{A8059490-1F80-4A1E-BAA8-6BDEF5B212B2}" type="pres">
      <dgm:prSet presAssocID="{E26B6AB1-053A-45E2-9FC7-13BBDBEBA40D}" presName="childText" presStyleLbl="conFgAcc1" presStyleIdx="0" presStyleCnt="5">
        <dgm:presLayoutVars>
          <dgm:bulletEnabled val="1"/>
        </dgm:presLayoutVars>
      </dgm:prSet>
      <dgm:spPr/>
      <dgm:t>
        <a:bodyPr/>
        <a:lstStyle/>
        <a:p>
          <a:endParaRPr lang="ru-RU"/>
        </a:p>
      </dgm:t>
    </dgm:pt>
    <dgm:pt modelId="{27223E1C-6C6B-4F57-8862-FF80BA659E53}" type="pres">
      <dgm:prSet presAssocID="{3C431EC8-6B04-45CE-9013-28267590A51B}" presName="spaceBetweenRectangles" presStyleCnt="0"/>
      <dgm:spPr/>
      <dgm:t>
        <a:bodyPr/>
        <a:lstStyle/>
        <a:p>
          <a:endParaRPr lang="ru-RU"/>
        </a:p>
      </dgm:t>
    </dgm:pt>
    <dgm:pt modelId="{4FCC6134-4D14-4D7F-B3CD-C9411E29EB58}" type="pres">
      <dgm:prSet presAssocID="{A7A806A6-82C4-49C1-8221-C72B713DDCD1}" presName="parentLin" presStyleCnt="0"/>
      <dgm:spPr/>
      <dgm:t>
        <a:bodyPr/>
        <a:lstStyle/>
        <a:p>
          <a:endParaRPr lang="ru-RU"/>
        </a:p>
      </dgm:t>
    </dgm:pt>
    <dgm:pt modelId="{96B0ADAD-B652-442A-BD86-4986F9DDE5C0}" type="pres">
      <dgm:prSet presAssocID="{A7A806A6-82C4-49C1-8221-C72B713DDCD1}" presName="parentLeftMargin" presStyleLbl="node1" presStyleIdx="0" presStyleCnt="5"/>
      <dgm:spPr/>
      <dgm:t>
        <a:bodyPr/>
        <a:lstStyle/>
        <a:p>
          <a:endParaRPr lang="ru-RU"/>
        </a:p>
      </dgm:t>
    </dgm:pt>
    <dgm:pt modelId="{4B838099-7551-4410-8DDB-9BAEA308D187}" type="pres">
      <dgm:prSet presAssocID="{A7A806A6-82C4-49C1-8221-C72B713DDCD1}" presName="parentText" presStyleLbl="node1" presStyleIdx="1" presStyleCnt="5">
        <dgm:presLayoutVars>
          <dgm:chMax val="0"/>
          <dgm:bulletEnabled val="1"/>
        </dgm:presLayoutVars>
      </dgm:prSet>
      <dgm:spPr/>
      <dgm:t>
        <a:bodyPr/>
        <a:lstStyle/>
        <a:p>
          <a:endParaRPr lang="ru-RU"/>
        </a:p>
      </dgm:t>
    </dgm:pt>
    <dgm:pt modelId="{4F8355BD-AA62-4EA2-BFDF-2A6335A08B4D}" type="pres">
      <dgm:prSet presAssocID="{A7A806A6-82C4-49C1-8221-C72B713DDCD1}" presName="negativeSpace" presStyleCnt="0"/>
      <dgm:spPr/>
      <dgm:t>
        <a:bodyPr/>
        <a:lstStyle/>
        <a:p>
          <a:endParaRPr lang="ru-RU"/>
        </a:p>
      </dgm:t>
    </dgm:pt>
    <dgm:pt modelId="{D9C1C341-997A-4164-974F-544C9119867F}" type="pres">
      <dgm:prSet presAssocID="{A7A806A6-82C4-49C1-8221-C72B713DDCD1}" presName="childText" presStyleLbl="conFgAcc1" presStyleIdx="1" presStyleCnt="5">
        <dgm:presLayoutVars>
          <dgm:bulletEnabled val="1"/>
        </dgm:presLayoutVars>
      </dgm:prSet>
      <dgm:spPr/>
      <dgm:t>
        <a:bodyPr/>
        <a:lstStyle/>
        <a:p>
          <a:endParaRPr lang="ru-RU"/>
        </a:p>
      </dgm:t>
    </dgm:pt>
    <dgm:pt modelId="{FBDF8FC1-082C-4D03-9DE9-71AE65B172F3}" type="pres">
      <dgm:prSet presAssocID="{3C477F57-7A38-4F18-A2F7-A6D9BDBB2066}" presName="spaceBetweenRectangles" presStyleCnt="0"/>
      <dgm:spPr/>
      <dgm:t>
        <a:bodyPr/>
        <a:lstStyle/>
        <a:p>
          <a:endParaRPr lang="ru-RU"/>
        </a:p>
      </dgm:t>
    </dgm:pt>
    <dgm:pt modelId="{06123DBC-3517-4CDD-80F0-8EEA6B4BD233}" type="pres">
      <dgm:prSet presAssocID="{DF721F32-F56F-4E8C-9409-E5B3F1813818}" presName="parentLin" presStyleCnt="0"/>
      <dgm:spPr/>
      <dgm:t>
        <a:bodyPr/>
        <a:lstStyle/>
        <a:p>
          <a:endParaRPr lang="ru-RU"/>
        </a:p>
      </dgm:t>
    </dgm:pt>
    <dgm:pt modelId="{B0936481-E094-47B4-9BFB-FC2162B54DF1}" type="pres">
      <dgm:prSet presAssocID="{DF721F32-F56F-4E8C-9409-E5B3F1813818}" presName="parentLeftMargin" presStyleLbl="node1" presStyleIdx="1" presStyleCnt="5"/>
      <dgm:spPr/>
      <dgm:t>
        <a:bodyPr/>
        <a:lstStyle/>
        <a:p>
          <a:endParaRPr lang="ru-RU"/>
        </a:p>
      </dgm:t>
    </dgm:pt>
    <dgm:pt modelId="{6F020020-771E-4DC6-9449-1E684886BB13}" type="pres">
      <dgm:prSet presAssocID="{DF721F32-F56F-4E8C-9409-E5B3F1813818}" presName="parentText" presStyleLbl="node1" presStyleIdx="2" presStyleCnt="5">
        <dgm:presLayoutVars>
          <dgm:chMax val="0"/>
          <dgm:bulletEnabled val="1"/>
        </dgm:presLayoutVars>
      </dgm:prSet>
      <dgm:spPr/>
      <dgm:t>
        <a:bodyPr/>
        <a:lstStyle/>
        <a:p>
          <a:endParaRPr lang="ru-RU"/>
        </a:p>
      </dgm:t>
    </dgm:pt>
    <dgm:pt modelId="{97F2190A-7CCD-46B8-957E-508EF73F2F7F}" type="pres">
      <dgm:prSet presAssocID="{DF721F32-F56F-4E8C-9409-E5B3F1813818}" presName="negativeSpace" presStyleCnt="0"/>
      <dgm:spPr/>
      <dgm:t>
        <a:bodyPr/>
        <a:lstStyle/>
        <a:p>
          <a:endParaRPr lang="ru-RU"/>
        </a:p>
      </dgm:t>
    </dgm:pt>
    <dgm:pt modelId="{4593BAAC-642E-4483-9311-152500762C45}" type="pres">
      <dgm:prSet presAssocID="{DF721F32-F56F-4E8C-9409-E5B3F1813818}" presName="childText" presStyleLbl="conFgAcc1" presStyleIdx="2" presStyleCnt="5">
        <dgm:presLayoutVars>
          <dgm:bulletEnabled val="1"/>
        </dgm:presLayoutVars>
      </dgm:prSet>
      <dgm:spPr/>
      <dgm:t>
        <a:bodyPr/>
        <a:lstStyle/>
        <a:p>
          <a:endParaRPr lang="ru-RU"/>
        </a:p>
      </dgm:t>
    </dgm:pt>
    <dgm:pt modelId="{39954AE6-1872-4F97-97A4-C13BAD577149}" type="pres">
      <dgm:prSet presAssocID="{627D734F-69D7-4C91-946F-0C037E962096}" presName="spaceBetweenRectangles" presStyleCnt="0"/>
      <dgm:spPr/>
      <dgm:t>
        <a:bodyPr/>
        <a:lstStyle/>
        <a:p>
          <a:endParaRPr lang="ru-RU"/>
        </a:p>
      </dgm:t>
    </dgm:pt>
    <dgm:pt modelId="{6434A5C4-AFA5-4600-A05D-FC0C2D8F1092}" type="pres">
      <dgm:prSet presAssocID="{CC279FC4-1821-48E9-B09A-9A2764267FAC}" presName="parentLin" presStyleCnt="0"/>
      <dgm:spPr/>
      <dgm:t>
        <a:bodyPr/>
        <a:lstStyle/>
        <a:p>
          <a:endParaRPr lang="ru-RU"/>
        </a:p>
      </dgm:t>
    </dgm:pt>
    <dgm:pt modelId="{952FB5C7-100C-4FB4-97BD-C573AB16A6A9}" type="pres">
      <dgm:prSet presAssocID="{CC279FC4-1821-48E9-B09A-9A2764267FAC}" presName="parentLeftMargin" presStyleLbl="node1" presStyleIdx="2" presStyleCnt="5"/>
      <dgm:spPr/>
      <dgm:t>
        <a:bodyPr/>
        <a:lstStyle/>
        <a:p>
          <a:endParaRPr lang="ru-RU"/>
        </a:p>
      </dgm:t>
    </dgm:pt>
    <dgm:pt modelId="{4F562353-C292-4E90-B0B2-C5F1026C7602}" type="pres">
      <dgm:prSet presAssocID="{CC279FC4-1821-48E9-B09A-9A2764267FAC}" presName="parentText" presStyleLbl="node1" presStyleIdx="3" presStyleCnt="5">
        <dgm:presLayoutVars>
          <dgm:chMax val="0"/>
          <dgm:bulletEnabled val="1"/>
        </dgm:presLayoutVars>
      </dgm:prSet>
      <dgm:spPr/>
      <dgm:t>
        <a:bodyPr/>
        <a:lstStyle/>
        <a:p>
          <a:endParaRPr lang="ru-RU"/>
        </a:p>
      </dgm:t>
    </dgm:pt>
    <dgm:pt modelId="{9BE29918-7BA5-4838-828B-C904A8DA338D}" type="pres">
      <dgm:prSet presAssocID="{CC279FC4-1821-48E9-B09A-9A2764267FAC}" presName="negativeSpace" presStyleCnt="0"/>
      <dgm:spPr/>
      <dgm:t>
        <a:bodyPr/>
        <a:lstStyle/>
        <a:p>
          <a:endParaRPr lang="ru-RU"/>
        </a:p>
      </dgm:t>
    </dgm:pt>
    <dgm:pt modelId="{7CF6BB5B-C02C-4FF2-AB0E-BB73CCDCBBEC}" type="pres">
      <dgm:prSet presAssocID="{CC279FC4-1821-48E9-B09A-9A2764267FAC}" presName="childText" presStyleLbl="conFgAcc1" presStyleIdx="3" presStyleCnt="5">
        <dgm:presLayoutVars>
          <dgm:bulletEnabled val="1"/>
        </dgm:presLayoutVars>
      </dgm:prSet>
      <dgm:spPr/>
      <dgm:t>
        <a:bodyPr/>
        <a:lstStyle/>
        <a:p>
          <a:endParaRPr lang="ru-RU"/>
        </a:p>
      </dgm:t>
    </dgm:pt>
    <dgm:pt modelId="{BD86E22E-8BED-492D-84A0-7CCDB26AFF38}" type="pres">
      <dgm:prSet presAssocID="{C348FE97-E82A-440B-84C6-949F27EF6444}" presName="spaceBetweenRectangles" presStyleCnt="0"/>
      <dgm:spPr/>
      <dgm:t>
        <a:bodyPr/>
        <a:lstStyle/>
        <a:p>
          <a:endParaRPr lang="ru-RU"/>
        </a:p>
      </dgm:t>
    </dgm:pt>
    <dgm:pt modelId="{41CBDDFD-24CB-4D6B-94EB-81F29EF6AC58}" type="pres">
      <dgm:prSet presAssocID="{97D49E2F-F7AB-4AC2-8290-401D691E2E98}" presName="parentLin" presStyleCnt="0"/>
      <dgm:spPr/>
      <dgm:t>
        <a:bodyPr/>
        <a:lstStyle/>
        <a:p>
          <a:endParaRPr lang="ru-RU"/>
        </a:p>
      </dgm:t>
    </dgm:pt>
    <dgm:pt modelId="{F17A5CFC-60BF-4936-9D62-40773E9DC8CA}" type="pres">
      <dgm:prSet presAssocID="{97D49E2F-F7AB-4AC2-8290-401D691E2E98}" presName="parentLeftMargin" presStyleLbl="node1" presStyleIdx="3" presStyleCnt="5"/>
      <dgm:spPr/>
      <dgm:t>
        <a:bodyPr/>
        <a:lstStyle/>
        <a:p>
          <a:endParaRPr lang="ru-RU"/>
        </a:p>
      </dgm:t>
    </dgm:pt>
    <dgm:pt modelId="{40B73CEF-00C7-459A-8B5E-5AB0396F60C8}" type="pres">
      <dgm:prSet presAssocID="{97D49E2F-F7AB-4AC2-8290-401D691E2E98}" presName="parentText" presStyleLbl="node1" presStyleIdx="4" presStyleCnt="5">
        <dgm:presLayoutVars>
          <dgm:chMax val="0"/>
          <dgm:bulletEnabled val="1"/>
        </dgm:presLayoutVars>
      </dgm:prSet>
      <dgm:spPr/>
      <dgm:t>
        <a:bodyPr/>
        <a:lstStyle/>
        <a:p>
          <a:endParaRPr lang="ru-RU"/>
        </a:p>
      </dgm:t>
    </dgm:pt>
    <dgm:pt modelId="{26CF3D72-F464-4109-A051-740B42C00726}" type="pres">
      <dgm:prSet presAssocID="{97D49E2F-F7AB-4AC2-8290-401D691E2E98}" presName="negativeSpace" presStyleCnt="0"/>
      <dgm:spPr/>
      <dgm:t>
        <a:bodyPr/>
        <a:lstStyle/>
        <a:p>
          <a:endParaRPr lang="ru-RU"/>
        </a:p>
      </dgm:t>
    </dgm:pt>
    <dgm:pt modelId="{6A38E3B0-53AA-448F-A507-FB13D3C4C341}" type="pres">
      <dgm:prSet presAssocID="{97D49E2F-F7AB-4AC2-8290-401D691E2E98}" presName="childText" presStyleLbl="conFgAcc1" presStyleIdx="4" presStyleCnt="5">
        <dgm:presLayoutVars>
          <dgm:bulletEnabled val="1"/>
        </dgm:presLayoutVars>
      </dgm:prSet>
      <dgm:spPr/>
      <dgm:t>
        <a:bodyPr/>
        <a:lstStyle/>
        <a:p>
          <a:endParaRPr lang="ru-RU"/>
        </a:p>
      </dgm:t>
    </dgm:pt>
  </dgm:ptLst>
  <dgm:cxnLst>
    <dgm:cxn modelId="{09702A07-FA05-419A-A752-9CAF1E4FD2F3}" type="presOf" srcId="{A7A806A6-82C4-49C1-8221-C72B713DDCD1}" destId="{96B0ADAD-B652-442A-BD86-4986F9DDE5C0}" srcOrd="0" destOrd="0" presId="urn:microsoft.com/office/officeart/2005/8/layout/list1"/>
    <dgm:cxn modelId="{DDDB841C-EACC-455F-85C1-FB7F84C95C70}" srcId="{1D9B35C4-E1C9-4723-BFEC-57CA45CF2C96}" destId="{97D49E2F-F7AB-4AC2-8290-401D691E2E98}" srcOrd="4" destOrd="0" parTransId="{1222180C-4D8E-4730-A0C0-EFADE15C3E56}" sibTransId="{B55482A4-3DBD-4789-B184-1FD998977BBC}"/>
    <dgm:cxn modelId="{FA4EC848-AABD-45CE-8F04-A668CFAC6C8B}" srcId="{1D9B35C4-E1C9-4723-BFEC-57CA45CF2C96}" destId="{A7A806A6-82C4-49C1-8221-C72B713DDCD1}" srcOrd="1" destOrd="0" parTransId="{40E7A22D-B60C-48E1-9FE9-FC28CCF745EA}" sibTransId="{3C477F57-7A38-4F18-A2F7-A6D9BDBB2066}"/>
    <dgm:cxn modelId="{C08F8569-B941-49D0-9645-D3565D5A9FFD}" type="presOf" srcId="{E26B6AB1-053A-45E2-9FC7-13BBDBEBA40D}" destId="{59C19DCA-3E09-400A-8882-CECFF2C8E8C7}" srcOrd="0" destOrd="0" presId="urn:microsoft.com/office/officeart/2005/8/layout/list1"/>
    <dgm:cxn modelId="{B690BA3B-3B40-43C7-BAA2-E025B0CAC889}" type="presOf" srcId="{97D49E2F-F7AB-4AC2-8290-401D691E2E98}" destId="{F17A5CFC-60BF-4936-9D62-40773E9DC8CA}" srcOrd="0" destOrd="0" presId="urn:microsoft.com/office/officeart/2005/8/layout/list1"/>
    <dgm:cxn modelId="{AC263DB0-0D2A-4E2C-9CA8-9F5DA764B542}" type="presOf" srcId="{DF721F32-F56F-4E8C-9409-E5B3F1813818}" destId="{B0936481-E094-47B4-9BFB-FC2162B54DF1}" srcOrd="0" destOrd="0" presId="urn:microsoft.com/office/officeart/2005/8/layout/list1"/>
    <dgm:cxn modelId="{925CB262-B20F-4E36-8E0C-A01EB733CDBF}" type="presOf" srcId="{1D9B35C4-E1C9-4723-BFEC-57CA45CF2C96}" destId="{2ACC746F-3D42-4602-98E4-F63FF323A798}" srcOrd="0" destOrd="0" presId="urn:microsoft.com/office/officeart/2005/8/layout/list1"/>
    <dgm:cxn modelId="{7E81610D-85F4-41DB-AE9C-1AA0E55C8B29}" type="presOf" srcId="{CC279FC4-1821-48E9-B09A-9A2764267FAC}" destId="{952FB5C7-100C-4FB4-97BD-C573AB16A6A9}" srcOrd="0" destOrd="0" presId="urn:microsoft.com/office/officeart/2005/8/layout/list1"/>
    <dgm:cxn modelId="{0652DEA1-EF8E-4838-AFBB-94BE11FC8BB5}" srcId="{1D9B35C4-E1C9-4723-BFEC-57CA45CF2C96}" destId="{DF721F32-F56F-4E8C-9409-E5B3F1813818}" srcOrd="2" destOrd="0" parTransId="{35D61A79-BB94-4260-BF95-0512C67D3224}" sibTransId="{627D734F-69D7-4C91-946F-0C037E962096}"/>
    <dgm:cxn modelId="{D80D2F8A-1CA8-4089-99B8-6633D0B06F40}" type="presOf" srcId="{E26B6AB1-053A-45E2-9FC7-13BBDBEBA40D}" destId="{87B5EE80-7EF6-4F02-93C2-95C4EDC98D37}" srcOrd="1" destOrd="0" presId="urn:microsoft.com/office/officeart/2005/8/layout/list1"/>
    <dgm:cxn modelId="{73E545C9-70B5-4FC3-A193-8ACC58D32517}" type="presOf" srcId="{97D49E2F-F7AB-4AC2-8290-401D691E2E98}" destId="{40B73CEF-00C7-459A-8B5E-5AB0396F60C8}" srcOrd="1" destOrd="0" presId="urn:microsoft.com/office/officeart/2005/8/layout/list1"/>
    <dgm:cxn modelId="{78BD5038-6076-44D4-8B12-CE81FE09BDC7}" srcId="{1D9B35C4-E1C9-4723-BFEC-57CA45CF2C96}" destId="{E26B6AB1-053A-45E2-9FC7-13BBDBEBA40D}" srcOrd="0" destOrd="0" parTransId="{0F58D68B-C3EC-4DBC-A6B3-E9E3F28EDA69}" sibTransId="{3C431EC8-6B04-45CE-9013-28267590A51B}"/>
    <dgm:cxn modelId="{2A2D20A6-8874-4983-B9E3-271D107F9C0D}" type="presOf" srcId="{DF721F32-F56F-4E8C-9409-E5B3F1813818}" destId="{6F020020-771E-4DC6-9449-1E684886BB13}" srcOrd="1" destOrd="0" presId="urn:microsoft.com/office/officeart/2005/8/layout/list1"/>
    <dgm:cxn modelId="{1C8E9CD0-87A9-4951-A160-5E5DE7BC80D1}" type="presOf" srcId="{CC279FC4-1821-48E9-B09A-9A2764267FAC}" destId="{4F562353-C292-4E90-B0B2-C5F1026C7602}" srcOrd="1" destOrd="0" presId="urn:microsoft.com/office/officeart/2005/8/layout/list1"/>
    <dgm:cxn modelId="{8A158903-9769-4D58-A275-CA9DFF4E0134}" srcId="{1D9B35C4-E1C9-4723-BFEC-57CA45CF2C96}" destId="{CC279FC4-1821-48E9-B09A-9A2764267FAC}" srcOrd="3" destOrd="0" parTransId="{FBCF94C9-FD03-4925-966C-F836553F2866}" sibTransId="{C348FE97-E82A-440B-84C6-949F27EF6444}"/>
    <dgm:cxn modelId="{EFDB6665-9DBA-4332-AA88-09893F63447F}" type="presOf" srcId="{A7A806A6-82C4-49C1-8221-C72B713DDCD1}" destId="{4B838099-7551-4410-8DDB-9BAEA308D187}" srcOrd="1" destOrd="0" presId="urn:microsoft.com/office/officeart/2005/8/layout/list1"/>
    <dgm:cxn modelId="{86AA21A3-555F-42A9-8EC4-AE3E45AD599D}" type="presParOf" srcId="{2ACC746F-3D42-4602-98E4-F63FF323A798}" destId="{4CFBD091-E295-4287-B15D-268E3AC53C5D}" srcOrd="0" destOrd="0" presId="urn:microsoft.com/office/officeart/2005/8/layout/list1"/>
    <dgm:cxn modelId="{0A5C683E-7AAE-4354-BAFB-F9029A055614}" type="presParOf" srcId="{4CFBD091-E295-4287-B15D-268E3AC53C5D}" destId="{59C19DCA-3E09-400A-8882-CECFF2C8E8C7}" srcOrd="0" destOrd="0" presId="urn:microsoft.com/office/officeart/2005/8/layout/list1"/>
    <dgm:cxn modelId="{B91DBE52-4299-4852-99AD-6BECD785C70C}" type="presParOf" srcId="{4CFBD091-E295-4287-B15D-268E3AC53C5D}" destId="{87B5EE80-7EF6-4F02-93C2-95C4EDC98D37}" srcOrd="1" destOrd="0" presId="urn:microsoft.com/office/officeart/2005/8/layout/list1"/>
    <dgm:cxn modelId="{AE27145E-E78B-4587-BFE7-05B1D02B409C}" type="presParOf" srcId="{2ACC746F-3D42-4602-98E4-F63FF323A798}" destId="{90610D1E-A3A7-4669-BD59-142F66BA382E}" srcOrd="1" destOrd="0" presId="urn:microsoft.com/office/officeart/2005/8/layout/list1"/>
    <dgm:cxn modelId="{0CFFB147-B848-43E4-968C-FE99AB7A340C}" type="presParOf" srcId="{2ACC746F-3D42-4602-98E4-F63FF323A798}" destId="{A8059490-1F80-4A1E-BAA8-6BDEF5B212B2}" srcOrd="2" destOrd="0" presId="urn:microsoft.com/office/officeart/2005/8/layout/list1"/>
    <dgm:cxn modelId="{1F019205-6265-4AE9-B88B-8521C6478886}" type="presParOf" srcId="{2ACC746F-3D42-4602-98E4-F63FF323A798}" destId="{27223E1C-6C6B-4F57-8862-FF80BA659E53}" srcOrd="3" destOrd="0" presId="urn:microsoft.com/office/officeart/2005/8/layout/list1"/>
    <dgm:cxn modelId="{66B47834-7DA9-4D44-8BF7-A865862E1787}" type="presParOf" srcId="{2ACC746F-3D42-4602-98E4-F63FF323A798}" destId="{4FCC6134-4D14-4D7F-B3CD-C9411E29EB58}" srcOrd="4" destOrd="0" presId="urn:microsoft.com/office/officeart/2005/8/layout/list1"/>
    <dgm:cxn modelId="{363B1A52-2A8D-44BF-A53A-6D0C29CBA5BB}" type="presParOf" srcId="{4FCC6134-4D14-4D7F-B3CD-C9411E29EB58}" destId="{96B0ADAD-B652-442A-BD86-4986F9DDE5C0}" srcOrd="0" destOrd="0" presId="urn:microsoft.com/office/officeart/2005/8/layout/list1"/>
    <dgm:cxn modelId="{C87EF218-BBEA-4578-8D83-C5D4411A6ACD}" type="presParOf" srcId="{4FCC6134-4D14-4D7F-B3CD-C9411E29EB58}" destId="{4B838099-7551-4410-8DDB-9BAEA308D187}" srcOrd="1" destOrd="0" presId="urn:microsoft.com/office/officeart/2005/8/layout/list1"/>
    <dgm:cxn modelId="{F2AA2289-A5AA-47BD-BB77-77EF1832AFD5}" type="presParOf" srcId="{2ACC746F-3D42-4602-98E4-F63FF323A798}" destId="{4F8355BD-AA62-4EA2-BFDF-2A6335A08B4D}" srcOrd="5" destOrd="0" presId="urn:microsoft.com/office/officeart/2005/8/layout/list1"/>
    <dgm:cxn modelId="{0E29C786-F552-42A9-AF71-A4E57BF455F5}" type="presParOf" srcId="{2ACC746F-3D42-4602-98E4-F63FF323A798}" destId="{D9C1C341-997A-4164-974F-544C9119867F}" srcOrd="6" destOrd="0" presId="urn:microsoft.com/office/officeart/2005/8/layout/list1"/>
    <dgm:cxn modelId="{458062F2-502C-45D2-B125-A892B741494E}" type="presParOf" srcId="{2ACC746F-3D42-4602-98E4-F63FF323A798}" destId="{FBDF8FC1-082C-4D03-9DE9-71AE65B172F3}" srcOrd="7" destOrd="0" presId="urn:microsoft.com/office/officeart/2005/8/layout/list1"/>
    <dgm:cxn modelId="{E506DF58-D028-417E-829D-185664EF2B6B}" type="presParOf" srcId="{2ACC746F-3D42-4602-98E4-F63FF323A798}" destId="{06123DBC-3517-4CDD-80F0-8EEA6B4BD233}" srcOrd="8" destOrd="0" presId="urn:microsoft.com/office/officeart/2005/8/layout/list1"/>
    <dgm:cxn modelId="{2A4538CD-B9CB-4966-941A-C993BBF64BFF}" type="presParOf" srcId="{06123DBC-3517-4CDD-80F0-8EEA6B4BD233}" destId="{B0936481-E094-47B4-9BFB-FC2162B54DF1}" srcOrd="0" destOrd="0" presId="urn:microsoft.com/office/officeart/2005/8/layout/list1"/>
    <dgm:cxn modelId="{417564DE-A3F6-44E1-AF43-62C906452D37}" type="presParOf" srcId="{06123DBC-3517-4CDD-80F0-8EEA6B4BD233}" destId="{6F020020-771E-4DC6-9449-1E684886BB13}" srcOrd="1" destOrd="0" presId="urn:microsoft.com/office/officeart/2005/8/layout/list1"/>
    <dgm:cxn modelId="{52501E81-C178-46DD-AC78-4E34EDF92265}" type="presParOf" srcId="{2ACC746F-3D42-4602-98E4-F63FF323A798}" destId="{97F2190A-7CCD-46B8-957E-508EF73F2F7F}" srcOrd="9" destOrd="0" presId="urn:microsoft.com/office/officeart/2005/8/layout/list1"/>
    <dgm:cxn modelId="{9DE5E334-CCFE-426C-8D60-5BB1F8EA95C5}" type="presParOf" srcId="{2ACC746F-3D42-4602-98E4-F63FF323A798}" destId="{4593BAAC-642E-4483-9311-152500762C45}" srcOrd="10" destOrd="0" presId="urn:microsoft.com/office/officeart/2005/8/layout/list1"/>
    <dgm:cxn modelId="{DED99034-D508-4981-924A-6D7C8271595D}" type="presParOf" srcId="{2ACC746F-3D42-4602-98E4-F63FF323A798}" destId="{39954AE6-1872-4F97-97A4-C13BAD577149}" srcOrd="11" destOrd="0" presId="urn:microsoft.com/office/officeart/2005/8/layout/list1"/>
    <dgm:cxn modelId="{40703909-9866-4AE0-9E97-B15EA09F9861}" type="presParOf" srcId="{2ACC746F-3D42-4602-98E4-F63FF323A798}" destId="{6434A5C4-AFA5-4600-A05D-FC0C2D8F1092}" srcOrd="12" destOrd="0" presId="urn:microsoft.com/office/officeart/2005/8/layout/list1"/>
    <dgm:cxn modelId="{669F7DC7-A99D-4108-A2E3-590664E9CFC9}" type="presParOf" srcId="{6434A5C4-AFA5-4600-A05D-FC0C2D8F1092}" destId="{952FB5C7-100C-4FB4-97BD-C573AB16A6A9}" srcOrd="0" destOrd="0" presId="urn:microsoft.com/office/officeart/2005/8/layout/list1"/>
    <dgm:cxn modelId="{C0FCB445-74F6-4CA4-8E2A-7C5E93A66329}" type="presParOf" srcId="{6434A5C4-AFA5-4600-A05D-FC0C2D8F1092}" destId="{4F562353-C292-4E90-B0B2-C5F1026C7602}" srcOrd="1" destOrd="0" presId="urn:microsoft.com/office/officeart/2005/8/layout/list1"/>
    <dgm:cxn modelId="{1780C181-2406-4BCB-8240-E01B56C5A887}" type="presParOf" srcId="{2ACC746F-3D42-4602-98E4-F63FF323A798}" destId="{9BE29918-7BA5-4838-828B-C904A8DA338D}" srcOrd="13" destOrd="0" presId="urn:microsoft.com/office/officeart/2005/8/layout/list1"/>
    <dgm:cxn modelId="{E4C0BA55-8FDB-42D6-AD4E-A2E55A3DCD9C}" type="presParOf" srcId="{2ACC746F-3D42-4602-98E4-F63FF323A798}" destId="{7CF6BB5B-C02C-4FF2-AB0E-BB73CCDCBBEC}" srcOrd="14" destOrd="0" presId="urn:microsoft.com/office/officeart/2005/8/layout/list1"/>
    <dgm:cxn modelId="{3EEE00EF-BEFD-412F-83A4-549BF5A978C7}" type="presParOf" srcId="{2ACC746F-3D42-4602-98E4-F63FF323A798}" destId="{BD86E22E-8BED-492D-84A0-7CCDB26AFF38}" srcOrd="15" destOrd="0" presId="urn:microsoft.com/office/officeart/2005/8/layout/list1"/>
    <dgm:cxn modelId="{87572A36-1C79-4576-8857-736F66501EA6}" type="presParOf" srcId="{2ACC746F-3D42-4602-98E4-F63FF323A798}" destId="{41CBDDFD-24CB-4D6B-94EB-81F29EF6AC58}" srcOrd="16" destOrd="0" presId="urn:microsoft.com/office/officeart/2005/8/layout/list1"/>
    <dgm:cxn modelId="{E07A30EE-7714-450F-9DA1-90E2C93944D1}" type="presParOf" srcId="{41CBDDFD-24CB-4D6B-94EB-81F29EF6AC58}" destId="{F17A5CFC-60BF-4936-9D62-40773E9DC8CA}" srcOrd="0" destOrd="0" presId="urn:microsoft.com/office/officeart/2005/8/layout/list1"/>
    <dgm:cxn modelId="{7A5FBF72-3D15-4DFD-BDBE-6B5A018DB61C}" type="presParOf" srcId="{41CBDDFD-24CB-4D6B-94EB-81F29EF6AC58}" destId="{40B73CEF-00C7-459A-8B5E-5AB0396F60C8}" srcOrd="1" destOrd="0" presId="urn:microsoft.com/office/officeart/2005/8/layout/list1"/>
    <dgm:cxn modelId="{04361310-6C12-46DC-80A9-2D7DB1D6751D}" type="presParOf" srcId="{2ACC746F-3D42-4602-98E4-F63FF323A798}" destId="{26CF3D72-F464-4109-A051-740B42C00726}" srcOrd="17" destOrd="0" presId="urn:microsoft.com/office/officeart/2005/8/layout/list1"/>
    <dgm:cxn modelId="{209DFD73-5F9C-42BF-8CD4-D28B78B4A374}" type="presParOf" srcId="{2ACC746F-3D42-4602-98E4-F63FF323A798}" destId="{6A38E3B0-53AA-448F-A507-FB13D3C4C341}"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622B49-7B93-4B8E-9C4D-FF006ACF7B9B}" type="doc">
      <dgm:prSet loTypeId="urn:microsoft.com/office/officeart/2005/8/layout/list1" loCatId="list" qsTypeId="urn:microsoft.com/office/officeart/2005/8/quickstyle/simple2" qsCatId="simple" csTypeId="urn:microsoft.com/office/officeart/2005/8/colors/accent2_1" csCatId="accent2" phldr="1"/>
      <dgm:spPr/>
      <dgm:t>
        <a:bodyPr/>
        <a:lstStyle/>
        <a:p>
          <a:endParaRPr lang="ru-RU"/>
        </a:p>
      </dgm:t>
    </dgm:pt>
    <dgm:pt modelId="{EE902366-A5D7-4B63-B01C-5C386C283834}">
      <dgm:prSet phldrT="[Текст]" custT="1"/>
      <dgm:spPr/>
      <dgm:t>
        <a:bodyPr/>
        <a:lstStyle/>
        <a:p>
          <a:r>
            <a:rPr lang="uk-UA" sz="1600" dirty="0"/>
            <a:t>Партії щорічно подають фінансовий звіт за попередній календарний рік до 31 січня.</a:t>
          </a:r>
          <a:endParaRPr lang="ru-RU" sz="1600" dirty="0"/>
        </a:p>
      </dgm:t>
    </dgm:pt>
    <dgm:pt modelId="{1ADCEB88-4D92-4BF7-B037-C15E45538B9E}" type="parTrans" cxnId="{133E975D-F14B-4C90-A8A9-66DEAC794C98}">
      <dgm:prSet/>
      <dgm:spPr/>
      <dgm:t>
        <a:bodyPr/>
        <a:lstStyle/>
        <a:p>
          <a:endParaRPr lang="ru-RU"/>
        </a:p>
      </dgm:t>
    </dgm:pt>
    <dgm:pt modelId="{8D85E22C-799D-419E-B6F6-2BC48086D68F}" type="sibTrans" cxnId="{133E975D-F14B-4C90-A8A9-66DEAC794C98}">
      <dgm:prSet/>
      <dgm:spPr/>
      <dgm:t>
        <a:bodyPr/>
        <a:lstStyle/>
        <a:p>
          <a:endParaRPr lang="ru-RU"/>
        </a:p>
      </dgm:t>
    </dgm:pt>
    <dgm:pt modelId="{AF5364AA-2497-4B45-BBBF-16C58B0FFF0B}">
      <dgm:prSet phldrT="[Текст]" custT="1"/>
      <dgm:spPr/>
      <dgm:t>
        <a:bodyPr/>
        <a:lstStyle/>
        <a:p>
          <a:r>
            <a:rPr lang="uk-UA" sz="1400"/>
            <a:t>Інформація про донора повинна відображатись у звіті, якщо сума внесків від донора перевищує 200 $.</a:t>
          </a:r>
          <a:endParaRPr lang="ru-RU" sz="1400"/>
        </a:p>
      </dgm:t>
    </dgm:pt>
    <dgm:pt modelId="{99945BE6-AFE3-405C-B860-A95C8E491775}" type="parTrans" cxnId="{438CA5AC-664E-4861-AD5A-9B0C9B72B868}">
      <dgm:prSet/>
      <dgm:spPr/>
      <dgm:t>
        <a:bodyPr/>
        <a:lstStyle/>
        <a:p>
          <a:endParaRPr lang="ru-RU"/>
        </a:p>
      </dgm:t>
    </dgm:pt>
    <dgm:pt modelId="{F0E838EF-B405-4849-8FEB-7AB308E76E45}" type="sibTrans" cxnId="{438CA5AC-664E-4861-AD5A-9B0C9B72B868}">
      <dgm:prSet/>
      <dgm:spPr/>
      <dgm:t>
        <a:bodyPr/>
        <a:lstStyle/>
        <a:p>
          <a:endParaRPr lang="ru-RU"/>
        </a:p>
      </dgm:t>
    </dgm:pt>
    <dgm:pt modelId="{2E1B9AB1-963E-40C4-A976-9072774C8660}">
      <dgm:prSet phldrT="[Текст]" custT="1"/>
      <dgm:spPr/>
      <dgm:t>
        <a:bodyPr/>
        <a:lstStyle/>
        <a:p>
          <a:r>
            <a:rPr lang="uk-UA" sz="1400"/>
            <a:t>Граничні розміри внесків коригуються в кожному виборчому циклі з урахуванням змін індексу споживчих цін. Цю інформацію публікує Федеральна виборча Комісія</a:t>
          </a:r>
          <a:endParaRPr lang="ru-RU" sz="1400"/>
        </a:p>
      </dgm:t>
    </dgm:pt>
    <dgm:pt modelId="{F21DD2D0-704C-4F51-8E68-6473A5230DC2}" type="parTrans" cxnId="{F9FE8F73-3FC1-4EF8-B03A-49BCA104EE07}">
      <dgm:prSet/>
      <dgm:spPr/>
      <dgm:t>
        <a:bodyPr/>
        <a:lstStyle/>
        <a:p>
          <a:endParaRPr lang="ru-RU"/>
        </a:p>
      </dgm:t>
    </dgm:pt>
    <dgm:pt modelId="{B8A7A42B-1575-4F5F-B2F5-0E5783F04EB0}" type="sibTrans" cxnId="{F9FE8F73-3FC1-4EF8-B03A-49BCA104EE07}">
      <dgm:prSet/>
      <dgm:spPr/>
      <dgm:t>
        <a:bodyPr/>
        <a:lstStyle/>
        <a:p>
          <a:endParaRPr lang="ru-RU"/>
        </a:p>
      </dgm:t>
    </dgm:pt>
    <dgm:pt modelId="{3DDFAF40-0EC5-4B95-B0AD-618324D41D43}" type="pres">
      <dgm:prSet presAssocID="{CC622B49-7B93-4B8E-9C4D-FF006ACF7B9B}" presName="linear" presStyleCnt="0">
        <dgm:presLayoutVars>
          <dgm:dir/>
          <dgm:animLvl val="lvl"/>
          <dgm:resizeHandles val="exact"/>
        </dgm:presLayoutVars>
      </dgm:prSet>
      <dgm:spPr/>
      <dgm:t>
        <a:bodyPr/>
        <a:lstStyle/>
        <a:p>
          <a:endParaRPr lang="ru-RU"/>
        </a:p>
      </dgm:t>
    </dgm:pt>
    <dgm:pt modelId="{4164E17F-0D19-444C-A5F8-AA4A2B27EFB3}" type="pres">
      <dgm:prSet presAssocID="{EE902366-A5D7-4B63-B01C-5C386C283834}" presName="parentLin" presStyleCnt="0"/>
      <dgm:spPr/>
      <dgm:t>
        <a:bodyPr/>
        <a:lstStyle/>
        <a:p>
          <a:endParaRPr lang="ru-RU"/>
        </a:p>
      </dgm:t>
    </dgm:pt>
    <dgm:pt modelId="{2E53F75F-FA00-4B4D-972E-9A490BBC1419}" type="pres">
      <dgm:prSet presAssocID="{EE902366-A5D7-4B63-B01C-5C386C283834}" presName="parentLeftMargin" presStyleLbl="node1" presStyleIdx="0" presStyleCnt="3"/>
      <dgm:spPr/>
      <dgm:t>
        <a:bodyPr/>
        <a:lstStyle/>
        <a:p>
          <a:endParaRPr lang="ru-RU"/>
        </a:p>
      </dgm:t>
    </dgm:pt>
    <dgm:pt modelId="{6D15C7E2-367A-4B44-8A35-8422C1391B75}" type="pres">
      <dgm:prSet presAssocID="{EE902366-A5D7-4B63-B01C-5C386C283834}" presName="parentText" presStyleLbl="node1" presStyleIdx="0" presStyleCnt="3">
        <dgm:presLayoutVars>
          <dgm:chMax val="0"/>
          <dgm:bulletEnabled val="1"/>
        </dgm:presLayoutVars>
      </dgm:prSet>
      <dgm:spPr/>
      <dgm:t>
        <a:bodyPr/>
        <a:lstStyle/>
        <a:p>
          <a:endParaRPr lang="ru-RU"/>
        </a:p>
      </dgm:t>
    </dgm:pt>
    <dgm:pt modelId="{57F902AF-9850-4C4A-A3A1-A63851CE3225}" type="pres">
      <dgm:prSet presAssocID="{EE902366-A5D7-4B63-B01C-5C386C283834}" presName="negativeSpace" presStyleCnt="0"/>
      <dgm:spPr/>
      <dgm:t>
        <a:bodyPr/>
        <a:lstStyle/>
        <a:p>
          <a:endParaRPr lang="ru-RU"/>
        </a:p>
      </dgm:t>
    </dgm:pt>
    <dgm:pt modelId="{EAEAFBCB-7482-40B5-B883-FCE7E8D17361}" type="pres">
      <dgm:prSet presAssocID="{EE902366-A5D7-4B63-B01C-5C386C283834}" presName="childText" presStyleLbl="conFgAcc1" presStyleIdx="0" presStyleCnt="3">
        <dgm:presLayoutVars>
          <dgm:bulletEnabled val="1"/>
        </dgm:presLayoutVars>
      </dgm:prSet>
      <dgm:spPr/>
      <dgm:t>
        <a:bodyPr/>
        <a:lstStyle/>
        <a:p>
          <a:endParaRPr lang="ru-RU"/>
        </a:p>
      </dgm:t>
    </dgm:pt>
    <dgm:pt modelId="{59C4E08A-581D-4DDF-AF1B-931816442782}" type="pres">
      <dgm:prSet presAssocID="{8D85E22C-799D-419E-B6F6-2BC48086D68F}" presName="spaceBetweenRectangles" presStyleCnt="0"/>
      <dgm:spPr/>
      <dgm:t>
        <a:bodyPr/>
        <a:lstStyle/>
        <a:p>
          <a:endParaRPr lang="ru-RU"/>
        </a:p>
      </dgm:t>
    </dgm:pt>
    <dgm:pt modelId="{86ED668E-F8FF-4BCF-A625-25C8EAB344C1}" type="pres">
      <dgm:prSet presAssocID="{AF5364AA-2497-4B45-BBBF-16C58B0FFF0B}" presName="parentLin" presStyleCnt="0"/>
      <dgm:spPr/>
      <dgm:t>
        <a:bodyPr/>
        <a:lstStyle/>
        <a:p>
          <a:endParaRPr lang="ru-RU"/>
        </a:p>
      </dgm:t>
    </dgm:pt>
    <dgm:pt modelId="{B23029C1-FE5B-46A2-B098-A75DA272FB44}" type="pres">
      <dgm:prSet presAssocID="{AF5364AA-2497-4B45-BBBF-16C58B0FFF0B}" presName="parentLeftMargin" presStyleLbl="node1" presStyleIdx="0" presStyleCnt="3"/>
      <dgm:spPr/>
      <dgm:t>
        <a:bodyPr/>
        <a:lstStyle/>
        <a:p>
          <a:endParaRPr lang="ru-RU"/>
        </a:p>
      </dgm:t>
    </dgm:pt>
    <dgm:pt modelId="{3C88A112-6A48-43B9-9D35-4DA5588F4B35}" type="pres">
      <dgm:prSet presAssocID="{AF5364AA-2497-4B45-BBBF-16C58B0FFF0B}" presName="parentText" presStyleLbl="node1" presStyleIdx="1" presStyleCnt="3">
        <dgm:presLayoutVars>
          <dgm:chMax val="0"/>
          <dgm:bulletEnabled val="1"/>
        </dgm:presLayoutVars>
      </dgm:prSet>
      <dgm:spPr/>
      <dgm:t>
        <a:bodyPr/>
        <a:lstStyle/>
        <a:p>
          <a:endParaRPr lang="ru-RU"/>
        </a:p>
      </dgm:t>
    </dgm:pt>
    <dgm:pt modelId="{75D30AB5-11AD-4229-AA7C-4ABC06FF7BCD}" type="pres">
      <dgm:prSet presAssocID="{AF5364AA-2497-4B45-BBBF-16C58B0FFF0B}" presName="negativeSpace" presStyleCnt="0"/>
      <dgm:spPr/>
      <dgm:t>
        <a:bodyPr/>
        <a:lstStyle/>
        <a:p>
          <a:endParaRPr lang="ru-RU"/>
        </a:p>
      </dgm:t>
    </dgm:pt>
    <dgm:pt modelId="{B8FED13C-5D62-4204-97FA-3DD7B13880C5}" type="pres">
      <dgm:prSet presAssocID="{AF5364AA-2497-4B45-BBBF-16C58B0FFF0B}" presName="childText" presStyleLbl="conFgAcc1" presStyleIdx="1" presStyleCnt="3">
        <dgm:presLayoutVars>
          <dgm:bulletEnabled val="1"/>
        </dgm:presLayoutVars>
      </dgm:prSet>
      <dgm:spPr/>
      <dgm:t>
        <a:bodyPr/>
        <a:lstStyle/>
        <a:p>
          <a:endParaRPr lang="ru-RU"/>
        </a:p>
      </dgm:t>
    </dgm:pt>
    <dgm:pt modelId="{09E03217-BCD7-4C20-AFCB-FF08B88E9A77}" type="pres">
      <dgm:prSet presAssocID="{F0E838EF-B405-4849-8FEB-7AB308E76E45}" presName="spaceBetweenRectangles" presStyleCnt="0"/>
      <dgm:spPr/>
      <dgm:t>
        <a:bodyPr/>
        <a:lstStyle/>
        <a:p>
          <a:endParaRPr lang="ru-RU"/>
        </a:p>
      </dgm:t>
    </dgm:pt>
    <dgm:pt modelId="{A605D522-2926-43C7-B5EA-0994E749CFE3}" type="pres">
      <dgm:prSet presAssocID="{2E1B9AB1-963E-40C4-A976-9072774C8660}" presName="parentLin" presStyleCnt="0"/>
      <dgm:spPr/>
      <dgm:t>
        <a:bodyPr/>
        <a:lstStyle/>
        <a:p>
          <a:endParaRPr lang="ru-RU"/>
        </a:p>
      </dgm:t>
    </dgm:pt>
    <dgm:pt modelId="{81D4BF94-2D28-4342-B86D-A09036587B27}" type="pres">
      <dgm:prSet presAssocID="{2E1B9AB1-963E-40C4-A976-9072774C8660}" presName="parentLeftMargin" presStyleLbl="node1" presStyleIdx="1" presStyleCnt="3"/>
      <dgm:spPr/>
      <dgm:t>
        <a:bodyPr/>
        <a:lstStyle/>
        <a:p>
          <a:endParaRPr lang="ru-RU"/>
        </a:p>
      </dgm:t>
    </dgm:pt>
    <dgm:pt modelId="{EDB90183-A37C-4DC6-8666-449B0378F395}" type="pres">
      <dgm:prSet presAssocID="{2E1B9AB1-963E-40C4-A976-9072774C8660}" presName="parentText" presStyleLbl="node1" presStyleIdx="2" presStyleCnt="3" custScaleY="107409">
        <dgm:presLayoutVars>
          <dgm:chMax val="0"/>
          <dgm:bulletEnabled val="1"/>
        </dgm:presLayoutVars>
      </dgm:prSet>
      <dgm:spPr/>
      <dgm:t>
        <a:bodyPr/>
        <a:lstStyle/>
        <a:p>
          <a:endParaRPr lang="ru-RU"/>
        </a:p>
      </dgm:t>
    </dgm:pt>
    <dgm:pt modelId="{6F28B948-ABE3-4D3D-972A-9B40BC35488C}" type="pres">
      <dgm:prSet presAssocID="{2E1B9AB1-963E-40C4-A976-9072774C8660}" presName="negativeSpace" presStyleCnt="0"/>
      <dgm:spPr/>
      <dgm:t>
        <a:bodyPr/>
        <a:lstStyle/>
        <a:p>
          <a:endParaRPr lang="ru-RU"/>
        </a:p>
      </dgm:t>
    </dgm:pt>
    <dgm:pt modelId="{4B62CE50-ED1B-4BBB-B041-32BBAAA92C7B}" type="pres">
      <dgm:prSet presAssocID="{2E1B9AB1-963E-40C4-A976-9072774C8660}" presName="childText" presStyleLbl="conFgAcc1" presStyleIdx="2" presStyleCnt="3">
        <dgm:presLayoutVars>
          <dgm:bulletEnabled val="1"/>
        </dgm:presLayoutVars>
      </dgm:prSet>
      <dgm:spPr/>
      <dgm:t>
        <a:bodyPr/>
        <a:lstStyle/>
        <a:p>
          <a:endParaRPr lang="ru-RU"/>
        </a:p>
      </dgm:t>
    </dgm:pt>
  </dgm:ptLst>
  <dgm:cxnLst>
    <dgm:cxn modelId="{1A2FB0A9-9C3C-454E-9482-B0E8AA33250E}" type="presOf" srcId="{AF5364AA-2497-4B45-BBBF-16C58B0FFF0B}" destId="{3C88A112-6A48-43B9-9D35-4DA5588F4B35}" srcOrd="1" destOrd="0" presId="urn:microsoft.com/office/officeart/2005/8/layout/list1"/>
    <dgm:cxn modelId="{A15B3750-EEAE-4390-9360-6EFC3AC448CC}" type="presOf" srcId="{EE902366-A5D7-4B63-B01C-5C386C283834}" destId="{6D15C7E2-367A-4B44-8A35-8422C1391B75}" srcOrd="1" destOrd="0" presId="urn:microsoft.com/office/officeart/2005/8/layout/list1"/>
    <dgm:cxn modelId="{133E975D-F14B-4C90-A8A9-66DEAC794C98}" srcId="{CC622B49-7B93-4B8E-9C4D-FF006ACF7B9B}" destId="{EE902366-A5D7-4B63-B01C-5C386C283834}" srcOrd="0" destOrd="0" parTransId="{1ADCEB88-4D92-4BF7-B037-C15E45538B9E}" sibTransId="{8D85E22C-799D-419E-B6F6-2BC48086D68F}"/>
    <dgm:cxn modelId="{A9AF89C5-7432-4EF2-909F-54846711D86A}" type="presOf" srcId="{2E1B9AB1-963E-40C4-A976-9072774C8660}" destId="{EDB90183-A37C-4DC6-8666-449B0378F395}" srcOrd="1" destOrd="0" presId="urn:microsoft.com/office/officeart/2005/8/layout/list1"/>
    <dgm:cxn modelId="{F9FE8F73-3FC1-4EF8-B03A-49BCA104EE07}" srcId="{CC622B49-7B93-4B8E-9C4D-FF006ACF7B9B}" destId="{2E1B9AB1-963E-40C4-A976-9072774C8660}" srcOrd="2" destOrd="0" parTransId="{F21DD2D0-704C-4F51-8E68-6473A5230DC2}" sibTransId="{B8A7A42B-1575-4F5F-B2F5-0E5783F04EB0}"/>
    <dgm:cxn modelId="{806AD752-EB57-4CFB-8FDB-0D8269C0B62C}" type="presOf" srcId="{CC622B49-7B93-4B8E-9C4D-FF006ACF7B9B}" destId="{3DDFAF40-0EC5-4B95-B0AD-618324D41D43}" srcOrd="0" destOrd="0" presId="urn:microsoft.com/office/officeart/2005/8/layout/list1"/>
    <dgm:cxn modelId="{B05405A7-ADD2-49A3-BC72-13CE63238B34}" type="presOf" srcId="{2E1B9AB1-963E-40C4-A976-9072774C8660}" destId="{81D4BF94-2D28-4342-B86D-A09036587B27}" srcOrd="0" destOrd="0" presId="urn:microsoft.com/office/officeart/2005/8/layout/list1"/>
    <dgm:cxn modelId="{438CA5AC-664E-4861-AD5A-9B0C9B72B868}" srcId="{CC622B49-7B93-4B8E-9C4D-FF006ACF7B9B}" destId="{AF5364AA-2497-4B45-BBBF-16C58B0FFF0B}" srcOrd="1" destOrd="0" parTransId="{99945BE6-AFE3-405C-B860-A95C8E491775}" sibTransId="{F0E838EF-B405-4849-8FEB-7AB308E76E45}"/>
    <dgm:cxn modelId="{B06A7F74-BCC7-4990-BC83-8C096A022707}" type="presOf" srcId="{AF5364AA-2497-4B45-BBBF-16C58B0FFF0B}" destId="{B23029C1-FE5B-46A2-B098-A75DA272FB44}" srcOrd="0" destOrd="0" presId="urn:microsoft.com/office/officeart/2005/8/layout/list1"/>
    <dgm:cxn modelId="{EB884FAD-5DF0-4F26-A1E8-3DD35116D721}" type="presOf" srcId="{EE902366-A5D7-4B63-B01C-5C386C283834}" destId="{2E53F75F-FA00-4B4D-972E-9A490BBC1419}" srcOrd="0" destOrd="0" presId="urn:microsoft.com/office/officeart/2005/8/layout/list1"/>
    <dgm:cxn modelId="{B2243370-6725-441D-92F7-A8283E399AD0}" type="presParOf" srcId="{3DDFAF40-0EC5-4B95-B0AD-618324D41D43}" destId="{4164E17F-0D19-444C-A5F8-AA4A2B27EFB3}" srcOrd="0" destOrd="0" presId="urn:microsoft.com/office/officeart/2005/8/layout/list1"/>
    <dgm:cxn modelId="{A20EB869-8702-43CF-B431-7EF200BC30B4}" type="presParOf" srcId="{4164E17F-0D19-444C-A5F8-AA4A2B27EFB3}" destId="{2E53F75F-FA00-4B4D-972E-9A490BBC1419}" srcOrd="0" destOrd="0" presId="urn:microsoft.com/office/officeart/2005/8/layout/list1"/>
    <dgm:cxn modelId="{21298366-3D57-4F14-B260-4F2A1E9EC583}" type="presParOf" srcId="{4164E17F-0D19-444C-A5F8-AA4A2B27EFB3}" destId="{6D15C7E2-367A-4B44-8A35-8422C1391B75}" srcOrd="1" destOrd="0" presId="urn:microsoft.com/office/officeart/2005/8/layout/list1"/>
    <dgm:cxn modelId="{FAED0417-9D40-4FF8-B3F9-7DDAB3505321}" type="presParOf" srcId="{3DDFAF40-0EC5-4B95-B0AD-618324D41D43}" destId="{57F902AF-9850-4C4A-A3A1-A63851CE3225}" srcOrd="1" destOrd="0" presId="urn:microsoft.com/office/officeart/2005/8/layout/list1"/>
    <dgm:cxn modelId="{C711612B-DAAE-45E0-AEB8-DE3B29ED2917}" type="presParOf" srcId="{3DDFAF40-0EC5-4B95-B0AD-618324D41D43}" destId="{EAEAFBCB-7482-40B5-B883-FCE7E8D17361}" srcOrd="2" destOrd="0" presId="urn:microsoft.com/office/officeart/2005/8/layout/list1"/>
    <dgm:cxn modelId="{1614B54F-ACD4-43D9-8F24-E8E494922050}" type="presParOf" srcId="{3DDFAF40-0EC5-4B95-B0AD-618324D41D43}" destId="{59C4E08A-581D-4DDF-AF1B-931816442782}" srcOrd="3" destOrd="0" presId="urn:microsoft.com/office/officeart/2005/8/layout/list1"/>
    <dgm:cxn modelId="{2AC160AC-3973-44A8-BA30-DA11BF9394C7}" type="presParOf" srcId="{3DDFAF40-0EC5-4B95-B0AD-618324D41D43}" destId="{86ED668E-F8FF-4BCF-A625-25C8EAB344C1}" srcOrd="4" destOrd="0" presId="urn:microsoft.com/office/officeart/2005/8/layout/list1"/>
    <dgm:cxn modelId="{63B1063A-BEB3-483F-BB78-593ADDEC2672}" type="presParOf" srcId="{86ED668E-F8FF-4BCF-A625-25C8EAB344C1}" destId="{B23029C1-FE5B-46A2-B098-A75DA272FB44}" srcOrd="0" destOrd="0" presId="urn:microsoft.com/office/officeart/2005/8/layout/list1"/>
    <dgm:cxn modelId="{F79A2CE4-7757-4508-805D-C57A69A9C2F9}" type="presParOf" srcId="{86ED668E-F8FF-4BCF-A625-25C8EAB344C1}" destId="{3C88A112-6A48-43B9-9D35-4DA5588F4B35}" srcOrd="1" destOrd="0" presId="urn:microsoft.com/office/officeart/2005/8/layout/list1"/>
    <dgm:cxn modelId="{E0CF136A-11E5-4E29-BC85-34A24531B009}" type="presParOf" srcId="{3DDFAF40-0EC5-4B95-B0AD-618324D41D43}" destId="{75D30AB5-11AD-4229-AA7C-4ABC06FF7BCD}" srcOrd="5" destOrd="0" presId="urn:microsoft.com/office/officeart/2005/8/layout/list1"/>
    <dgm:cxn modelId="{ED97A319-5F47-400E-B13F-D8CB34130DCC}" type="presParOf" srcId="{3DDFAF40-0EC5-4B95-B0AD-618324D41D43}" destId="{B8FED13C-5D62-4204-97FA-3DD7B13880C5}" srcOrd="6" destOrd="0" presId="urn:microsoft.com/office/officeart/2005/8/layout/list1"/>
    <dgm:cxn modelId="{DCFE852C-8C7D-4CB4-9507-64515527C3B7}" type="presParOf" srcId="{3DDFAF40-0EC5-4B95-B0AD-618324D41D43}" destId="{09E03217-BCD7-4C20-AFCB-FF08B88E9A77}" srcOrd="7" destOrd="0" presId="urn:microsoft.com/office/officeart/2005/8/layout/list1"/>
    <dgm:cxn modelId="{B9B9A585-AC5A-4D90-9F06-3494DC2ABD71}" type="presParOf" srcId="{3DDFAF40-0EC5-4B95-B0AD-618324D41D43}" destId="{A605D522-2926-43C7-B5EA-0994E749CFE3}" srcOrd="8" destOrd="0" presId="urn:microsoft.com/office/officeart/2005/8/layout/list1"/>
    <dgm:cxn modelId="{4057C8FB-D7B6-42A6-96C1-A4BF27E6925F}" type="presParOf" srcId="{A605D522-2926-43C7-B5EA-0994E749CFE3}" destId="{81D4BF94-2D28-4342-B86D-A09036587B27}" srcOrd="0" destOrd="0" presId="urn:microsoft.com/office/officeart/2005/8/layout/list1"/>
    <dgm:cxn modelId="{5ECB4A64-D1EF-4145-93DE-F771B2BA4619}" type="presParOf" srcId="{A605D522-2926-43C7-B5EA-0994E749CFE3}" destId="{EDB90183-A37C-4DC6-8666-449B0378F395}" srcOrd="1" destOrd="0" presId="urn:microsoft.com/office/officeart/2005/8/layout/list1"/>
    <dgm:cxn modelId="{8C3362A1-B3AA-41AB-8128-D6A8259DDF18}" type="presParOf" srcId="{3DDFAF40-0EC5-4B95-B0AD-618324D41D43}" destId="{6F28B948-ABE3-4D3D-972A-9B40BC35488C}" srcOrd="9" destOrd="0" presId="urn:microsoft.com/office/officeart/2005/8/layout/list1"/>
    <dgm:cxn modelId="{BBABC2D1-D53E-4659-AFBB-23EFBA7037CA}" type="presParOf" srcId="{3DDFAF40-0EC5-4B95-B0AD-618324D41D43}" destId="{4B62CE50-ED1B-4BBB-B041-32BBAAA92C7B}"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A95E03-452D-43F0-816F-DD7428AE14F2}" type="doc">
      <dgm:prSet loTypeId="urn:microsoft.com/office/officeart/2005/8/layout/list1" loCatId="list" qsTypeId="urn:microsoft.com/office/officeart/2005/8/quickstyle/simple2" qsCatId="simple" csTypeId="urn:microsoft.com/office/officeart/2005/8/colors/accent6_5" csCatId="accent6" phldr="1"/>
      <dgm:spPr/>
      <dgm:t>
        <a:bodyPr/>
        <a:lstStyle/>
        <a:p>
          <a:endParaRPr lang="ru-RU"/>
        </a:p>
      </dgm:t>
    </dgm:pt>
    <dgm:pt modelId="{83B342F4-3A62-44A9-8D67-E3EBDC29A480}">
      <dgm:prSet phldrT="[Текст]" custT="1"/>
      <dgm:spPr/>
      <dgm:t>
        <a:bodyPr/>
        <a:lstStyle/>
        <a:p>
          <a:r>
            <a:rPr lang="uk-UA" sz="1800" noProof="0" dirty="0" smtClean="0"/>
            <a:t>1) демократи і республіканці погоджуються з приводу організації американського уряду та суспільства</a:t>
          </a:r>
          <a:endParaRPr lang="uk-UA" sz="1800" noProof="0" dirty="0"/>
        </a:p>
      </dgm:t>
    </dgm:pt>
    <dgm:pt modelId="{485BAB97-337B-4447-ABF7-9429276776B4}" type="parTrans" cxnId="{F0CFE0A9-32E9-4D86-988B-819C109B2F7E}">
      <dgm:prSet/>
      <dgm:spPr/>
      <dgm:t>
        <a:bodyPr/>
        <a:lstStyle/>
        <a:p>
          <a:endParaRPr lang="ru-RU"/>
        </a:p>
      </dgm:t>
    </dgm:pt>
    <dgm:pt modelId="{D0819A2E-2794-4205-91E8-8BEF4CA33450}" type="sibTrans" cxnId="{F0CFE0A9-32E9-4D86-988B-819C109B2F7E}">
      <dgm:prSet/>
      <dgm:spPr/>
      <dgm:t>
        <a:bodyPr/>
        <a:lstStyle/>
        <a:p>
          <a:endParaRPr lang="ru-RU"/>
        </a:p>
      </dgm:t>
    </dgm:pt>
    <dgm:pt modelId="{4B985B8F-AD43-4B88-89C4-2B1CB9F7B647}">
      <dgm:prSet phldrT="[Текст]" custT="1"/>
      <dgm:spPr/>
      <dgm:t>
        <a:bodyPr/>
        <a:lstStyle/>
        <a:p>
          <a:r>
            <a:rPr lang="ru-RU" sz="1600" dirty="0"/>
            <a:t>2) </a:t>
          </a:r>
          <a:r>
            <a:rPr lang="ru-RU" sz="1600" dirty="0" err="1"/>
            <a:t>з</a:t>
          </a:r>
          <a:r>
            <a:rPr lang="ru-RU" sz="1600" dirty="0"/>
            <a:t> приводу </a:t>
          </a:r>
          <a:r>
            <a:rPr lang="ru-RU" sz="1600" dirty="0" err="1"/>
            <a:t>багатьох</a:t>
          </a:r>
          <a:r>
            <a:rPr lang="ru-RU" sz="1600" dirty="0"/>
            <a:t> </a:t>
          </a:r>
          <a:r>
            <a:rPr lang="ru-RU" sz="1600" dirty="0" err="1"/>
            <a:t>питань</a:t>
          </a:r>
          <a:r>
            <a:rPr lang="ru-RU" sz="1600" dirty="0"/>
            <a:t>, </a:t>
          </a:r>
          <a:r>
            <a:rPr lang="ru-RU" sz="1600" dirty="0" err="1"/>
            <a:t>які</a:t>
          </a:r>
          <a:r>
            <a:rPr lang="ru-RU" sz="1600" dirty="0"/>
            <a:t> </a:t>
          </a:r>
          <a:r>
            <a:rPr lang="ru-RU" sz="1600" dirty="0" err="1"/>
            <a:t>спричиняють</a:t>
          </a:r>
          <a:r>
            <a:rPr lang="ru-RU" sz="1600" dirty="0"/>
            <a:t> </a:t>
          </a:r>
          <a:r>
            <a:rPr lang="ru-RU" sz="1600" dirty="0" err="1"/>
            <a:t>суперечності</a:t>
          </a:r>
          <a:r>
            <a:rPr lang="ru-RU" sz="1600" dirty="0"/>
            <a:t> в </a:t>
          </a:r>
          <a:r>
            <a:rPr lang="ru-RU" sz="1600" dirty="0" err="1"/>
            <a:t>суспільстві</a:t>
          </a:r>
          <a:r>
            <a:rPr lang="ru-RU" sz="1600" dirty="0"/>
            <a:t>, </a:t>
          </a:r>
          <a:r>
            <a:rPr lang="ru-RU" sz="1600" dirty="0" err="1"/>
            <a:t>дві</a:t>
          </a:r>
          <a:r>
            <a:rPr lang="ru-RU" sz="1600" dirty="0"/>
            <a:t> </a:t>
          </a:r>
          <a:r>
            <a:rPr lang="ru-RU" sz="1600" dirty="0" err="1"/>
            <a:t>домінуючі</a:t>
          </a:r>
          <a:r>
            <a:rPr lang="ru-RU" sz="1600" dirty="0"/>
            <a:t> </a:t>
          </a:r>
          <a:r>
            <a:rPr lang="ru-RU" sz="1600" dirty="0" err="1"/>
            <a:t>партії</a:t>
          </a:r>
          <a:r>
            <a:rPr lang="ru-RU" sz="1600" dirty="0"/>
            <a:t> не </a:t>
          </a:r>
          <a:r>
            <a:rPr lang="ru-RU" sz="1600" dirty="0" err="1"/>
            <a:t>можуть</a:t>
          </a:r>
          <a:r>
            <a:rPr lang="ru-RU" sz="1600" dirty="0"/>
            <a:t> обрати </a:t>
          </a:r>
          <a:r>
            <a:rPr lang="ru-RU" sz="1600" dirty="0" err="1"/>
            <a:t>чіткої</a:t>
          </a:r>
          <a:r>
            <a:rPr lang="ru-RU" sz="1600" dirty="0"/>
            <a:t> </a:t>
          </a:r>
          <a:r>
            <a:rPr lang="ru-RU" sz="1600" dirty="0" err="1"/>
            <a:t>позиції</a:t>
          </a:r>
          <a:r>
            <a:rPr lang="ru-RU" sz="1600" dirty="0"/>
            <a:t>, </a:t>
          </a:r>
          <a:r>
            <a:rPr lang="ru-RU" sz="1600" dirty="0" err="1"/>
            <a:t>оскільки</a:t>
          </a:r>
          <a:r>
            <a:rPr lang="ru-RU" sz="1600" dirty="0"/>
            <a:t> </a:t>
          </a:r>
          <a:r>
            <a:rPr lang="ru-RU" sz="1600" dirty="0" err="1"/>
            <a:t>кожна</a:t>
          </a:r>
          <a:r>
            <a:rPr lang="ru-RU" sz="1600" dirty="0"/>
            <a:t> </a:t>
          </a:r>
          <a:r>
            <a:rPr lang="ru-RU" sz="1600" dirty="0" err="1"/>
            <a:t>з</a:t>
          </a:r>
          <a:r>
            <a:rPr lang="ru-RU" sz="1600" dirty="0"/>
            <a:t> них </a:t>
          </a:r>
          <a:r>
            <a:rPr lang="ru-RU" sz="1600" dirty="0" err="1"/>
            <a:t>своєю</a:t>
          </a:r>
          <a:r>
            <a:rPr lang="ru-RU" sz="1600" dirty="0"/>
            <a:t> </a:t>
          </a:r>
          <a:r>
            <a:rPr lang="ru-RU" sz="1600" dirty="0" err="1"/>
            <a:t>чергою</a:t>
          </a:r>
          <a:r>
            <a:rPr lang="ru-RU" sz="1600" dirty="0"/>
            <a:t> </a:t>
          </a:r>
          <a:r>
            <a:rPr lang="ru-RU" sz="1600" dirty="0" err="1"/>
            <a:t>внутрішньо</a:t>
          </a:r>
          <a:r>
            <a:rPr lang="ru-RU" sz="1600" dirty="0"/>
            <a:t> </a:t>
          </a:r>
          <a:r>
            <a:rPr lang="ru-RU" sz="1600" dirty="0" err="1"/>
            <a:t>розділена</a:t>
          </a:r>
          <a:r>
            <a:rPr lang="ru-RU" sz="1600" dirty="0"/>
            <a:t> </a:t>
          </a:r>
          <a:r>
            <a:rPr lang="ru-RU" sz="1600" dirty="0" err="1"/>
            <a:t>щодо</a:t>
          </a:r>
          <a:r>
            <a:rPr lang="ru-RU" sz="1600" dirty="0"/>
            <a:t> </a:t>
          </a:r>
          <a:r>
            <a:rPr lang="ru-RU" sz="1600" dirty="0" err="1"/>
            <a:t>цих</a:t>
          </a:r>
          <a:r>
            <a:rPr lang="ru-RU" sz="1600" dirty="0"/>
            <a:t> </a:t>
          </a:r>
          <a:r>
            <a:rPr lang="ru-RU" sz="1600" dirty="0" err="1"/>
            <a:t>питань</a:t>
          </a:r>
          <a:r>
            <a:rPr lang="en-US" sz="1600" dirty="0"/>
            <a:t>;</a:t>
          </a:r>
          <a:endParaRPr lang="ru-RU" sz="1600" dirty="0"/>
        </a:p>
      </dgm:t>
    </dgm:pt>
    <dgm:pt modelId="{522E4B92-9145-4512-8388-0F738B728291}" type="parTrans" cxnId="{5C3C5836-0D00-498A-B1D8-2FF0D82F0148}">
      <dgm:prSet/>
      <dgm:spPr/>
      <dgm:t>
        <a:bodyPr/>
        <a:lstStyle/>
        <a:p>
          <a:endParaRPr lang="ru-RU"/>
        </a:p>
      </dgm:t>
    </dgm:pt>
    <dgm:pt modelId="{622206AD-E1EC-4C7E-834D-D783F13E11CC}" type="sibTrans" cxnId="{5C3C5836-0D00-498A-B1D8-2FF0D82F0148}">
      <dgm:prSet/>
      <dgm:spPr/>
      <dgm:t>
        <a:bodyPr/>
        <a:lstStyle/>
        <a:p>
          <a:endParaRPr lang="ru-RU"/>
        </a:p>
      </dgm:t>
    </dgm:pt>
    <dgm:pt modelId="{61D54146-5802-4DB8-9A77-8665B235BBD2}">
      <dgm:prSet phldrT="[Текст]" custT="1"/>
      <dgm:spPr/>
      <dgm:t>
        <a:bodyPr/>
        <a:lstStyle/>
        <a:p>
          <a:r>
            <a:rPr lang="ru-RU" sz="1800" dirty="0"/>
            <a:t>3) </a:t>
          </a:r>
          <a:r>
            <a:rPr lang="ru-RU" sz="1800" dirty="0" err="1"/>
            <a:t>партії</a:t>
          </a:r>
          <a:r>
            <a:rPr lang="ru-RU" sz="1800" dirty="0"/>
            <a:t> </a:t>
          </a:r>
          <a:r>
            <a:rPr lang="ru-RU" sz="1800" dirty="0" err="1"/>
            <a:t>різняться</a:t>
          </a:r>
          <a:r>
            <a:rPr lang="ru-RU" sz="1800" dirty="0"/>
            <a:t> за </a:t>
          </a:r>
          <a:r>
            <a:rPr lang="ru-RU" sz="1800" dirty="0" err="1"/>
            <a:t>своїм</a:t>
          </a:r>
          <a:r>
            <a:rPr lang="ru-RU" sz="1800" dirty="0"/>
            <a:t> </a:t>
          </a:r>
          <a:r>
            <a:rPr lang="ru-RU" sz="1800" dirty="0" err="1"/>
            <a:t>загальним</a:t>
          </a:r>
          <a:r>
            <a:rPr lang="ru-RU" sz="1800" dirty="0"/>
            <a:t> </a:t>
          </a:r>
          <a:r>
            <a:rPr lang="ru-RU" sz="1800" dirty="0" err="1"/>
            <a:t>ідеологічним</a:t>
          </a:r>
          <a:r>
            <a:rPr lang="ru-RU" sz="1800" dirty="0"/>
            <a:t> </a:t>
          </a:r>
          <a:r>
            <a:rPr lang="ru-RU" sz="1800" dirty="0" err="1"/>
            <a:t>спрямуванням</a:t>
          </a:r>
          <a:r>
            <a:rPr lang="en-US" sz="1800" dirty="0"/>
            <a:t>.</a:t>
          </a:r>
          <a:endParaRPr lang="ru-RU" sz="1800" dirty="0"/>
        </a:p>
      </dgm:t>
    </dgm:pt>
    <dgm:pt modelId="{922576A6-0DA4-4472-832C-4DE0E1048A15}" type="parTrans" cxnId="{FBEF65C6-F10B-4B5C-A323-56BCE65B5286}">
      <dgm:prSet/>
      <dgm:spPr/>
      <dgm:t>
        <a:bodyPr/>
        <a:lstStyle/>
        <a:p>
          <a:endParaRPr lang="ru-RU"/>
        </a:p>
      </dgm:t>
    </dgm:pt>
    <dgm:pt modelId="{93B72E55-29F0-4A3C-805F-327A0A14BDE6}" type="sibTrans" cxnId="{FBEF65C6-F10B-4B5C-A323-56BCE65B5286}">
      <dgm:prSet/>
      <dgm:spPr/>
      <dgm:t>
        <a:bodyPr/>
        <a:lstStyle/>
        <a:p>
          <a:endParaRPr lang="ru-RU"/>
        </a:p>
      </dgm:t>
    </dgm:pt>
    <dgm:pt modelId="{DC48BD73-3FAA-4C71-A1D4-6AEEFF216F3C}" type="pres">
      <dgm:prSet presAssocID="{67A95E03-452D-43F0-816F-DD7428AE14F2}" presName="linear" presStyleCnt="0">
        <dgm:presLayoutVars>
          <dgm:dir/>
          <dgm:animLvl val="lvl"/>
          <dgm:resizeHandles val="exact"/>
        </dgm:presLayoutVars>
      </dgm:prSet>
      <dgm:spPr/>
      <dgm:t>
        <a:bodyPr/>
        <a:lstStyle/>
        <a:p>
          <a:endParaRPr lang="ru-RU"/>
        </a:p>
      </dgm:t>
    </dgm:pt>
    <dgm:pt modelId="{CD431F30-F660-4D38-A8E6-9C268F11F983}" type="pres">
      <dgm:prSet presAssocID="{83B342F4-3A62-44A9-8D67-E3EBDC29A480}" presName="parentLin" presStyleCnt="0"/>
      <dgm:spPr/>
      <dgm:t>
        <a:bodyPr/>
        <a:lstStyle/>
        <a:p>
          <a:endParaRPr lang="ru-RU"/>
        </a:p>
      </dgm:t>
    </dgm:pt>
    <dgm:pt modelId="{521896A2-8604-4F52-ABDC-973FFF1490A4}" type="pres">
      <dgm:prSet presAssocID="{83B342F4-3A62-44A9-8D67-E3EBDC29A480}" presName="parentLeftMargin" presStyleLbl="node1" presStyleIdx="0" presStyleCnt="3"/>
      <dgm:spPr/>
      <dgm:t>
        <a:bodyPr/>
        <a:lstStyle/>
        <a:p>
          <a:endParaRPr lang="ru-RU"/>
        </a:p>
      </dgm:t>
    </dgm:pt>
    <dgm:pt modelId="{B4F5997D-8F6C-44D5-B703-62CCF7849B71}" type="pres">
      <dgm:prSet presAssocID="{83B342F4-3A62-44A9-8D67-E3EBDC29A480}" presName="parentText" presStyleLbl="node1" presStyleIdx="0" presStyleCnt="3" custScaleX="138962" custScaleY="256669">
        <dgm:presLayoutVars>
          <dgm:chMax val="0"/>
          <dgm:bulletEnabled val="1"/>
        </dgm:presLayoutVars>
      </dgm:prSet>
      <dgm:spPr/>
      <dgm:t>
        <a:bodyPr/>
        <a:lstStyle/>
        <a:p>
          <a:endParaRPr lang="ru-RU"/>
        </a:p>
      </dgm:t>
    </dgm:pt>
    <dgm:pt modelId="{DC70126D-0C4E-4211-9094-C0AF81905440}" type="pres">
      <dgm:prSet presAssocID="{83B342F4-3A62-44A9-8D67-E3EBDC29A480}" presName="negativeSpace" presStyleCnt="0"/>
      <dgm:spPr/>
      <dgm:t>
        <a:bodyPr/>
        <a:lstStyle/>
        <a:p>
          <a:endParaRPr lang="ru-RU"/>
        </a:p>
      </dgm:t>
    </dgm:pt>
    <dgm:pt modelId="{9755A7B7-56E1-4D83-9EBA-6A3055786EF1}" type="pres">
      <dgm:prSet presAssocID="{83B342F4-3A62-44A9-8D67-E3EBDC29A480}" presName="childText" presStyleLbl="conFgAcc1" presStyleIdx="0" presStyleCnt="3">
        <dgm:presLayoutVars>
          <dgm:bulletEnabled val="1"/>
        </dgm:presLayoutVars>
      </dgm:prSet>
      <dgm:spPr/>
      <dgm:t>
        <a:bodyPr/>
        <a:lstStyle/>
        <a:p>
          <a:endParaRPr lang="ru-RU"/>
        </a:p>
      </dgm:t>
    </dgm:pt>
    <dgm:pt modelId="{CCB743FB-86B4-4657-98FF-A2024ED252F1}" type="pres">
      <dgm:prSet presAssocID="{D0819A2E-2794-4205-91E8-8BEF4CA33450}" presName="spaceBetweenRectangles" presStyleCnt="0"/>
      <dgm:spPr/>
      <dgm:t>
        <a:bodyPr/>
        <a:lstStyle/>
        <a:p>
          <a:endParaRPr lang="ru-RU"/>
        </a:p>
      </dgm:t>
    </dgm:pt>
    <dgm:pt modelId="{4E011D0B-6785-4E1A-914E-027F9234BC1F}" type="pres">
      <dgm:prSet presAssocID="{4B985B8F-AD43-4B88-89C4-2B1CB9F7B647}" presName="parentLin" presStyleCnt="0"/>
      <dgm:spPr/>
      <dgm:t>
        <a:bodyPr/>
        <a:lstStyle/>
        <a:p>
          <a:endParaRPr lang="ru-RU"/>
        </a:p>
      </dgm:t>
    </dgm:pt>
    <dgm:pt modelId="{3D38D3EF-5382-483D-9E04-C29BA3061A32}" type="pres">
      <dgm:prSet presAssocID="{4B985B8F-AD43-4B88-89C4-2B1CB9F7B647}" presName="parentLeftMargin" presStyleLbl="node1" presStyleIdx="0" presStyleCnt="3"/>
      <dgm:spPr/>
      <dgm:t>
        <a:bodyPr/>
        <a:lstStyle/>
        <a:p>
          <a:endParaRPr lang="ru-RU"/>
        </a:p>
      </dgm:t>
    </dgm:pt>
    <dgm:pt modelId="{2E8D649D-7435-4280-BCA8-4EEFBC427654}" type="pres">
      <dgm:prSet presAssocID="{4B985B8F-AD43-4B88-89C4-2B1CB9F7B647}" presName="parentText" presStyleLbl="node1" presStyleIdx="1" presStyleCnt="3" custScaleX="134779" custScaleY="225189">
        <dgm:presLayoutVars>
          <dgm:chMax val="0"/>
          <dgm:bulletEnabled val="1"/>
        </dgm:presLayoutVars>
      </dgm:prSet>
      <dgm:spPr/>
      <dgm:t>
        <a:bodyPr/>
        <a:lstStyle/>
        <a:p>
          <a:endParaRPr lang="ru-RU"/>
        </a:p>
      </dgm:t>
    </dgm:pt>
    <dgm:pt modelId="{0C2016A7-ED5F-4E84-80EE-D5B638752333}" type="pres">
      <dgm:prSet presAssocID="{4B985B8F-AD43-4B88-89C4-2B1CB9F7B647}" presName="negativeSpace" presStyleCnt="0"/>
      <dgm:spPr/>
      <dgm:t>
        <a:bodyPr/>
        <a:lstStyle/>
        <a:p>
          <a:endParaRPr lang="ru-RU"/>
        </a:p>
      </dgm:t>
    </dgm:pt>
    <dgm:pt modelId="{0D96D3E3-60E9-4565-A23E-22B6809D2D3C}" type="pres">
      <dgm:prSet presAssocID="{4B985B8F-AD43-4B88-89C4-2B1CB9F7B647}" presName="childText" presStyleLbl="conFgAcc1" presStyleIdx="1" presStyleCnt="3">
        <dgm:presLayoutVars>
          <dgm:bulletEnabled val="1"/>
        </dgm:presLayoutVars>
      </dgm:prSet>
      <dgm:spPr/>
      <dgm:t>
        <a:bodyPr/>
        <a:lstStyle/>
        <a:p>
          <a:endParaRPr lang="ru-RU"/>
        </a:p>
      </dgm:t>
    </dgm:pt>
    <dgm:pt modelId="{BEB106CA-14C2-4501-9D1F-1249199FD8BE}" type="pres">
      <dgm:prSet presAssocID="{622206AD-E1EC-4C7E-834D-D783F13E11CC}" presName="spaceBetweenRectangles" presStyleCnt="0"/>
      <dgm:spPr/>
      <dgm:t>
        <a:bodyPr/>
        <a:lstStyle/>
        <a:p>
          <a:endParaRPr lang="ru-RU"/>
        </a:p>
      </dgm:t>
    </dgm:pt>
    <dgm:pt modelId="{C62A0B05-4813-4674-A4AC-A43D809B6682}" type="pres">
      <dgm:prSet presAssocID="{61D54146-5802-4DB8-9A77-8665B235BBD2}" presName="parentLin" presStyleCnt="0"/>
      <dgm:spPr/>
      <dgm:t>
        <a:bodyPr/>
        <a:lstStyle/>
        <a:p>
          <a:endParaRPr lang="ru-RU"/>
        </a:p>
      </dgm:t>
    </dgm:pt>
    <dgm:pt modelId="{42805C25-54B8-4EA1-B88F-0BB4D935DD9A}" type="pres">
      <dgm:prSet presAssocID="{61D54146-5802-4DB8-9A77-8665B235BBD2}" presName="parentLeftMargin" presStyleLbl="node1" presStyleIdx="1" presStyleCnt="3"/>
      <dgm:spPr/>
      <dgm:t>
        <a:bodyPr/>
        <a:lstStyle/>
        <a:p>
          <a:endParaRPr lang="ru-RU"/>
        </a:p>
      </dgm:t>
    </dgm:pt>
    <dgm:pt modelId="{3FC0BB2C-AB90-4E71-BEFD-046E96F83E4B}" type="pres">
      <dgm:prSet presAssocID="{61D54146-5802-4DB8-9A77-8665B235BBD2}" presName="parentText" presStyleLbl="node1" presStyleIdx="2" presStyleCnt="3" custScaleX="135170" custScaleY="241337">
        <dgm:presLayoutVars>
          <dgm:chMax val="0"/>
          <dgm:bulletEnabled val="1"/>
        </dgm:presLayoutVars>
      </dgm:prSet>
      <dgm:spPr/>
      <dgm:t>
        <a:bodyPr/>
        <a:lstStyle/>
        <a:p>
          <a:endParaRPr lang="ru-RU"/>
        </a:p>
      </dgm:t>
    </dgm:pt>
    <dgm:pt modelId="{286BB90E-0185-44EA-A80A-CB508B620F91}" type="pres">
      <dgm:prSet presAssocID="{61D54146-5802-4DB8-9A77-8665B235BBD2}" presName="negativeSpace" presStyleCnt="0"/>
      <dgm:spPr/>
      <dgm:t>
        <a:bodyPr/>
        <a:lstStyle/>
        <a:p>
          <a:endParaRPr lang="ru-RU"/>
        </a:p>
      </dgm:t>
    </dgm:pt>
    <dgm:pt modelId="{5355A944-0D54-446C-9A0A-7C52438DB6A1}" type="pres">
      <dgm:prSet presAssocID="{61D54146-5802-4DB8-9A77-8665B235BBD2}" presName="childText" presStyleLbl="conFgAcc1" presStyleIdx="2" presStyleCnt="3">
        <dgm:presLayoutVars>
          <dgm:bulletEnabled val="1"/>
        </dgm:presLayoutVars>
      </dgm:prSet>
      <dgm:spPr/>
      <dgm:t>
        <a:bodyPr/>
        <a:lstStyle/>
        <a:p>
          <a:endParaRPr lang="ru-RU"/>
        </a:p>
      </dgm:t>
    </dgm:pt>
  </dgm:ptLst>
  <dgm:cxnLst>
    <dgm:cxn modelId="{5C3C5836-0D00-498A-B1D8-2FF0D82F0148}" srcId="{67A95E03-452D-43F0-816F-DD7428AE14F2}" destId="{4B985B8F-AD43-4B88-89C4-2B1CB9F7B647}" srcOrd="1" destOrd="0" parTransId="{522E4B92-9145-4512-8388-0F738B728291}" sibTransId="{622206AD-E1EC-4C7E-834D-D783F13E11CC}"/>
    <dgm:cxn modelId="{14A3311F-E145-4F0F-B40B-296BF430ED79}" type="presOf" srcId="{83B342F4-3A62-44A9-8D67-E3EBDC29A480}" destId="{521896A2-8604-4F52-ABDC-973FFF1490A4}" srcOrd="0" destOrd="0" presId="urn:microsoft.com/office/officeart/2005/8/layout/list1"/>
    <dgm:cxn modelId="{DCF95814-8806-46DC-9ECE-20C7F804F4E3}" type="presOf" srcId="{61D54146-5802-4DB8-9A77-8665B235BBD2}" destId="{42805C25-54B8-4EA1-B88F-0BB4D935DD9A}" srcOrd="0" destOrd="0" presId="urn:microsoft.com/office/officeart/2005/8/layout/list1"/>
    <dgm:cxn modelId="{91D5AC04-D5E2-4B86-AB64-41FE0ABBCF06}" type="presOf" srcId="{4B985B8F-AD43-4B88-89C4-2B1CB9F7B647}" destId="{2E8D649D-7435-4280-BCA8-4EEFBC427654}" srcOrd="1" destOrd="0" presId="urn:microsoft.com/office/officeart/2005/8/layout/list1"/>
    <dgm:cxn modelId="{F0D6F70F-C282-41FF-B418-2C9552F621C3}" type="presOf" srcId="{61D54146-5802-4DB8-9A77-8665B235BBD2}" destId="{3FC0BB2C-AB90-4E71-BEFD-046E96F83E4B}" srcOrd="1" destOrd="0" presId="urn:microsoft.com/office/officeart/2005/8/layout/list1"/>
    <dgm:cxn modelId="{F0CFE0A9-32E9-4D86-988B-819C109B2F7E}" srcId="{67A95E03-452D-43F0-816F-DD7428AE14F2}" destId="{83B342F4-3A62-44A9-8D67-E3EBDC29A480}" srcOrd="0" destOrd="0" parTransId="{485BAB97-337B-4447-ABF7-9429276776B4}" sibTransId="{D0819A2E-2794-4205-91E8-8BEF4CA33450}"/>
    <dgm:cxn modelId="{0BCB12E2-26B9-41F4-9BD4-AEA7FBA62A52}" type="presOf" srcId="{4B985B8F-AD43-4B88-89C4-2B1CB9F7B647}" destId="{3D38D3EF-5382-483D-9E04-C29BA3061A32}" srcOrd="0" destOrd="0" presId="urn:microsoft.com/office/officeart/2005/8/layout/list1"/>
    <dgm:cxn modelId="{FBEF65C6-F10B-4B5C-A323-56BCE65B5286}" srcId="{67A95E03-452D-43F0-816F-DD7428AE14F2}" destId="{61D54146-5802-4DB8-9A77-8665B235BBD2}" srcOrd="2" destOrd="0" parTransId="{922576A6-0DA4-4472-832C-4DE0E1048A15}" sibTransId="{93B72E55-29F0-4A3C-805F-327A0A14BDE6}"/>
    <dgm:cxn modelId="{B81BDF3B-C3E5-4C4D-B812-B4512971CEC3}" type="presOf" srcId="{83B342F4-3A62-44A9-8D67-E3EBDC29A480}" destId="{B4F5997D-8F6C-44D5-B703-62CCF7849B71}" srcOrd="1" destOrd="0" presId="urn:microsoft.com/office/officeart/2005/8/layout/list1"/>
    <dgm:cxn modelId="{03058860-1FB0-4A6C-A842-B2E2D7747FA6}" type="presOf" srcId="{67A95E03-452D-43F0-816F-DD7428AE14F2}" destId="{DC48BD73-3FAA-4C71-A1D4-6AEEFF216F3C}" srcOrd="0" destOrd="0" presId="urn:microsoft.com/office/officeart/2005/8/layout/list1"/>
    <dgm:cxn modelId="{DD14102C-0C82-42F1-8265-894822C83FCE}" type="presParOf" srcId="{DC48BD73-3FAA-4C71-A1D4-6AEEFF216F3C}" destId="{CD431F30-F660-4D38-A8E6-9C268F11F983}" srcOrd="0" destOrd="0" presId="urn:microsoft.com/office/officeart/2005/8/layout/list1"/>
    <dgm:cxn modelId="{82AA6257-D500-4E8A-B01D-32BAC2CACCB7}" type="presParOf" srcId="{CD431F30-F660-4D38-A8E6-9C268F11F983}" destId="{521896A2-8604-4F52-ABDC-973FFF1490A4}" srcOrd="0" destOrd="0" presId="urn:microsoft.com/office/officeart/2005/8/layout/list1"/>
    <dgm:cxn modelId="{05380E22-E2DD-4421-90D3-49413746DCF6}" type="presParOf" srcId="{CD431F30-F660-4D38-A8E6-9C268F11F983}" destId="{B4F5997D-8F6C-44D5-B703-62CCF7849B71}" srcOrd="1" destOrd="0" presId="urn:microsoft.com/office/officeart/2005/8/layout/list1"/>
    <dgm:cxn modelId="{C5926AFA-1C17-4A56-A4B1-DC2D4E3617F2}" type="presParOf" srcId="{DC48BD73-3FAA-4C71-A1D4-6AEEFF216F3C}" destId="{DC70126D-0C4E-4211-9094-C0AF81905440}" srcOrd="1" destOrd="0" presId="urn:microsoft.com/office/officeart/2005/8/layout/list1"/>
    <dgm:cxn modelId="{1CE615AC-EEAE-421D-836E-473BCB8938FA}" type="presParOf" srcId="{DC48BD73-3FAA-4C71-A1D4-6AEEFF216F3C}" destId="{9755A7B7-56E1-4D83-9EBA-6A3055786EF1}" srcOrd="2" destOrd="0" presId="urn:microsoft.com/office/officeart/2005/8/layout/list1"/>
    <dgm:cxn modelId="{BB404A9B-FA36-4AD2-A4EE-228731B81FD9}" type="presParOf" srcId="{DC48BD73-3FAA-4C71-A1D4-6AEEFF216F3C}" destId="{CCB743FB-86B4-4657-98FF-A2024ED252F1}" srcOrd="3" destOrd="0" presId="urn:microsoft.com/office/officeart/2005/8/layout/list1"/>
    <dgm:cxn modelId="{09716119-EEFC-40AA-AE11-06A079B99C31}" type="presParOf" srcId="{DC48BD73-3FAA-4C71-A1D4-6AEEFF216F3C}" destId="{4E011D0B-6785-4E1A-914E-027F9234BC1F}" srcOrd="4" destOrd="0" presId="urn:microsoft.com/office/officeart/2005/8/layout/list1"/>
    <dgm:cxn modelId="{71ED129F-9796-43EC-B9A4-FDB5C05526E9}" type="presParOf" srcId="{4E011D0B-6785-4E1A-914E-027F9234BC1F}" destId="{3D38D3EF-5382-483D-9E04-C29BA3061A32}" srcOrd="0" destOrd="0" presId="urn:microsoft.com/office/officeart/2005/8/layout/list1"/>
    <dgm:cxn modelId="{EB425BD2-4AD1-4A64-A824-5A4A16FB0295}" type="presParOf" srcId="{4E011D0B-6785-4E1A-914E-027F9234BC1F}" destId="{2E8D649D-7435-4280-BCA8-4EEFBC427654}" srcOrd="1" destOrd="0" presId="urn:microsoft.com/office/officeart/2005/8/layout/list1"/>
    <dgm:cxn modelId="{FD1FA843-F6FA-459F-A261-2EE50970950F}" type="presParOf" srcId="{DC48BD73-3FAA-4C71-A1D4-6AEEFF216F3C}" destId="{0C2016A7-ED5F-4E84-80EE-D5B638752333}" srcOrd="5" destOrd="0" presId="urn:microsoft.com/office/officeart/2005/8/layout/list1"/>
    <dgm:cxn modelId="{3CFF2A57-DFE0-4C8B-B6C1-1418A71F2760}" type="presParOf" srcId="{DC48BD73-3FAA-4C71-A1D4-6AEEFF216F3C}" destId="{0D96D3E3-60E9-4565-A23E-22B6809D2D3C}" srcOrd="6" destOrd="0" presId="urn:microsoft.com/office/officeart/2005/8/layout/list1"/>
    <dgm:cxn modelId="{3493B232-231E-4240-A496-7449FBE77050}" type="presParOf" srcId="{DC48BD73-3FAA-4C71-A1D4-6AEEFF216F3C}" destId="{BEB106CA-14C2-4501-9D1F-1249199FD8BE}" srcOrd="7" destOrd="0" presId="urn:microsoft.com/office/officeart/2005/8/layout/list1"/>
    <dgm:cxn modelId="{76295E1A-DFB4-4604-A08C-ACCDC4132AC0}" type="presParOf" srcId="{DC48BD73-3FAA-4C71-A1D4-6AEEFF216F3C}" destId="{C62A0B05-4813-4674-A4AC-A43D809B6682}" srcOrd="8" destOrd="0" presId="urn:microsoft.com/office/officeart/2005/8/layout/list1"/>
    <dgm:cxn modelId="{3EA4E5B4-0055-4CC5-BF21-9E230DBD35D2}" type="presParOf" srcId="{C62A0B05-4813-4674-A4AC-A43D809B6682}" destId="{42805C25-54B8-4EA1-B88F-0BB4D935DD9A}" srcOrd="0" destOrd="0" presId="urn:microsoft.com/office/officeart/2005/8/layout/list1"/>
    <dgm:cxn modelId="{5DAC9B19-7348-4CCD-807B-D245123805CD}" type="presParOf" srcId="{C62A0B05-4813-4674-A4AC-A43D809B6682}" destId="{3FC0BB2C-AB90-4E71-BEFD-046E96F83E4B}" srcOrd="1" destOrd="0" presId="urn:microsoft.com/office/officeart/2005/8/layout/list1"/>
    <dgm:cxn modelId="{1E7A0E3E-B271-4FB8-86BA-530C38B71582}" type="presParOf" srcId="{DC48BD73-3FAA-4C71-A1D4-6AEEFF216F3C}" destId="{286BB90E-0185-44EA-A80A-CB508B620F91}" srcOrd="9" destOrd="0" presId="urn:microsoft.com/office/officeart/2005/8/layout/list1"/>
    <dgm:cxn modelId="{4CD0AFD7-6517-4EC5-9697-AA3967D20C02}" type="presParOf" srcId="{DC48BD73-3FAA-4C71-A1D4-6AEEFF216F3C}" destId="{5355A944-0D54-446C-9A0A-7C52438DB6A1}"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10DE538-82C0-4ADC-9C63-9C4A9D7D51C9}" type="slidenum">
              <a:rPr lang="ru-RU" smtClean="0"/>
              <a:pPr/>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0DE538-82C0-4ADC-9C63-9C4A9D7D51C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0DE538-82C0-4ADC-9C63-9C4A9D7D51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0DE538-82C0-4ADC-9C63-9C4A9D7D51C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10DE538-82C0-4ADC-9C63-9C4A9D7D51C9}" type="slidenum">
              <a:rPr lang="ru-RU" smtClean="0"/>
              <a:pPr/>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0DE538-82C0-4ADC-9C63-9C4A9D7D51C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10DE538-82C0-4ADC-9C63-9C4A9D7D51C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10DE538-82C0-4ADC-9C63-9C4A9D7D51C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10DE538-82C0-4ADC-9C63-9C4A9D7D51C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10DE538-82C0-4ADC-9C63-9C4A9D7D51C9}" type="slidenum">
              <a:rPr lang="ru-RU" smtClean="0"/>
              <a:pPr/>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8B60C45-0E94-419E-89AF-1B920A3AD9ED}" type="datetimeFigureOut">
              <a:rPr lang="ru-RU" smtClean="0"/>
              <a:pPr/>
              <a:t>03.09.2020</a:t>
            </a:fld>
            <a:endParaRPr lang="ru-RU"/>
          </a:p>
        </p:txBody>
      </p:sp>
      <p:sp>
        <p:nvSpPr>
          <p:cNvPr id="7" name="Slide Number Placeholder 6"/>
          <p:cNvSpPr>
            <a:spLocks noGrp="1"/>
          </p:cNvSpPr>
          <p:nvPr>
            <p:ph type="sldNum" sz="quarter" idx="12"/>
          </p:nvPr>
        </p:nvSpPr>
        <p:spPr/>
        <p:txBody>
          <a:bodyPr/>
          <a:lstStyle/>
          <a:p>
            <a:fld id="{310DE538-82C0-4ADC-9C63-9C4A9D7D51C9}" type="slidenum">
              <a:rPr lang="ru-RU" smtClean="0"/>
              <a:pPr/>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8B60C45-0E94-419E-89AF-1B920A3AD9ED}" type="datetimeFigureOut">
              <a:rPr lang="ru-RU" smtClean="0"/>
              <a:pPr/>
              <a:t>03.09.2020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10DE538-82C0-4ADC-9C63-9C4A9D7D51C9}" type="slidenum">
              <a:rPr lang="ru-RU" smtClean="0"/>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332656"/>
            <a:ext cx="6629400" cy="1737315"/>
          </a:xfrm>
          <a:solidFill>
            <a:schemeClr val="bg1"/>
          </a:solidFill>
        </p:spPr>
        <p:txBody>
          <a:bodyPr/>
          <a:lstStyle/>
          <a:p>
            <a:r>
              <a:rPr lang="ru-RU" sz="2800" b="1" dirty="0" err="1" smtClean="0">
                <a:solidFill>
                  <a:schemeClr val="tx1"/>
                </a:solidFill>
              </a:rPr>
              <a:t>Правова</a:t>
            </a:r>
            <a:r>
              <a:rPr lang="ru-RU" sz="2800" b="1" dirty="0" smtClean="0">
                <a:solidFill>
                  <a:schemeClr val="tx1"/>
                </a:solidFill>
              </a:rPr>
              <a:t> </a:t>
            </a:r>
            <a:r>
              <a:rPr lang="ru-RU" sz="2800" b="1" dirty="0" err="1" smtClean="0">
                <a:solidFill>
                  <a:schemeClr val="tx1"/>
                </a:solidFill>
              </a:rPr>
              <a:t>регламентація</a:t>
            </a:r>
            <a:r>
              <a:rPr lang="ru-RU" sz="2800" b="1" dirty="0" smtClean="0">
                <a:solidFill>
                  <a:schemeClr val="tx1"/>
                </a:solidFill>
              </a:rPr>
              <a:t> </a:t>
            </a:r>
            <a:r>
              <a:rPr lang="ru-RU" sz="2800" b="1" dirty="0" err="1" smtClean="0">
                <a:solidFill>
                  <a:schemeClr val="tx1"/>
                </a:solidFill>
              </a:rPr>
              <a:t>ідеологічних</a:t>
            </a:r>
            <a:r>
              <a:rPr lang="ru-RU" sz="2800" b="1" dirty="0" smtClean="0">
                <a:solidFill>
                  <a:schemeClr val="tx1"/>
                </a:solidFill>
              </a:rPr>
              <a:t> засад го: </a:t>
            </a:r>
            <a:r>
              <a:rPr lang="ru-RU" sz="2800" b="1" dirty="0" err="1" smtClean="0">
                <a:solidFill>
                  <a:schemeClr val="tx1"/>
                </a:solidFill>
              </a:rPr>
              <a:t>проблеми</a:t>
            </a:r>
            <a:r>
              <a:rPr lang="ru-RU" sz="2800" b="1" dirty="0" smtClean="0">
                <a:solidFill>
                  <a:schemeClr val="tx1"/>
                </a:solidFill>
              </a:rPr>
              <a:t> </a:t>
            </a:r>
            <a:r>
              <a:rPr lang="ru-RU" sz="2800" b="1" dirty="0" err="1" smtClean="0">
                <a:solidFill>
                  <a:schemeClr val="tx1"/>
                </a:solidFill>
              </a:rPr>
              <a:t>й</a:t>
            </a:r>
            <a:r>
              <a:rPr lang="ru-RU" sz="2800" b="1" dirty="0" smtClean="0">
                <a:solidFill>
                  <a:schemeClr val="tx1"/>
                </a:solidFill>
              </a:rPr>
              <a:t> </a:t>
            </a:r>
            <a:r>
              <a:rPr lang="ru-RU" sz="2800" b="1" dirty="0" err="1" smtClean="0">
                <a:solidFill>
                  <a:schemeClr val="tx1"/>
                </a:solidFill>
              </a:rPr>
              <a:t>перспективи</a:t>
            </a:r>
            <a:r>
              <a:rPr lang="ru-RU" sz="2800" b="1" dirty="0" smtClean="0">
                <a:solidFill>
                  <a:schemeClr val="tx1"/>
                </a:solidFill>
              </a:rPr>
              <a:t> </a:t>
            </a:r>
            <a:endParaRPr lang="ru-RU" sz="2800" b="1" dirty="0">
              <a:solidFill>
                <a:schemeClr val="tx1"/>
              </a:solidFill>
            </a:endParaRPr>
          </a:p>
        </p:txBody>
      </p:sp>
      <p:sp>
        <p:nvSpPr>
          <p:cNvPr id="4" name="Подзаголовок 3"/>
          <p:cNvSpPr>
            <a:spLocks noGrp="1"/>
          </p:cNvSpPr>
          <p:nvPr>
            <p:ph type="subTitle" idx="1"/>
          </p:nvPr>
        </p:nvSpPr>
        <p:spPr/>
        <p:txBody>
          <a:bodyPr/>
          <a:lstStyle/>
          <a:p>
            <a:r>
              <a:rPr lang="uk-UA" dirty="0" smtClean="0"/>
              <a:t>НА ПРИКЛАДІ </a:t>
            </a:r>
            <a:r>
              <a:rPr lang="uk-UA" dirty="0" err="1" smtClean="0"/>
              <a:t>сша</a:t>
            </a:r>
            <a:endParaRPr lang="ru-RU" dirty="0"/>
          </a:p>
        </p:txBody>
      </p:sp>
    </p:spTree>
    <p:extLst>
      <p:ext uri="{BB962C8B-B14F-4D97-AF65-F5344CB8AC3E}">
        <p14:creationId xmlns:p14="http://schemas.microsoft.com/office/powerpoint/2010/main" xmlns="" val="2804427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b="1" dirty="0" smtClean="0">
                <a:solidFill>
                  <a:schemeClr val="tx1"/>
                </a:solidFill>
              </a:rPr>
              <a:t>Правове регулювання організаційних та ідеологічних засад діяльності політичних партій</a:t>
            </a:r>
            <a:endParaRPr lang="ru-RU" sz="2400" b="1" dirty="0">
              <a:solidFill>
                <a:schemeClr val="tx1"/>
              </a:solidFill>
            </a:endParaRPr>
          </a:p>
        </p:txBody>
      </p:sp>
      <p:graphicFrame>
        <p:nvGraphicFramePr>
          <p:cNvPr id="20" name="Схема 19"/>
          <p:cNvGraphicFramePr/>
          <p:nvPr/>
        </p:nvGraphicFramePr>
        <p:xfrm>
          <a:off x="466725" y="1700808"/>
          <a:ext cx="821055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227888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188640"/>
            <a:ext cx="8260672" cy="1259159"/>
          </a:xfrm>
          <a:solidFill>
            <a:schemeClr val="bg1"/>
          </a:solidFill>
        </p:spPr>
        <p:txBody>
          <a:bodyPr>
            <a:noAutofit/>
          </a:bodyPr>
          <a:lstStyle/>
          <a:p>
            <a:pPr lvl="0"/>
            <a:r>
              <a:rPr lang="uk-UA" sz="2400" b="1" dirty="0" smtClean="0">
                <a:solidFill>
                  <a:schemeClr val="tx1"/>
                </a:solidFill>
              </a:rPr>
              <a:t>Правове регулювання організаційних та ідеологічних засад політичних партій</a:t>
            </a:r>
            <a:r>
              <a:rPr lang="ru-RU" sz="2400" b="1" dirty="0" smtClean="0">
                <a:solidFill>
                  <a:schemeClr val="tx1"/>
                </a:solidFill>
              </a:rPr>
              <a:t/>
            </a:r>
            <a:br>
              <a:rPr lang="ru-RU" sz="2400" b="1" dirty="0" smtClean="0">
                <a:solidFill>
                  <a:schemeClr val="tx1"/>
                </a:solidFill>
              </a:rPr>
            </a:br>
            <a:endParaRPr lang="ru-RU" sz="2400" dirty="0">
              <a:solidFill>
                <a:schemeClr val="tx1"/>
              </a:solidFill>
            </a:endParaRPr>
          </a:p>
        </p:txBody>
      </p:sp>
      <p:graphicFrame>
        <p:nvGraphicFramePr>
          <p:cNvPr id="22" name="Схема 21"/>
          <p:cNvGraphicFramePr/>
          <p:nvPr/>
        </p:nvGraphicFramePr>
        <p:xfrm>
          <a:off x="1147209" y="1484784"/>
          <a:ext cx="684958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59449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2400" b="1" dirty="0" smtClean="0">
                <a:solidFill>
                  <a:schemeClr val="tx1"/>
                </a:solidFill>
              </a:rPr>
              <a:t>Правове регулювання організаційних та ідеологічних засад політичних партій</a:t>
            </a:r>
            <a:r>
              <a:rPr lang="ru-RU" sz="2400" b="1" dirty="0" smtClean="0">
                <a:solidFill>
                  <a:schemeClr val="tx1"/>
                </a:solidFill>
              </a:rPr>
              <a:t/>
            </a:r>
            <a:br>
              <a:rPr lang="ru-RU" sz="2400" b="1" dirty="0" smtClean="0">
                <a:solidFill>
                  <a:schemeClr val="tx1"/>
                </a:solidFill>
              </a:rPr>
            </a:br>
            <a:endParaRPr lang="ru-RU" sz="2400" dirty="0">
              <a:solidFill>
                <a:schemeClr val="tx1"/>
              </a:solidFill>
            </a:endParaRPr>
          </a:p>
        </p:txBody>
      </p:sp>
      <p:pic>
        <p:nvPicPr>
          <p:cNvPr id="4" name="Рисунок 3" descr="Screenshot_1.png"/>
          <p:cNvPicPr>
            <a:picLocks noChangeAspect="1"/>
          </p:cNvPicPr>
          <p:nvPr/>
        </p:nvPicPr>
        <p:blipFill>
          <a:blip r:embed="rId2" cstate="print"/>
          <a:stretch>
            <a:fillRect/>
          </a:stretch>
        </p:blipFill>
        <p:spPr>
          <a:xfrm>
            <a:off x="899592" y="1700808"/>
            <a:ext cx="7342493" cy="4176464"/>
          </a:xfrm>
          <a:prstGeom prst="rect">
            <a:avLst/>
          </a:prstGeom>
        </p:spPr>
      </p:pic>
    </p:spTree>
    <p:extLst>
      <p:ext uri="{BB962C8B-B14F-4D97-AF65-F5344CB8AC3E}">
        <p14:creationId xmlns:p14="http://schemas.microsoft.com/office/powerpoint/2010/main" xmlns="" val="3059449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2400" b="1" dirty="0" smtClean="0">
                <a:solidFill>
                  <a:schemeClr val="tx1"/>
                </a:solidFill>
              </a:rPr>
              <a:t>Правове регулювання організаційних та ідеологічних засад політичних партій</a:t>
            </a:r>
            <a:r>
              <a:rPr lang="ru-RU" sz="2400" b="1" dirty="0" smtClean="0">
                <a:solidFill>
                  <a:schemeClr val="tx1"/>
                </a:solidFill>
              </a:rPr>
              <a:t/>
            </a:r>
            <a:br>
              <a:rPr lang="ru-RU" sz="2400" b="1" dirty="0" smtClean="0">
                <a:solidFill>
                  <a:schemeClr val="tx1"/>
                </a:solidFill>
              </a:rPr>
            </a:br>
            <a:endParaRPr lang="ru-RU" sz="2400" dirty="0">
              <a:solidFill>
                <a:schemeClr val="tx1"/>
              </a:solidFill>
            </a:endParaRPr>
          </a:p>
        </p:txBody>
      </p:sp>
      <p:pic>
        <p:nvPicPr>
          <p:cNvPr id="5" name="Рисунок 4" descr="Screenshot_2.png"/>
          <p:cNvPicPr>
            <a:picLocks noChangeAspect="1"/>
          </p:cNvPicPr>
          <p:nvPr/>
        </p:nvPicPr>
        <p:blipFill>
          <a:blip r:embed="rId2" cstate="print"/>
          <a:stretch>
            <a:fillRect/>
          </a:stretch>
        </p:blipFill>
        <p:spPr>
          <a:xfrm>
            <a:off x="1043608" y="1628800"/>
            <a:ext cx="7056783" cy="4663417"/>
          </a:xfrm>
          <a:prstGeom prst="rect">
            <a:avLst/>
          </a:prstGeom>
          <a:ln>
            <a:noFill/>
          </a:ln>
          <a:effectLst>
            <a:softEdge rad="112500"/>
          </a:effectLst>
        </p:spPr>
      </p:pic>
    </p:spTree>
    <p:extLst>
      <p:ext uri="{BB962C8B-B14F-4D97-AF65-F5344CB8AC3E}">
        <p14:creationId xmlns:p14="http://schemas.microsoft.com/office/powerpoint/2010/main" xmlns="" val="3059449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2800" b="1" dirty="0" smtClean="0">
                <a:solidFill>
                  <a:schemeClr val="tx1"/>
                </a:solidFill>
              </a:rPr>
              <a:t>Правове регулювання фінансових засад політичних партій</a:t>
            </a:r>
            <a:endParaRPr lang="ru-RU" sz="2800" b="1" dirty="0">
              <a:solidFill>
                <a:schemeClr val="tx1"/>
              </a:solidFill>
            </a:endParaRPr>
          </a:p>
        </p:txBody>
      </p:sp>
      <p:sp>
        <p:nvSpPr>
          <p:cNvPr id="1026" name="AutoShape 2" descr="Картинки по запросу армения флаг"/>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0" name="AutoShape 6" descr="Картинки по запросу &quot;италия флаг&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2" name="AutoShape 8" descr="Картинки по запросу &quot;италия флаг&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89" name="Rectangle 1"/>
          <p:cNvSpPr>
            <a:spLocks noChangeArrowheads="1"/>
          </p:cNvSpPr>
          <p:nvPr/>
        </p:nvSpPr>
        <p:spPr bwMode="auto">
          <a:xfrm>
            <a:off x="179512" y="1691515"/>
            <a:ext cx="417646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b="1" i="0" u="none" strike="noStrike" cap="none" normalizeH="0" baseline="0" dirty="0" smtClean="0">
                <a:ln>
                  <a:noFill/>
                </a:ln>
                <a:effectLst/>
                <a:latin typeface="Times New Roman" pitchFamily="18" charset="0"/>
                <a:ea typeface="Calibri" pitchFamily="34" charset="0"/>
                <a:cs typeface="Times New Roman" pitchFamily="18" charset="0"/>
              </a:rPr>
              <a:t>Таблиця обмеження джерел фінансування.</a:t>
            </a:r>
            <a:endParaRPr kumimoji="0" lang="uk-UA" sz="2000" b="1" i="0" u="none" strike="noStrike" cap="none" normalizeH="0" baseline="0" dirty="0" smtClean="0">
              <a:ln>
                <a:noFill/>
              </a:ln>
              <a:effectLst/>
              <a:latin typeface="Arial" pitchFamily="34" charset="0"/>
              <a:cs typeface="Arial" pitchFamily="34" charset="0"/>
            </a:endParaRPr>
          </a:p>
        </p:txBody>
      </p:sp>
      <p:graphicFrame>
        <p:nvGraphicFramePr>
          <p:cNvPr id="21" name="Схема 20"/>
          <p:cNvGraphicFramePr/>
          <p:nvPr/>
        </p:nvGraphicFramePr>
        <p:xfrm>
          <a:off x="242887" y="2420887"/>
          <a:ext cx="8658225" cy="381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normAutofit/>
          </a:bodyPr>
          <a:lstStyle/>
          <a:p>
            <a:r>
              <a:rPr lang="uk-UA" sz="2400" b="1" dirty="0" smtClean="0">
                <a:solidFill>
                  <a:schemeClr val="tx1"/>
                </a:solidFill>
              </a:rPr>
              <a:t>Правове регулювання фінансових засад політичних партій</a:t>
            </a:r>
            <a:endParaRPr lang="ru-RU" sz="2400" dirty="0"/>
          </a:p>
        </p:txBody>
      </p:sp>
      <p:sp>
        <p:nvSpPr>
          <p:cNvPr id="11265" name="Rectangle 1"/>
          <p:cNvSpPr>
            <a:spLocks noChangeArrowheads="1"/>
          </p:cNvSpPr>
          <p:nvPr/>
        </p:nvSpPr>
        <p:spPr bwMode="auto">
          <a:xfrm>
            <a:off x="179512" y="1700808"/>
            <a:ext cx="4644008" cy="30777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Згідно Закону </a:t>
            </a:r>
            <a:r>
              <a:rPr kumimoji="0" lang="uk-UA"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 федеральні виборчі кампанії</a:t>
            </a:r>
            <a:r>
              <a:rPr kumimoji="0" lang="uk-UA"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Схема 7"/>
          <p:cNvGraphicFramePr/>
          <p:nvPr/>
        </p:nvGraphicFramePr>
        <p:xfrm>
          <a:off x="400050" y="2348879"/>
          <a:ext cx="8343900" cy="352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60672" cy="644363"/>
          </a:xfrm>
        </p:spPr>
        <p:txBody>
          <a:bodyPr>
            <a:noAutofit/>
          </a:bodyPr>
          <a:lstStyle/>
          <a:p>
            <a:pPr lvl="0"/>
            <a:r>
              <a:rPr lang="uk-UA" sz="2800" b="1" dirty="0" smtClean="0">
                <a:solidFill>
                  <a:schemeClr val="tx1"/>
                </a:solidFill>
              </a:rPr>
              <a:t>Парламентська діяльність партії</a:t>
            </a:r>
            <a:endParaRPr lang="ru-RU" sz="2800" b="1" dirty="0">
              <a:solidFill>
                <a:schemeClr val="tx1"/>
              </a:solidFill>
            </a:endParaRPr>
          </a:p>
        </p:txBody>
      </p:sp>
      <p:sp>
        <p:nvSpPr>
          <p:cNvPr id="19" name="Прямоугольник 18"/>
          <p:cNvSpPr/>
          <p:nvPr/>
        </p:nvSpPr>
        <p:spPr>
          <a:xfrm>
            <a:off x="179512" y="908720"/>
            <a:ext cx="7200800" cy="861774"/>
          </a:xfrm>
          <a:prstGeom prst="rect">
            <a:avLst/>
          </a:prstGeom>
        </p:spPr>
        <p:txBody>
          <a:bodyPr wrap="square">
            <a:spAutoFit/>
          </a:bodyPr>
          <a:lstStyle/>
          <a:p>
            <a:r>
              <a:rPr lang="uk-UA" sz="1600" b="1" dirty="0" smtClean="0"/>
              <a:t>На початку хочеться навести виключні факти із історії партійної системи США</a:t>
            </a:r>
            <a:r>
              <a:rPr lang="uk-UA" dirty="0" smtClean="0"/>
              <a:t/>
            </a:r>
            <a:br>
              <a:rPr lang="uk-UA" dirty="0" smtClean="0"/>
            </a:br>
            <a:endParaRPr lang="ru-RU" dirty="0"/>
          </a:p>
        </p:txBody>
      </p:sp>
      <p:graphicFrame>
        <p:nvGraphicFramePr>
          <p:cNvPr id="21" name="Таблица 20"/>
          <p:cNvGraphicFramePr>
            <a:graphicFrameLocks noGrp="1"/>
          </p:cNvGraphicFramePr>
          <p:nvPr/>
        </p:nvGraphicFramePr>
        <p:xfrm>
          <a:off x="971600" y="1484784"/>
          <a:ext cx="7272808" cy="5040560"/>
        </p:xfrm>
        <a:graphic>
          <a:graphicData uri="http://schemas.openxmlformats.org/drawingml/2006/table">
            <a:tbl>
              <a:tblPr/>
              <a:tblGrid>
                <a:gridCol w="3636404"/>
                <a:gridCol w="3636404"/>
              </a:tblGrid>
              <a:tr h="1198310">
                <a:tc>
                  <a:txBody>
                    <a:bodyPr/>
                    <a:lstStyle/>
                    <a:p>
                      <a:pPr>
                        <a:lnSpc>
                          <a:spcPct val="115000"/>
                        </a:lnSpc>
                        <a:spcAft>
                          <a:spcPts val="0"/>
                        </a:spcAft>
                      </a:pPr>
                      <a:r>
                        <a:rPr lang="uk-UA" sz="1300" dirty="0">
                          <a:latin typeface="Calibri"/>
                          <a:ea typeface="Calibri"/>
                          <a:cs typeface="Times New Roman"/>
                        </a:rPr>
                        <a:t>Конституція республіки не ставить обмеження на кількість можливих партій, насправді, вона взагалі не передбачає їхнього існування. </a:t>
                      </a:r>
                      <a:endParaRPr lang="ru-RU" sz="1300" dirty="0">
                        <a:latin typeface="Calibri"/>
                        <a:ea typeface="Calibri"/>
                        <a:cs typeface="Times New Roman"/>
                      </a:endParaRPr>
                    </a:p>
                  </a:txBody>
                  <a:tcPr marL="44394" marR="4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a:latin typeface="Calibri"/>
                          <a:ea typeface="Calibri"/>
                          <a:cs typeface="Times New Roman"/>
                        </a:rPr>
                        <a:t>Щоправда, законодавство країни передбачає привілеї для кандидатів від партій перед незалежними кандидатами на виборах, проте це ще не пояснює домінування саме Демократичної та Республіканської партій у владі.</a:t>
                      </a:r>
                      <a:endParaRPr lang="ru-RU" sz="1300">
                        <a:latin typeface="Calibri"/>
                        <a:ea typeface="Calibri"/>
                        <a:cs typeface="Times New Roman"/>
                      </a:endParaRPr>
                    </a:p>
                  </a:txBody>
                  <a:tcPr marL="44394" marR="4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7712">
                <a:tc>
                  <a:txBody>
                    <a:bodyPr/>
                    <a:lstStyle/>
                    <a:p>
                      <a:pPr>
                        <a:lnSpc>
                          <a:spcPct val="115000"/>
                        </a:lnSpc>
                        <a:spcAft>
                          <a:spcPts val="0"/>
                        </a:spcAft>
                      </a:pPr>
                      <a:r>
                        <a:rPr lang="uk-UA" sz="1300" dirty="0">
                          <a:latin typeface="Calibri"/>
                          <a:ea typeface="Calibri"/>
                          <a:cs typeface="Times New Roman"/>
                        </a:rPr>
                        <a:t>Взагалі в американській традиції існує </a:t>
                      </a:r>
                      <a:r>
                        <a:rPr lang="uk-UA" sz="1300" dirty="0" smtClean="0">
                          <a:latin typeface="Calibri"/>
                          <a:ea typeface="Calibri"/>
                          <a:cs typeface="Times New Roman"/>
                        </a:rPr>
                        <a:t>декілька</a:t>
                      </a:r>
                      <a:r>
                        <a:rPr lang="uk-UA" sz="1300" baseline="0" dirty="0" smtClean="0">
                          <a:latin typeface="Calibri"/>
                          <a:ea typeface="Calibri"/>
                          <a:cs typeface="Times New Roman"/>
                        </a:rPr>
                        <a:t> </a:t>
                      </a:r>
                      <a:r>
                        <a:rPr lang="uk-UA" sz="1300" dirty="0" smtClean="0">
                          <a:latin typeface="Calibri"/>
                          <a:ea typeface="Calibri"/>
                          <a:cs typeface="Times New Roman"/>
                        </a:rPr>
                        <a:t>підходів </a:t>
                      </a:r>
                      <a:r>
                        <a:rPr lang="uk-UA" sz="1300" dirty="0">
                          <a:latin typeface="Calibri"/>
                          <a:ea typeface="Calibri"/>
                          <a:cs typeface="Times New Roman"/>
                        </a:rPr>
                        <a:t>щодо трактування місця і ролі політичних партій, при цьому визначення самого поняття партії в США не існує.</a:t>
                      </a:r>
                      <a:endParaRPr lang="ru-RU" sz="1300" dirty="0">
                        <a:latin typeface="Calibri"/>
                        <a:ea typeface="Calibri"/>
                        <a:cs typeface="Times New Roman"/>
                      </a:endParaRPr>
                    </a:p>
                  </a:txBody>
                  <a:tcPr marL="44394" marR="4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a:latin typeface="Calibri"/>
                          <a:ea typeface="Calibri"/>
                          <a:cs typeface="Times New Roman"/>
                        </a:rPr>
                        <a:t>До поняття “політична система” зазвичай об’єднують всі політичні партії, що існують в країні, незалежно від того, входять вони до партійної системи чи ні.</a:t>
                      </a:r>
                      <a:endParaRPr lang="ru-RU" sz="1300">
                        <a:latin typeface="Calibri"/>
                        <a:ea typeface="Calibri"/>
                        <a:cs typeface="Times New Roman"/>
                      </a:endParaRPr>
                    </a:p>
                  </a:txBody>
                  <a:tcPr marL="44394" marR="4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8310">
                <a:tc>
                  <a:txBody>
                    <a:bodyPr/>
                    <a:lstStyle/>
                    <a:p>
                      <a:pPr>
                        <a:lnSpc>
                          <a:spcPct val="115000"/>
                        </a:lnSpc>
                        <a:spcAft>
                          <a:spcPts val="0"/>
                        </a:spcAft>
                      </a:pPr>
                      <a:r>
                        <a:rPr lang="uk-UA" sz="1300">
                          <a:latin typeface="Calibri"/>
                          <a:ea typeface="Calibri"/>
                          <a:cs typeface="Times New Roman"/>
                        </a:rPr>
                        <a:t>Коли приходить новий президент, він приводить із собою команду управлінців вищого і середнього щаблів, і здійснює більш ніж 2000 призначень тих, хто має керувати федеральними департаментами та агентствами</a:t>
                      </a:r>
                      <a:endParaRPr lang="ru-RU" sz="1300">
                        <a:latin typeface="Calibri"/>
                        <a:ea typeface="Calibri"/>
                        <a:cs typeface="Times New Roman"/>
                      </a:endParaRPr>
                    </a:p>
                  </a:txBody>
                  <a:tcPr marL="44394" marR="4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a:latin typeface="Calibri"/>
                          <a:ea typeface="Calibri"/>
                          <a:cs typeface="Times New Roman"/>
                        </a:rPr>
                        <a:t>Призначення відбуваються значною мірою за партійною ознакою.</a:t>
                      </a:r>
                      <a:endParaRPr lang="ru-RU" sz="1300">
                        <a:latin typeface="Calibri"/>
                        <a:ea typeface="Calibri"/>
                        <a:cs typeface="Times New Roman"/>
                      </a:endParaRPr>
                    </a:p>
                  </a:txBody>
                  <a:tcPr marL="44394" marR="4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6228">
                <a:tc>
                  <a:txBody>
                    <a:bodyPr/>
                    <a:lstStyle/>
                    <a:p>
                      <a:pPr>
                        <a:lnSpc>
                          <a:spcPct val="115000"/>
                        </a:lnSpc>
                        <a:spcAft>
                          <a:spcPts val="0"/>
                        </a:spcAft>
                      </a:pPr>
                      <a:r>
                        <a:rPr lang="uk-UA" sz="1300" dirty="0">
                          <a:latin typeface="Calibri"/>
                          <a:ea typeface="Calibri"/>
                          <a:cs typeface="Times New Roman"/>
                        </a:rPr>
                        <a:t>Однією з основних особливостей американських партій є їх спрямованість на перемогу у виборах. Існує ціла низка організацій, що виконують передвиборчі функції: Комітет щодо виборів у Конгрес, Комітет щодо виборів у Сенат та Асоціація губернаторів сприяють обранню та переобранню членів партії.</a:t>
                      </a:r>
                      <a:endParaRPr lang="ru-RU" sz="1300" dirty="0">
                        <a:latin typeface="Calibri"/>
                        <a:ea typeface="Calibri"/>
                        <a:cs typeface="Times New Roman"/>
                      </a:endParaRPr>
                    </a:p>
                  </a:txBody>
                  <a:tcPr marL="44394" marR="4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300" dirty="0">
                          <a:latin typeface="Calibri"/>
                          <a:ea typeface="Calibri"/>
                          <a:cs typeface="Times New Roman"/>
                        </a:rPr>
                        <a:t>Важливим показником цих комітетів є кількість коштів, зібраних ними під час виборчого циклу. На рівні штату існують з’їзд партії, виконавчий комітет та голова партії штату. Спосіб формування цих органів цілком залежить від законодавства конкретного штату.</a:t>
                      </a:r>
                      <a:endParaRPr lang="ru-RU" sz="1300" dirty="0">
                        <a:latin typeface="Calibri"/>
                        <a:ea typeface="Calibri"/>
                        <a:cs typeface="Times New Roman"/>
                      </a:endParaRPr>
                    </a:p>
                  </a:txBody>
                  <a:tcPr marL="44394" marR="44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60672" cy="644363"/>
          </a:xfrm>
          <a:solidFill>
            <a:schemeClr val="bg1"/>
          </a:solidFill>
        </p:spPr>
        <p:txBody>
          <a:bodyPr>
            <a:noAutofit/>
          </a:bodyPr>
          <a:lstStyle/>
          <a:p>
            <a:pPr lvl="0"/>
            <a:r>
              <a:rPr lang="ru-RU" sz="2800" b="1" dirty="0" err="1" smtClean="0">
                <a:solidFill>
                  <a:schemeClr val="tx1"/>
                </a:solidFill>
              </a:rPr>
              <a:t>Висновки</a:t>
            </a:r>
            <a:endParaRPr lang="ru-RU" sz="2800" b="1" dirty="0">
              <a:solidFill>
                <a:schemeClr val="tx1"/>
              </a:solidFill>
            </a:endParaRPr>
          </a:p>
        </p:txBody>
      </p:sp>
      <p:sp>
        <p:nvSpPr>
          <p:cNvPr id="19" name="Прямоугольник 18"/>
          <p:cNvSpPr/>
          <p:nvPr/>
        </p:nvSpPr>
        <p:spPr>
          <a:xfrm>
            <a:off x="539552" y="1124744"/>
            <a:ext cx="7704856" cy="984885"/>
          </a:xfrm>
          <a:prstGeom prst="rect">
            <a:avLst/>
          </a:prstGeom>
          <a:solidFill>
            <a:schemeClr val="bg1"/>
          </a:solidFill>
        </p:spPr>
        <p:txBody>
          <a:bodyPr wrap="square">
            <a:spAutoFit/>
          </a:bodyPr>
          <a:lstStyle/>
          <a:p>
            <a:r>
              <a:rPr lang="uk-UA" sz="2000" b="1" dirty="0" smtClean="0"/>
              <a:t>Маю на мету виокремити головні риси парламентської системи в США на </a:t>
            </a:r>
            <a:r>
              <a:rPr lang="uk-UA" sz="2000" b="1" dirty="0" err="1" smtClean="0"/>
              <a:t>данний</a:t>
            </a:r>
            <a:r>
              <a:rPr lang="uk-UA" sz="2000" b="1" dirty="0" smtClean="0"/>
              <a:t> момент. А саме:</a:t>
            </a:r>
          </a:p>
          <a:p>
            <a:endParaRPr lang="uk-UA" dirty="0"/>
          </a:p>
        </p:txBody>
      </p:sp>
      <p:graphicFrame>
        <p:nvGraphicFramePr>
          <p:cNvPr id="5" name="Схема 4"/>
          <p:cNvGraphicFramePr/>
          <p:nvPr/>
        </p:nvGraphicFramePr>
        <p:xfrm>
          <a:off x="1043608" y="2204864"/>
          <a:ext cx="7277100" cy="413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uk-UA" b="1" dirty="0" smtClean="0">
                <a:solidFill>
                  <a:schemeClr val="tx1"/>
                </a:solidFill>
              </a:rPr>
              <a:t> Висновки </a:t>
            </a:r>
            <a:r>
              <a:rPr lang="uk-UA" b="1" dirty="0" smtClean="0">
                <a:solidFill>
                  <a:schemeClr val="tx1"/>
                </a:solidFill>
              </a:rPr>
              <a:t>аналізу </a:t>
            </a:r>
            <a:r>
              <a:rPr lang="uk-UA" b="1" dirty="0" err="1" smtClean="0">
                <a:solidFill>
                  <a:schemeClr val="tx1"/>
                </a:solidFill>
              </a:rPr>
              <a:t>сша</a:t>
            </a:r>
            <a:r>
              <a:rPr lang="uk-UA" b="1" dirty="0" smtClean="0">
                <a:solidFill>
                  <a:schemeClr val="tx1"/>
                </a:solidFill>
              </a:rPr>
              <a:t> і </a:t>
            </a:r>
            <a:r>
              <a:rPr lang="uk-UA" b="1" dirty="0" err="1" smtClean="0">
                <a:solidFill>
                  <a:schemeClr val="tx1"/>
                </a:solidFill>
              </a:rPr>
              <a:t>україни</a:t>
            </a:r>
            <a:r>
              <a:rPr lang="uk-UA" b="1" smtClean="0">
                <a:solidFill>
                  <a:schemeClr val="tx1"/>
                </a:solidFill>
              </a:rPr>
              <a:t> </a:t>
            </a:r>
            <a:endParaRPr lang="ru-RU" b="1" dirty="0">
              <a:solidFill>
                <a:schemeClr val="tx1"/>
              </a:solidFill>
            </a:endParaRPr>
          </a:p>
        </p:txBody>
      </p:sp>
      <p:sp>
        <p:nvSpPr>
          <p:cNvPr id="3" name="Содержимое 2"/>
          <p:cNvSpPr>
            <a:spLocks noGrp="1"/>
          </p:cNvSpPr>
          <p:nvPr>
            <p:ph idx="1"/>
          </p:nvPr>
        </p:nvSpPr>
        <p:spPr>
          <a:xfrm>
            <a:off x="467544" y="2276872"/>
            <a:ext cx="8229600" cy="4104456"/>
          </a:xfrm>
        </p:spPr>
        <p:txBody>
          <a:bodyPr>
            <a:noAutofit/>
          </a:bodyPr>
          <a:lstStyle/>
          <a:p>
            <a:r>
              <a:rPr lang="uk-UA" sz="1600" b="1" dirty="0" smtClean="0">
                <a:solidFill>
                  <a:schemeClr val="tx1"/>
                </a:solidFill>
                <a:latin typeface="Arial Unicode MS" pitchFamily="34" charset="-128"/>
                <a:ea typeface="Arial Unicode MS" pitchFamily="34" charset="-128"/>
                <a:cs typeface="Arial Unicode MS" pitchFamily="34" charset="-128"/>
              </a:rPr>
              <a:t>Проаналізувавши дві партійні системи, хочу підкреслити, що партійна система США звісно виглядає більш гармонійною та монолітною. Проте, в цьому питанні особливу роль відіграє американський менталітет. На даний момент, я вважаю що для України така система та </a:t>
            </a:r>
            <a:r>
              <a:rPr lang="uk-UA" sz="1600" b="1" dirty="0" err="1" smtClean="0">
                <a:solidFill>
                  <a:schemeClr val="tx1"/>
                </a:solidFill>
                <a:latin typeface="Arial Unicode MS" pitchFamily="34" charset="-128"/>
                <a:ea typeface="Arial Unicode MS" pitchFamily="34" charset="-128"/>
                <a:cs typeface="Arial Unicode MS" pitchFamily="34" charset="-128"/>
              </a:rPr>
              <a:t>двопартійність</a:t>
            </a:r>
            <a:r>
              <a:rPr lang="uk-UA" sz="1600" b="1" dirty="0" smtClean="0">
                <a:solidFill>
                  <a:schemeClr val="tx1"/>
                </a:solidFill>
                <a:latin typeface="Arial Unicode MS" pitchFamily="34" charset="-128"/>
                <a:ea typeface="Arial Unicode MS" pitchFamily="34" charset="-128"/>
                <a:cs typeface="Arial Unicode MS" pitchFamily="34" charset="-128"/>
              </a:rPr>
              <a:t>, нажаль, не підішли би. </a:t>
            </a:r>
            <a:br>
              <a:rPr lang="uk-UA" sz="1600" b="1" dirty="0" smtClean="0">
                <a:solidFill>
                  <a:schemeClr val="tx1"/>
                </a:solidFill>
                <a:latin typeface="Arial Unicode MS" pitchFamily="34" charset="-128"/>
                <a:ea typeface="Arial Unicode MS" pitchFamily="34" charset="-128"/>
                <a:cs typeface="Arial Unicode MS" pitchFamily="34" charset="-128"/>
              </a:rPr>
            </a:br>
            <a:r>
              <a:rPr lang="uk-UA" sz="1600" b="1" dirty="0" smtClean="0">
                <a:solidFill>
                  <a:schemeClr val="tx1"/>
                </a:solidFill>
                <a:latin typeface="Arial Unicode MS" pitchFamily="34" charset="-128"/>
                <a:ea typeface="Arial Unicode MS" pitchFamily="34" charset="-128"/>
                <a:cs typeface="Arial Unicode MS" pitchFamily="34" charset="-128"/>
              </a:rPr>
              <a:t>Висновки стосовно кожної з країн, були наведені вище. Стосовно переваг, хочу виокремити наступні, які будуть доречні для запозичення</a:t>
            </a:r>
            <a:endParaRPr lang="ru-RU" sz="1600" b="1" dirty="0" smtClean="0">
              <a:solidFill>
                <a:schemeClr val="tx1"/>
              </a:solidFill>
              <a:latin typeface="Arial Unicode MS" pitchFamily="34" charset="-128"/>
              <a:ea typeface="Arial Unicode MS" pitchFamily="34" charset="-128"/>
              <a:cs typeface="Arial Unicode MS" pitchFamily="34" charset="-128"/>
            </a:endParaRPr>
          </a:p>
          <a:p>
            <a:pPr lvl="0"/>
            <a:r>
              <a:rPr lang="uk-UA" sz="1600" b="1" dirty="0" smtClean="0">
                <a:solidFill>
                  <a:schemeClr val="tx1"/>
                </a:solidFill>
                <a:latin typeface="Arial Unicode MS" pitchFamily="34" charset="-128"/>
                <a:ea typeface="Arial Unicode MS" pitchFamily="34" charset="-128"/>
                <a:cs typeface="Arial Unicode MS" pitchFamily="34" charset="-128"/>
              </a:rPr>
              <a:t>Зосередження всієї повноти і державної і партійної влади дає більшу ефективність виконавчій владі</a:t>
            </a:r>
            <a:endParaRPr lang="ru-RU" sz="1600" b="1" dirty="0" smtClean="0">
              <a:solidFill>
                <a:schemeClr val="tx1"/>
              </a:solidFill>
              <a:latin typeface="Arial Unicode MS" pitchFamily="34" charset="-128"/>
              <a:ea typeface="Arial Unicode MS" pitchFamily="34" charset="-128"/>
              <a:cs typeface="Arial Unicode MS" pitchFamily="34" charset="-128"/>
            </a:endParaRPr>
          </a:p>
          <a:p>
            <a:pPr lvl="0"/>
            <a:r>
              <a:rPr lang="uk-UA" sz="1600" b="1" dirty="0" err="1" smtClean="0">
                <a:solidFill>
                  <a:schemeClr val="tx1"/>
                </a:solidFill>
                <a:latin typeface="Arial Unicode MS" pitchFamily="34" charset="-128"/>
                <a:ea typeface="Arial Unicode MS" pitchFamily="34" charset="-128"/>
                <a:cs typeface="Arial Unicode MS" pitchFamily="34" charset="-128"/>
              </a:rPr>
              <a:t>Двопартійність</a:t>
            </a:r>
            <a:r>
              <a:rPr lang="uk-UA" sz="1600" b="1" dirty="0" smtClean="0">
                <a:solidFill>
                  <a:schemeClr val="tx1"/>
                </a:solidFill>
                <a:latin typeface="Arial Unicode MS" pitchFamily="34" charset="-128"/>
                <a:ea typeface="Arial Unicode MS" pitchFamily="34" charset="-128"/>
                <a:cs typeface="Arial Unicode MS" pitchFamily="34" charset="-128"/>
              </a:rPr>
              <a:t> – надійна перешкода перед радикальними, сумнівними політ – силами, а також партіями, які створюються задля відтягування голосів</a:t>
            </a:r>
            <a:endParaRPr lang="ru-RU" sz="1600" b="1" dirty="0" smtClean="0">
              <a:solidFill>
                <a:schemeClr val="tx1"/>
              </a:solidFill>
              <a:latin typeface="Arial Unicode MS" pitchFamily="34" charset="-128"/>
              <a:ea typeface="Arial Unicode MS" pitchFamily="34" charset="-128"/>
              <a:cs typeface="Arial Unicode MS" pitchFamily="34" charset="-128"/>
            </a:endParaRPr>
          </a:p>
          <a:p>
            <a:pPr lvl="0"/>
            <a:r>
              <a:rPr lang="uk-UA" sz="1600" b="1" dirty="0" err="1" smtClean="0">
                <a:solidFill>
                  <a:schemeClr val="tx1"/>
                </a:solidFill>
                <a:latin typeface="Arial Unicode MS" pitchFamily="34" charset="-128"/>
                <a:ea typeface="Arial Unicode MS" pitchFamily="34" charset="-128"/>
                <a:cs typeface="Arial Unicode MS" pitchFamily="34" charset="-128"/>
              </a:rPr>
              <a:t>Двопартійність</a:t>
            </a:r>
            <a:r>
              <a:rPr lang="uk-UA" sz="1600" b="1" dirty="0" smtClean="0">
                <a:solidFill>
                  <a:schemeClr val="tx1"/>
                </a:solidFill>
                <a:latin typeface="Arial Unicode MS" pitchFamily="34" charset="-128"/>
                <a:ea typeface="Arial Unicode MS" pitchFamily="34" charset="-128"/>
                <a:cs typeface="Arial Unicode MS" pitchFamily="34" charset="-128"/>
              </a:rPr>
              <a:t> – не значить застій. Просто фіксуються жорсткі рамки, що можна змінювати, а що ні</a:t>
            </a:r>
            <a:endParaRPr lang="ru-RU" sz="1600" b="1" dirty="0" smtClean="0">
              <a:solidFill>
                <a:schemeClr val="tx1"/>
              </a:solidFill>
              <a:latin typeface="Arial Unicode MS" pitchFamily="34" charset="-128"/>
              <a:ea typeface="Arial Unicode MS" pitchFamily="34" charset="-128"/>
              <a:cs typeface="Arial Unicode MS" pitchFamily="34" charset="-128"/>
            </a:endParaRPr>
          </a:p>
          <a:p>
            <a:r>
              <a:rPr lang="uk-UA" sz="1600" b="1" dirty="0" smtClean="0">
                <a:solidFill>
                  <a:schemeClr val="tx1"/>
                </a:solidFill>
                <a:latin typeface="Arial Unicode MS" pitchFamily="34" charset="-128"/>
                <a:ea typeface="Arial Unicode MS" pitchFamily="34" charset="-128"/>
                <a:cs typeface="Arial Unicode MS" pitchFamily="34" charset="-128"/>
              </a:rPr>
              <a:t>Виходячи з попереднього пункту – захищає демократичний, прозорий політичний режим, не дозволяє рушити основи ринкової економіки та знижує рівень бюрократії, можливостей лобіювати свої бізнес – інтереси.</a:t>
            </a:r>
            <a:endParaRPr lang="ru-RU" sz="1600" b="1" dirty="0">
              <a:solidFill>
                <a:schemeClr val="tx1"/>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36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chemeClr val="tx1"/>
                </a:solidFill>
              </a:rPr>
              <a:t>Список використаних джерел</a:t>
            </a:r>
            <a:endParaRPr lang="ru-RU" dirty="0">
              <a:solidFill>
                <a:schemeClr val="tx1"/>
              </a:solidFill>
            </a:endParaRPr>
          </a:p>
        </p:txBody>
      </p:sp>
      <p:sp>
        <p:nvSpPr>
          <p:cNvPr id="3" name="Содержимое 2"/>
          <p:cNvSpPr>
            <a:spLocks noGrp="1"/>
          </p:cNvSpPr>
          <p:nvPr>
            <p:ph idx="1"/>
          </p:nvPr>
        </p:nvSpPr>
        <p:spPr>
          <a:xfrm>
            <a:off x="457200" y="1752600"/>
            <a:ext cx="8229600" cy="4628728"/>
          </a:xfrm>
          <a:solidFill>
            <a:schemeClr val="bg1"/>
          </a:solidFill>
        </p:spPr>
        <p:txBody>
          <a:bodyPr>
            <a:normAutofit/>
          </a:bodyPr>
          <a:lstStyle/>
          <a:p>
            <a:r>
              <a:rPr lang="uk-UA" sz="1400" dirty="0" smtClean="0"/>
              <a:t>Особливості сучасних політичних партій та становлення партійної системи України / М. </a:t>
            </a:r>
            <a:r>
              <a:rPr lang="uk-UA" sz="1400" dirty="0" err="1" smtClean="0"/>
              <a:t>Росенко</a:t>
            </a:r>
            <a:r>
              <a:rPr lang="uk-UA" sz="1400" dirty="0" smtClean="0"/>
              <a:t> // Вісник державної служби України :інформаційно-аналітичний журнал. - 2010. - № 2.</a:t>
            </a:r>
          </a:p>
          <a:p>
            <a:r>
              <a:rPr lang="ru-RU" sz="1400" dirty="0" err="1" smtClean="0"/>
              <a:t>Політичні</a:t>
            </a:r>
            <a:r>
              <a:rPr lang="ru-RU" sz="1400" dirty="0" smtClean="0"/>
              <a:t> </a:t>
            </a:r>
            <a:r>
              <a:rPr lang="ru-RU" sz="1400" dirty="0" err="1" smtClean="0"/>
              <a:t>партії</a:t>
            </a:r>
            <a:r>
              <a:rPr lang="ru-RU" sz="1400" dirty="0" smtClean="0"/>
              <a:t> США // </a:t>
            </a:r>
            <a:r>
              <a:rPr lang="ru-RU" sz="1400" dirty="0" err="1" smtClean="0"/>
              <a:t>Матеріал</a:t>
            </a:r>
            <a:r>
              <a:rPr lang="ru-RU" sz="1400" dirty="0" smtClean="0"/>
              <a:t> </a:t>
            </a:r>
            <a:r>
              <a:rPr lang="ru-RU" sz="1400" dirty="0" err="1" smtClean="0"/>
              <a:t>з</a:t>
            </a:r>
            <a:r>
              <a:rPr lang="ru-RU" sz="1400" dirty="0" smtClean="0"/>
              <a:t> </a:t>
            </a:r>
            <a:r>
              <a:rPr lang="ru-RU" sz="1400" dirty="0" err="1" smtClean="0"/>
              <a:t>Вікіпедії</a:t>
            </a:r>
            <a:r>
              <a:rPr lang="ru-RU" sz="1400" dirty="0" smtClean="0"/>
              <a:t> — </a:t>
            </a:r>
            <a:r>
              <a:rPr lang="ru-RU" sz="1400" dirty="0" err="1" smtClean="0"/>
              <a:t>вільної</a:t>
            </a:r>
            <a:r>
              <a:rPr lang="ru-RU" sz="1400" dirty="0" smtClean="0"/>
              <a:t> </a:t>
            </a:r>
            <a:r>
              <a:rPr lang="ru-RU" sz="1400" dirty="0" err="1" smtClean="0"/>
              <a:t>енциклопедії</a:t>
            </a:r>
            <a:r>
              <a:rPr lang="ru-RU" sz="1400" dirty="0" smtClean="0"/>
              <a:t>. </a:t>
            </a:r>
            <a:r>
              <a:rPr lang="en-US" sz="1400" dirty="0" smtClean="0"/>
              <a:t>URL: https://uk.wikipedia.org/wiki/%</a:t>
            </a:r>
            <a:endParaRPr lang="uk-UA" sz="1400" dirty="0" smtClean="0"/>
          </a:p>
          <a:p>
            <a:r>
              <a:rPr lang="ru-RU" sz="1400" dirty="0" smtClean="0"/>
              <a:t>Журавлева В.Ю. Политические партии США в институтах власти и в обществе // США-Канада. – 2005. – № 4.</a:t>
            </a:r>
            <a:endParaRPr lang="en-US" sz="1400" dirty="0" smtClean="0"/>
          </a:p>
          <a:p>
            <a:r>
              <a:rPr lang="ru-RU" sz="1400" dirty="0" err="1" smtClean="0"/>
              <a:t>Багатопартійна</a:t>
            </a:r>
            <a:r>
              <a:rPr lang="ru-RU" sz="1400" dirty="0" smtClean="0"/>
              <a:t> </a:t>
            </a:r>
            <a:r>
              <a:rPr lang="ru-RU" sz="1400" dirty="0" err="1" smtClean="0"/>
              <a:t>українська</a:t>
            </a:r>
            <a:r>
              <a:rPr lang="ru-RU" sz="1400" dirty="0" smtClean="0"/>
              <a:t> держава на початку ХХ ст. – К., 1992.</a:t>
            </a:r>
          </a:p>
          <a:p>
            <a:r>
              <a:rPr lang="en-US" sz="1400" dirty="0" smtClean="0"/>
              <a:t>Key V.O. Politics, parties, and pressure groups. – N. Y., 1960. 10. Rose G.L. Controversial Issues in Presidential Selection. – Albany N.Y., 1994.</a:t>
            </a:r>
          </a:p>
          <a:p>
            <a:r>
              <a:rPr lang="ru-RU" sz="1400" dirty="0" smtClean="0"/>
              <a:t>ЗАКОН УКРАЇНИ Про </a:t>
            </a:r>
            <a:r>
              <a:rPr lang="ru-RU" sz="1400" dirty="0" err="1" smtClean="0"/>
              <a:t>політичні</a:t>
            </a:r>
            <a:r>
              <a:rPr lang="ru-RU" sz="1400" dirty="0" smtClean="0"/>
              <a:t> </a:t>
            </a:r>
            <a:r>
              <a:rPr lang="ru-RU" sz="1400" dirty="0" err="1" smtClean="0"/>
              <a:t>партії</a:t>
            </a:r>
            <a:r>
              <a:rPr lang="ru-RU" sz="1400" dirty="0" smtClean="0"/>
              <a:t> в </a:t>
            </a:r>
            <a:r>
              <a:rPr lang="ru-RU" sz="1400" dirty="0" err="1" smtClean="0"/>
              <a:t>Україні</a:t>
            </a:r>
            <a:r>
              <a:rPr lang="ru-RU" sz="1400" dirty="0" smtClean="0"/>
              <a:t> // URL: https://zakon1.rada.gov.ua/laws/show/2365-14 </a:t>
            </a:r>
            <a:endParaRPr lang="en-US" sz="1400" dirty="0" smtClean="0"/>
          </a:p>
          <a:p>
            <a:r>
              <a:rPr lang="ru-RU" sz="1400" dirty="0" err="1" smtClean="0"/>
              <a:t>Фінансування</a:t>
            </a:r>
            <a:r>
              <a:rPr lang="ru-RU" sz="1400" dirty="0" smtClean="0"/>
              <a:t> </a:t>
            </a:r>
            <a:r>
              <a:rPr lang="ru-RU" sz="1400" dirty="0" err="1" smtClean="0"/>
              <a:t>політичних</a:t>
            </a:r>
            <a:r>
              <a:rPr lang="ru-RU" sz="1400" dirty="0" smtClean="0"/>
              <a:t> </a:t>
            </a:r>
            <a:r>
              <a:rPr lang="ru-RU" sz="1400" dirty="0" err="1" smtClean="0"/>
              <a:t>партій</a:t>
            </a:r>
            <a:r>
              <a:rPr lang="ru-RU" sz="1400" dirty="0" smtClean="0"/>
              <a:t> у </a:t>
            </a:r>
            <a:r>
              <a:rPr lang="ru-RU" sz="1400" dirty="0" err="1" smtClean="0"/>
              <a:t>Сполучених</a:t>
            </a:r>
            <a:r>
              <a:rPr lang="ru-RU" sz="1400" dirty="0" smtClean="0"/>
              <a:t> Штатах Америки: </a:t>
            </a:r>
            <a:r>
              <a:rPr lang="ru-RU" sz="1400" dirty="0" err="1" smtClean="0"/>
              <a:t>чи</a:t>
            </a:r>
            <a:r>
              <a:rPr lang="ru-RU" sz="1400" dirty="0" smtClean="0"/>
              <a:t> </a:t>
            </a:r>
            <a:r>
              <a:rPr lang="ru-RU" sz="1400" dirty="0" err="1" smtClean="0"/>
              <a:t>є</a:t>
            </a:r>
            <a:r>
              <a:rPr lang="ru-RU" sz="1400" dirty="0" smtClean="0"/>
              <a:t> </a:t>
            </a:r>
            <a:r>
              <a:rPr lang="ru-RU" sz="1400" dirty="0" err="1" smtClean="0"/>
              <a:t>паралелі</a:t>
            </a:r>
            <a:r>
              <a:rPr lang="ru-RU" sz="1400" dirty="0" smtClean="0"/>
              <a:t> </a:t>
            </a:r>
            <a:r>
              <a:rPr lang="ru-RU" sz="1400" dirty="0" err="1" smtClean="0"/>
              <a:t>з</a:t>
            </a:r>
            <a:r>
              <a:rPr lang="ru-RU" sz="1400" dirty="0" smtClean="0"/>
              <a:t> </a:t>
            </a:r>
            <a:r>
              <a:rPr lang="ru-RU" sz="1400" dirty="0" err="1" smtClean="0"/>
              <a:t>Україною</a:t>
            </a:r>
            <a:r>
              <a:rPr lang="ru-RU" sz="1400" dirty="0" smtClean="0"/>
              <a:t>? // URL: http://nbuviap.gov.ua/index.php?option=com_content&amp;view=article&amp;id=2603:finansuvannya-politichnikh-partij-u-spoluchenikh-shtatakh-ameriki-chi-e-paraleli-z-ukrajinoyu&amp;catid=8&amp;Itemid=350</a:t>
            </a:r>
            <a:endParaRPr lang="ru-RU"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1628800"/>
            <a:ext cx="3240360" cy="432047"/>
          </a:xfrm>
          <a:solidFill>
            <a:schemeClr val="bg2"/>
          </a:solidFill>
        </p:spPr>
        <p:txBody>
          <a:bodyPr>
            <a:normAutofit fontScale="90000"/>
          </a:bodyPr>
          <a:lstStyle/>
          <a:p>
            <a:r>
              <a:rPr lang="uk-UA" dirty="0" smtClean="0">
                <a:solidFill>
                  <a:schemeClr val="tx1"/>
                </a:solidFill>
              </a:rPr>
              <a:t>План</a:t>
            </a:r>
            <a:endParaRPr lang="ru-RU" dirty="0">
              <a:solidFill>
                <a:schemeClr val="tx1"/>
              </a:solidFill>
            </a:endParaRPr>
          </a:p>
        </p:txBody>
      </p:sp>
      <p:sp>
        <p:nvSpPr>
          <p:cNvPr id="3" name="Объект 2"/>
          <p:cNvSpPr>
            <a:spLocks noGrp="1"/>
          </p:cNvSpPr>
          <p:nvPr>
            <p:ph idx="1"/>
          </p:nvPr>
        </p:nvSpPr>
        <p:spPr>
          <a:xfrm>
            <a:off x="467544" y="2132857"/>
            <a:ext cx="8229600" cy="3600399"/>
          </a:xfrm>
          <a:solidFill>
            <a:schemeClr val="accent6">
              <a:lumMod val="20000"/>
              <a:lumOff val="80000"/>
            </a:schemeClr>
          </a:solidFill>
        </p:spPr>
        <p:txBody>
          <a:bodyPr/>
          <a:lstStyle/>
          <a:p>
            <a:r>
              <a:rPr lang="uk-UA" dirty="0" smtClean="0"/>
              <a:t>1. Історія розвитку політичних партій</a:t>
            </a:r>
          </a:p>
          <a:p>
            <a:r>
              <a:rPr lang="uk-UA" dirty="0" smtClean="0"/>
              <a:t>2</a:t>
            </a:r>
            <a:r>
              <a:rPr lang="uk-UA" dirty="0"/>
              <a:t>. Правове регулювання організаційних та ідеологічних засад діяльності політичних </a:t>
            </a:r>
            <a:r>
              <a:rPr lang="uk-UA" dirty="0" smtClean="0"/>
              <a:t>партій</a:t>
            </a:r>
          </a:p>
          <a:p>
            <a:r>
              <a:rPr lang="uk-UA" dirty="0" smtClean="0"/>
              <a:t>3. </a:t>
            </a:r>
            <a:r>
              <a:rPr lang="ru-RU" dirty="0" err="1"/>
              <a:t>Правове</a:t>
            </a:r>
            <a:r>
              <a:rPr lang="ru-RU" dirty="0"/>
              <a:t> </a:t>
            </a:r>
            <a:r>
              <a:rPr lang="ru-RU" dirty="0" err="1"/>
              <a:t>регулювання</a:t>
            </a:r>
            <a:r>
              <a:rPr lang="ru-RU" dirty="0"/>
              <a:t> </a:t>
            </a:r>
            <a:r>
              <a:rPr lang="ru-RU" dirty="0" err="1"/>
              <a:t>фінансового</a:t>
            </a:r>
            <a:r>
              <a:rPr lang="ru-RU" dirty="0"/>
              <a:t> аспекту </a:t>
            </a:r>
            <a:r>
              <a:rPr lang="ru-RU" dirty="0" err="1"/>
              <a:t>діяльності</a:t>
            </a:r>
            <a:r>
              <a:rPr lang="ru-RU" dirty="0"/>
              <a:t> </a:t>
            </a:r>
            <a:r>
              <a:rPr lang="ru-RU" dirty="0" err="1"/>
              <a:t>політичних</a:t>
            </a:r>
            <a:r>
              <a:rPr lang="ru-RU" dirty="0"/>
              <a:t> </a:t>
            </a:r>
            <a:r>
              <a:rPr lang="ru-RU" dirty="0" err="1" smtClean="0"/>
              <a:t>партій</a:t>
            </a:r>
            <a:endParaRPr lang="ru-RU" dirty="0" smtClean="0"/>
          </a:p>
          <a:p>
            <a:r>
              <a:rPr lang="uk-UA" dirty="0" smtClean="0"/>
              <a:t>4</a:t>
            </a:r>
            <a:r>
              <a:rPr lang="uk-UA" dirty="0"/>
              <a:t>. Парламентська діяльність політичних </a:t>
            </a:r>
            <a:r>
              <a:rPr lang="uk-UA" dirty="0" smtClean="0"/>
              <a:t>партій</a:t>
            </a:r>
          </a:p>
          <a:p>
            <a:r>
              <a:rPr lang="uk-UA" dirty="0" smtClean="0"/>
              <a:t>5. Висновки</a:t>
            </a:r>
          </a:p>
          <a:p>
            <a:r>
              <a:rPr lang="uk-UA" dirty="0" smtClean="0"/>
              <a:t>6. Список використаних джерел</a:t>
            </a:r>
          </a:p>
          <a:p>
            <a:endParaRPr lang="ru-RU" dirty="0"/>
          </a:p>
        </p:txBody>
      </p:sp>
    </p:spTree>
    <p:extLst>
      <p:ext uri="{BB962C8B-B14F-4D97-AF65-F5344CB8AC3E}">
        <p14:creationId xmlns:p14="http://schemas.microsoft.com/office/powerpoint/2010/main" xmlns="" val="3801108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60672" cy="1039427"/>
          </a:xfrm>
          <a:solidFill>
            <a:schemeClr val="bg1"/>
          </a:solidFill>
        </p:spPr>
        <p:txBody>
          <a:bodyPr>
            <a:normAutofit/>
          </a:bodyPr>
          <a:lstStyle/>
          <a:p>
            <a:r>
              <a:rPr lang="uk-UA" dirty="0" smtClean="0">
                <a:solidFill>
                  <a:schemeClr val="tx1"/>
                </a:solidFill>
              </a:rPr>
              <a:t>Сполучені Штати </a:t>
            </a:r>
            <a:r>
              <a:rPr lang="uk-UA" dirty="0" err="1" smtClean="0">
                <a:solidFill>
                  <a:schemeClr val="tx1"/>
                </a:solidFill>
              </a:rPr>
              <a:t>америки</a:t>
            </a:r>
            <a:endParaRPr lang="ru-RU" dirty="0">
              <a:solidFill>
                <a:schemeClr val="tx1"/>
              </a:solidFill>
            </a:endParaRPr>
          </a:p>
        </p:txBody>
      </p:sp>
      <p:pic>
        <p:nvPicPr>
          <p:cNvPr id="1026" name="Picture 2"/>
          <p:cNvPicPr>
            <a:picLocks noChangeAspect="1" noChangeArrowheads="1"/>
          </p:cNvPicPr>
          <p:nvPr/>
        </p:nvPicPr>
        <p:blipFill>
          <a:blip r:embed="rId3" cstate="print"/>
          <a:stretch>
            <a:fillRect/>
          </a:stretch>
        </p:blipFill>
        <p:spPr bwMode="auto">
          <a:xfrm>
            <a:off x="140591" y="1886734"/>
            <a:ext cx="2127153" cy="2694394"/>
          </a:xfrm>
          <a:prstGeom prst="roundRect">
            <a:avLst>
              <a:gd name="adj" fmla="val 8594"/>
            </a:avLst>
          </a:prstGeom>
          <a:solidFill>
            <a:srgbClr val="FFFFFF">
              <a:shade val="85000"/>
              <a:alpha val="29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stretch>
            <a:fillRect/>
          </a:stretch>
        </p:blipFill>
        <p:spPr bwMode="auto">
          <a:xfrm>
            <a:off x="6804248" y="2204864"/>
            <a:ext cx="1944216"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51520" y="4725144"/>
            <a:ext cx="1944216" cy="461665"/>
          </a:xfrm>
          <a:prstGeom prst="rect">
            <a:avLst/>
          </a:prstGeom>
          <a:solidFill>
            <a:schemeClr val="bg1"/>
          </a:solidFill>
        </p:spPr>
        <p:txBody>
          <a:bodyPr wrap="square" rtlCol="0">
            <a:spAutoFit/>
          </a:bodyPr>
          <a:lstStyle/>
          <a:p>
            <a:pPr algn="ctr"/>
            <a:r>
              <a:rPr lang="vi-VN" sz="1200" b="1" dirty="0" smtClean="0"/>
              <a:t>До́нальд Джон Трамп</a:t>
            </a:r>
            <a:endParaRPr lang="ru-RU" sz="1200" dirty="0"/>
          </a:p>
        </p:txBody>
      </p:sp>
      <p:sp>
        <p:nvSpPr>
          <p:cNvPr id="11" name="Прямоугольник 10"/>
          <p:cNvSpPr/>
          <p:nvPr/>
        </p:nvSpPr>
        <p:spPr>
          <a:xfrm>
            <a:off x="2483768" y="4221088"/>
            <a:ext cx="4824536" cy="2308324"/>
          </a:xfrm>
          <a:prstGeom prst="rect">
            <a:avLst/>
          </a:prstGeom>
          <a:solidFill>
            <a:schemeClr val="bg1"/>
          </a:solidFill>
          <a:ln>
            <a:solidFill>
              <a:schemeClr val="bg1"/>
            </a:solidFill>
          </a:ln>
        </p:spPr>
        <p:txBody>
          <a:bodyPr wrap="square">
            <a:spAutoFit/>
          </a:bodyPr>
          <a:lstStyle/>
          <a:p>
            <a:pPr algn="just"/>
            <a:r>
              <a:rPr lang="uk-UA" sz="1600" dirty="0" smtClean="0">
                <a:latin typeface="Arial" pitchFamily="34" charset="0"/>
                <a:cs typeface="Arial" pitchFamily="34" charset="0"/>
              </a:rPr>
              <a:t>США - федеративна конституційна республіка, в якій владні повноваження розподіляються між федеральним урядом і урядами 50 штатів. Кожен із 50 штатів має свою конституцію, систему органів влади та управління. Виконавча, законодавча і судова влада представлені відповідно Президентом, Конгресом і Верховним Судом.</a:t>
            </a:r>
            <a:endParaRPr lang="uk-UA" sz="1600" dirty="0">
              <a:latin typeface="Arial" pitchFamily="34" charset="0"/>
              <a:cs typeface="Arial" pitchFamily="34" charset="0"/>
            </a:endParaRPr>
          </a:p>
        </p:txBody>
      </p:sp>
    </p:spTree>
    <p:extLst>
      <p:ext uri="{BB962C8B-B14F-4D97-AF65-F5344CB8AC3E}">
        <p14:creationId xmlns:p14="http://schemas.microsoft.com/office/powerpoint/2010/main" xmlns="" val="47648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0000"/>
          </a:solidFill>
        </p:spPr>
        <p:txBody>
          <a:bodyPr>
            <a:normAutofit fontScale="90000"/>
          </a:bodyPr>
          <a:lstStyle/>
          <a:p>
            <a:r>
              <a:rPr lang="uk-UA" dirty="0" smtClean="0">
                <a:solidFill>
                  <a:schemeClr val="bg1"/>
                </a:solidFill>
              </a:rPr>
              <a:t>Історія Розвитку політичних партій. </a:t>
            </a:r>
            <a:r>
              <a:rPr lang="en-US" dirty="0" smtClean="0">
                <a:solidFill>
                  <a:schemeClr val="bg1"/>
                </a:solidFill>
              </a:rPr>
              <a:t>c</a:t>
            </a:r>
            <a:r>
              <a:rPr lang="uk-UA" dirty="0" err="1" smtClean="0">
                <a:solidFill>
                  <a:schemeClr val="bg1"/>
                </a:solidFill>
              </a:rPr>
              <a:t>ша</a:t>
            </a:r>
            <a:endParaRPr lang="ru-RU" dirty="0">
              <a:solidFill>
                <a:schemeClr val="bg1"/>
              </a:solidFill>
            </a:endParaRPr>
          </a:p>
        </p:txBody>
      </p:sp>
      <p:graphicFrame>
        <p:nvGraphicFramePr>
          <p:cNvPr id="20" name="Схема 19"/>
          <p:cNvGraphicFramePr/>
          <p:nvPr/>
        </p:nvGraphicFramePr>
        <p:xfrm>
          <a:off x="0" y="1844824"/>
          <a:ext cx="9036496"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32977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3"/>
            <a:ext cx="8260672" cy="860388"/>
          </a:xfrm>
        </p:spPr>
        <p:txBody>
          <a:bodyPr/>
          <a:lstStyle/>
          <a:p>
            <a:r>
              <a:rPr lang="uk-UA" b="1" dirty="0" smtClean="0">
                <a:solidFill>
                  <a:schemeClr val="tx1"/>
                </a:solidFill>
              </a:rPr>
              <a:t>Історія розвитку</a:t>
            </a:r>
            <a:endParaRPr lang="ru-RU" b="1" dirty="0">
              <a:solidFill>
                <a:schemeClr val="tx1"/>
              </a:solidFill>
            </a:endParaRPr>
          </a:p>
        </p:txBody>
      </p:sp>
      <p:pic>
        <p:nvPicPr>
          <p:cNvPr id="14" name="Рисунок 13"/>
          <p:cNvPicPr/>
          <p:nvPr/>
        </p:nvPicPr>
        <p:blipFill>
          <a:blip r:embed="rId2" cstate="print">
            <a:extLst>
              <a:ext uri="{28A0092B-C50C-407E-A947-70E740481C1C}">
                <a14:useLocalDpi xmlns:a14="http://schemas.microsoft.com/office/drawing/2010/main" xmlns="" val="0"/>
              </a:ext>
            </a:extLst>
          </a:blip>
          <a:stretch>
            <a:fillRect/>
          </a:stretch>
        </p:blipFill>
        <p:spPr>
          <a:xfrm>
            <a:off x="179512" y="1628800"/>
            <a:ext cx="1296144" cy="1512168"/>
          </a:xfrm>
          <a:prstGeom prst="rect">
            <a:avLst/>
          </a:prstGeom>
        </p:spPr>
      </p:pic>
      <p:sp>
        <p:nvSpPr>
          <p:cNvPr id="16385" name="Rectangle 1"/>
          <p:cNvSpPr>
            <a:spLocks noChangeArrowheads="1"/>
          </p:cNvSpPr>
          <p:nvPr/>
        </p:nvSpPr>
        <p:spPr bwMode="auto">
          <a:xfrm>
            <a:off x="1547664" y="1556792"/>
            <a:ext cx="712879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11175" algn="l"/>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Першою партією США стала Федералістська партія. Вона була створена під час першого президентського терміну Вашингтона міністром фінансів Гамільтоном зі своїх прихильників, переважно містян Нової Англії, які підтримували його політику.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Александер</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Гамільтон, зображений на цій фотографії, виступав за сильний центральний уряд, розвиток промисловості та торгівлі, для чого вважав за необхідне поліпшити відносини з Великою Британією, утворення Центрального банку.</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Рисунок 15"/>
          <p:cNvPicPr/>
          <p:nvPr/>
        </p:nvPicPr>
        <p:blipFill>
          <a:blip r:embed="rId3" cstate="print">
            <a:extLst>
              <a:ext uri="{28A0092B-C50C-407E-A947-70E740481C1C}">
                <a14:useLocalDpi xmlns:a14="http://schemas.microsoft.com/office/drawing/2010/main" xmlns="" val="0"/>
              </a:ext>
            </a:extLst>
          </a:blip>
          <a:stretch>
            <a:fillRect/>
          </a:stretch>
        </p:blipFill>
        <p:spPr>
          <a:xfrm>
            <a:off x="179512" y="3933056"/>
            <a:ext cx="1296144" cy="1728192"/>
          </a:xfrm>
          <a:prstGeom prst="rect">
            <a:avLst/>
          </a:prstGeom>
        </p:spPr>
      </p:pic>
      <p:sp>
        <p:nvSpPr>
          <p:cNvPr id="16386" name="Rectangle 2"/>
          <p:cNvSpPr>
            <a:spLocks noChangeArrowheads="1"/>
          </p:cNvSpPr>
          <p:nvPr/>
        </p:nvSpPr>
        <p:spPr bwMode="auto">
          <a:xfrm>
            <a:off x="1547664" y="3933056"/>
            <a:ext cx="745333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477963" algn="l"/>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 фото зображений передвиборчий плакат партії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Вігов</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Розкол у лавах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Демократично-</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республіканської партії 1828 року поклав початок Другій партійній системі. У результаті поступового розпаду домінуючої партії виникли фракції прихильників президента Джона </a:t>
            </a:r>
            <a:r>
              <a:rPr kumimoji="0" lang="uk-UA"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Квінсі</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Адамса та губернатора Флориди Ендрю Джексона. Перша фракція еволюціонувала в Національну республіканську партію, а прихильники Джексона утворили сучасну </a:t>
            </a:r>
            <a:r>
              <a:rPr kumimoji="0" lang="uk-UA"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Демократичну партію</a:t>
            </a: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26284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rPr>
              <a:t>Історія Розвитку</a:t>
            </a:r>
            <a:endParaRPr lang="ru-RU" dirty="0">
              <a:solidFill>
                <a:schemeClr val="tx1"/>
              </a:solidFill>
            </a:endParaRPr>
          </a:p>
        </p:txBody>
      </p:sp>
      <p:sp>
        <p:nvSpPr>
          <p:cNvPr id="153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5364" name="Рисунок 5"/>
          <p:cNvPicPr>
            <a:picLocks noChangeAspect="1" noChangeArrowheads="1"/>
          </p:cNvPicPr>
          <p:nvPr/>
        </p:nvPicPr>
        <p:blipFill>
          <a:blip r:embed="rId2" cstate="print"/>
          <a:srcRect/>
          <a:stretch>
            <a:fillRect/>
          </a:stretch>
        </p:blipFill>
        <p:spPr bwMode="auto">
          <a:xfrm>
            <a:off x="107504" y="1628800"/>
            <a:ext cx="1440160" cy="1799767"/>
          </a:xfrm>
          <a:prstGeom prst="rect">
            <a:avLst/>
          </a:prstGeom>
          <a:noFill/>
        </p:spPr>
      </p:pic>
      <p:sp>
        <p:nvSpPr>
          <p:cNvPr id="15366" name="Rectangle 6"/>
          <p:cNvSpPr>
            <a:spLocks noChangeArrowheads="1"/>
          </p:cNvSpPr>
          <p:nvPr/>
        </p:nvSpPr>
        <p:spPr bwMode="auto">
          <a:xfrm rot="10800000" flipV="1">
            <a:off x="1835696" y="1494219"/>
            <a:ext cx="705678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511175" algn="l"/>
              </a:tabLst>
            </a:pPr>
            <a:r>
              <a:rPr kumimoji="0" lang="uk-UA"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Третя партійна система сформувалася 1854 року після створення Республіканської партії, організованої як об'єднання противників рабства та тих, хто виражає інтереси північних штатів з їх промисловими містами та фермерами, на противагу елітарної Демократичної партії, традиційно пов'язаної з плантаторами Півдня. Республіканці з самого початку вимагали заборонити розповсюдження рабства на нових територіях задля того, щоб надалі роздавати ці землі безкоштовно всім охочим, а також встановити високі мита на ввезення промислових товарів з Європи. </a:t>
            </a:r>
            <a:endParaRPr lang="ru-RU" sz="1600" dirty="0" smtClean="0"/>
          </a:p>
          <a:p>
            <a:pPr marL="0" marR="0" lvl="0" indent="0" algn="just" defTabSz="914400" rtl="0" eaLnBrk="1" fontAlgn="base" latinLnBrk="0" hangingPunct="1">
              <a:lnSpc>
                <a:spcPct val="100000"/>
              </a:lnSpc>
              <a:spcBef>
                <a:spcPct val="0"/>
              </a:spcBef>
              <a:spcAft>
                <a:spcPct val="0"/>
              </a:spcAft>
              <a:buClrTx/>
              <a:buSzTx/>
              <a:buFontTx/>
              <a:buNone/>
              <a:tabLst>
                <a:tab pos="511175" algn="l"/>
              </a:tabLst>
            </a:pP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 name="Рисунок 15"/>
          <p:cNvPicPr/>
          <p:nvPr/>
        </p:nvPicPr>
        <p:blipFill>
          <a:blip r:embed="rId3" cstate="print">
            <a:extLst>
              <a:ext uri="{28A0092B-C50C-407E-A947-70E740481C1C}">
                <a14:useLocalDpi xmlns:a14="http://schemas.microsoft.com/office/drawing/2010/main" xmlns="" val="0"/>
              </a:ext>
            </a:extLst>
          </a:blip>
          <a:stretch>
            <a:fillRect/>
          </a:stretch>
        </p:blipFill>
        <p:spPr>
          <a:xfrm>
            <a:off x="107504" y="3573016"/>
            <a:ext cx="1944216" cy="1828403"/>
          </a:xfrm>
          <a:prstGeom prst="rect">
            <a:avLst/>
          </a:prstGeom>
        </p:spPr>
      </p:pic>
      <p:sp>
        <p:nvSpPr>
          <p:cNvPr id="17" name="Прямоугольник 16"/>
          <p:cNvSpPr/>
          <p:nvPr/>
        </p:nvSpPr>
        <p:spPr>
          <a:xfrm>
            <a:off x="2051720" y="4149080"/>
            <a:ext cx="5814392" cy="954107"/>
          </a:xfrm>
          <a:prstGeom prst="rect">
            <a:avLst/>
          </a:prstGeom>
        </p:spPr>
        <p:txBody>
          <a:bodyPr wrap="square">
            <a:spAutoFit/>
          </a:bodyPr>
          <a:lstStyle/>
          <a:p>
            <a:r>
              <a:rPr lang="uk-UA" sz="1400" dirty="0" smtClean="0">
                <a:latin typeface="Times New Roman" pitchFamily="18" charset="0"/>
                <a:cs typeface="Times New Roman" pitchFamily="18" charset="0"/>
              </a:rPr>
              <a:t>Четверта партійна система існувала з 1896 по 1932 роки. Весь цей час основними партіями США як і раніше залишалися республіканці та демократи, з перевагою перших. Роки з 1890 до 1920 увійшли в історію як «Прогресивна ера» і відрізнялися високою соціальною активністю. </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435349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tx1"/>
                </a:solidFill>
              </a:rPr>
              <a:t>Історія Розвитку</a:t>
            </a:r>
            <a:endParaRPr lang="ru-RU" dirty="0">
              <a:solidFill>
                <a:schemeClr val="tx1"/>
              </a:solidFill>
            </a:endParaRPr>
          </a:p>
        </p:txBody>
      </p:sp>
      <p:sp>
        <p:nvSpPr>
          <p:cNvPr id="153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366" name="Rectangle 6"/>
          <p:cNvSpPr>
            <a:spLocks noChangeArrowheads="1"/>
          </p:cNvSpPr>
          <p:nvPr/>
        </p:nvSpPr>
        <p:spPr bwMode="auto">
          <a:xfrm rot="10800000" flipV="1">
            <a:off x="2051720" y="1606877"/>
            <a:ext cx="662473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511175" algn="l"/>
              </a:tabLst>
            </a:pPr>
            <a:r>
              <a:rPr lang="uk-UA" sz="1400" dirty="0" smtClean="0">
                <a:latin typeface="Times New Roman" pitchFamily="18" charset="0"/>
                <a:cs typeface="Times New Roman" pitchFamily="18" charset="0"/>
              </a:rPr>
              <a:t>Велика депресія призвела до нищівної поразки президента-республіканця Г. Гувера і тим самим ознаменувала крах Четвертої партійної системи. П'ята партійна система сформувалася 1933 року, після того як новий президент Ф. Д. Рузвельт утворив так звану «Коаліцію нового курсу», до якої увійшли демократичні партії штатів, так звані «політичні машини» профспілки та «сині комірці», що належали до них меншини (расові, етнічні та релігійні), фермери, білошкірі жителі півдня (переважно бідні), безробітні та ліберально налаштована</a:t>
            </a:r>
            <a:r>
              <a:rPr lang="en-US" sz="14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інтелігенція. </a:t>
            </a:r>
            <a:br>
              <a:rPr lang="uk-UA" sz="1400" dirty="0" smtClean="0">
                <a:latin typeface="Times New Roman" pitchFamily="18" charset="0"/>
                <a:cs typeface="Times New Roman" pitchFamily="18" charset="0"/>
              </a:rPr>
            </a:b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Прямоугольник 16"/>
          <p:cNvSpPr/>
          <p:nvPr/>
        </p:nvSpPr>
        <p:spPr>
          <a:xfrm>
            <a:off x="2483768" y="4077072"/>
            <a:ext cx="6480720" cy="1815882"/>
          </a:xfrm>
          <a:prstGeom prst="rect">
            <a:avLst/>
          </a:prstGeom>
        </p:spPr>
        <p:txBody>
          <a:bodyPr wrap="square">
            <a:spAutoFit/>
          </a:bodyPr>
          <a:lstStyle/>
          <a:p>
            <a:r>
              <a:rPr lang="uk-UA" sz="1400" dirty="0" smtClean="0">
                <a:latin typeface="Times New Roman" pitchFamily="18" charset="0"/>
                <a:cs typeface="Times New Roman" pitchFamily="18" charset="0"/>
              </a:rPr>
              <a:t>Сучасна партійна система в Сполучених Штатах характеризується домінуючим становищем двох партій, Демократичної і Республіканської. Ці дві партії контролюють як Конгрес Сполучених Штатів, так і Законодавчі збори всіх штатів. Також демократи та республіканці виграють президентські вибори і в більшості випадків вибори губернаторів штатів та мерів міст. Інші партії лише час від часу домагаються невеликого представництва на рівні федеральному та штатах, найчастіше не маючи можливості реально впливати на політику навіть на місцевому рівні.</a:t>
            </a:r>
            <a:endParaRPr lang="ru-RU" sz="1400" dirty="0">
              <a:latin typeface="Times New Roman" pitchFamily="18" charset="0"/>
              <a:cs typeface="Times New Roman" pitchFamily="18" charset="0"/>
            </a:endParaRPr>
          </a:p>
        </p:txBody>
      </p:sp>
      <p:pic>
        <p:nvPicPr>
          <p:cNvPr id="8" name="Рисунок 7"/>
          <p:cNvPicPr/>
          <p:nvPr/>
        </p:nvPicPr>
        <p:blipFill>
          <a:blip r:embed="rId2" cstate="print">
            <a:extLst>
              <a:ext uri="{28A0092B-C50C-407E-A947-70E740481C1C}">
                <a14:useLocalDpi xmlns:a14="http://schemas.microsoft.com/office/drawing/2010/main" xmlns="" val="0"/>
              </a:ext>
            </a:extLst>
          </a:blip>
          <a:stretch>
            <a:fillRect/>
          </a:stretch>
        </p:blipFill>
        <p:spPr>
          <a:xfrm>
            <a:off x="251520" y="1700808"/>
            <a:ext cx="1728192" cy="1872208"/>
          </a:xfrm>
          <a:prstGeom prst="rect">
            <a:avLst/>
          </a:prstGeom>
        </p:spPr>
      </p:pic>
      <p:sp>
        <p:nvSpPr>
          <p:cNvPr id="9" name="Прямоугольник 8"/>
          <p:cNvSpPr/>
          <p:nvPr/>
        </p:nvSpPr>
        <p:spPr>
          <a:xfrm>
            <a:off x="323528" y="3861048"/>
            <a:ext cx="1728192" cy="2016224"/>
          </a:xfrm>
          <a:prstGeom prst="rect">
            <a:avLst/>
          </a:prstGeom>
          <a:blipFill>
            <a:blip r:embed="rId3" cstate="print">
              <a:extLst>
                <a:ext uri="{28A0092B-C50C-407E-A947-70E740481C1C}">
                  <a14:useLocalDpi xmlns:a14="http://schemas.microsoft.com/office/drawing/2010/main" xmlns="" val="0"/>
                </a:ext>
              </a:extLst>
            </a:blip>
            <a:srcRect/>
            <a:stretch>
              <a:fillRect l="-84000" r="-84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extLst>
      <p:ext uri="{BB962C8B-B14F-4D97-AF65-F5344CB8AC3E}">
        <p14:creationId xmlns:p14="http://schemas.microsoft.com/office/powerpoint/2010/main" xmlns="" val="2743534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err="1" smtClean="0">
                <a:solidFill>
                  <a:schemeClr val="tx1"/>
                </a:solidFill>
                <a:latin typeface="Times New Roman" pitchFamily="18" charset="0"/>
                <a:cs typeface="Times New Roman" pitchFamily="18" charset="0"/>
              </a:rPr>
              <a:t>Демократи́чна</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па́ртія</a:t>
            </a:r>
            <a:r>
              <a:rPr lang="en-US" sz="2800" b="1" dirty="0" smtClean="0">
                <a:solidFill>
                  <a:schemeClr val="tx1"/>
                </a:solidFill>
                <a:latin typeface="Times New Roman" pitchFamily="18" charset="0"/>
                <a:cs typeface="Times New Roman" pitchFamily="18" charset="0"/>
              </a:rPr>
              <a:t> США</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англ</a:t>
            </a:r>
            <a:r>
              <a:rPr lang="en-US" sz="2800" dirty="0" smtClean="0">
                <a:solidFill>
                  <a:schemeClr val="tx1"/>
                </a:solidFill>
                <a:latin typeface="Times New Roman" pitchFamily="18" charset="0"/>
                <a:cs typeface="Times New Roman" pitchFamily="18" charset="0"/>
              </a:rPr>
              <a:t>. </a:t>
            </a:r>
            <a:r>
              <a:rPr lang="en-US" sz="2800" i="1" dirty="0" smtClean="0">
                <a:solidFill>
                  <a:schemeClr val="tx1"/>
                </a:solidFill>
                <a:latin typeface="Times New Roman" pitchFamily="18" charset="0"/>
                <a:cs typeface="Times New Roman" pitchFamily="18" charset="0"/>
              </a:rPr>
              <a:t>Democratic Party, Democrats</a:t>
            </a:r>
            <a:r>
              <a:rPr lang="en-US" sz="2800" dirty="0" smtClean="0">
                <a:solidFill>
                  <a:schemeClr val="tx1"/>
                </a:solidFill>
                <a:latin typeface="Times New Roman" pitchFamily="18" charset="0"/>
                <a:cs typeface="Times New Roman" pitchFamily="18" charset="0"/>
              </a:rPr>
              <a:t>)</a:t>
            </a:r>
            <a:endParaRPr lang="ru-RU" sz="2800" dirty="0">
              <a:solidFill>
                <a:schemeClr val="tx1"/>
              </a:solidFill>
              <a:latin typeface="Times New Roman" pitchFamily="18" charset="0"/>
              <a:cs typeface="Times New Roman" pitchFamily="18" charset="0"/>
            </a:endParaRPr>
          </a:p>
        </p:txBody>
      </p:sp>
      <p:sp>
        <p:nvSpPr>
          <p:cNvPr id="153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0" descr="200px-US_Democratic_Party_Logo.svg.png"/>
          <p:cNvPicPr>
            <a:picLocks noChangeAspect="1"/>
          </p:cNvPicPr>
          <p:nvPr/>
        </p:nvPicPr>
        <p:blipFill>
          <a:blip r:embed="rId2" cstate="print"/>
          <a:stretch>
            <a:fillRect/>
          </a:stretch>
        </p:blipFill>
        <p:spPr>
          <a:xfrm>
            <a:off x="7092280" y="1628800"/>
            <a:ext cx="1905000" cy="1905000"/>
          </a:xfrm>
          <a:prstGeom prst="rect">
            <a:avLst/>
          </a:prstGeom>
        </p:spPr>
      </p:pic>
      <p:pic>
        <p:nvPicPr>
          <p:cNvPr id="12" name="Рисунок 11" descr="274px-Thomas_Perez,_Assistant_Attorney_General_for_Civil_Rights,_official_portrait.jpg"/>
          <p:cNvPicPr>
            <a:picLocks noChangeAspect="1"/>
          </p:cNvPicPr>
          <p:nvPr/>
        </p:nvPicPr>
        <p:blipFill>
          <a:blip r:embed="rId3" cstate="print"/>
          <a:stretch>
            <a:fillRect/>
          </a:stretch>
        </p:blipFill>
        <p:spPr>
          <a:xfrm>
            <a:off x="323528" y="1700808"/>
            <a:ext cx="3168352" cy="3954659"/>
          </a:xfrm>
          <a:prstGeom prst="rect">
            <a:avLst/>
          </a:prstGeom>
        </p:spPr>
      </p:pic>
      <p:pic>
        <p:nvPicPr>
          <p:cNvPr id="33794" name="Picture 2" descr="США"/>
          <p:cNvPicPr>
            <a:picLocks noChangeAspect="1" noChangeArrowheads="1"/>
          </p:cNvPicPr>
          <p:nvPr/>
        </p:nvPicPr>
        <p:blipFill>
          <a:blip r:embed="rId4" cstate="print"/>
          <a:srcRect/>
          <a:stretch>
            <a:fillRect/>
          </a:stretch>
        </p:blipFill>
        <p:spPr bwMode="auto">
          <a:xfrm>
            <a:off x="0" y="0"/>
            <a:ext cx="190500" cy="104775"/>
          </a:xfrm>
          <a:prstGeom prst="rect">
            <a:avLst/>
          </a:prstGeom>
          <a:noFill/>
        </p:spPr>
      </p:pic>
      <p:graphicFrame>
        <p:nvGraphicFramePr>
          <p:cNvPr id="14" name="Таблица 13"/>
          <p:cNvGraphicFramePr>
            <a:graphicFrameLocks noGrp="1"/>
          </p:cNvGraphicFramePr>
          <p:nvPr/>
        </p:nvGraphicFramePr>
        <p:xfrm>
          <a:off x="3851920" y="2348880"/>
          <a:ext cx="3168352" cy="3265393"/>
        </p:xfrm>
        <a:graphic>
          <a:graphicData uri="http://schemas.openxmlformats.org/drawingml/2006/table">
            <a:tbl>
              <a:tblPr/>
              <a:tblGrid>
                <a:gridCol w="1584176"/>
                <a:gridCol w="1584176"/>
              </a:tblGrid>
              <a:tr h="275735">
                <a:tc>
                  <a:txBody>
                    <a:bodyPr/>
                    <a:lstStyle/>
                    <a:p>
                      <a:pPr algn="r" fontAlgn="t"/>
                      <a:r>
                        <a:rPr lang="ru-RU" sz="1200" dirty="0">
                          <a:solidFill>
                            <a:schemeClr val="tx1"/>
                          </a:solidFill>
                          <a:latin typeface="Times New Roman" pitchFamily="18" charset="0"/>
                          <a:cs typeface="Times New Roman" pitchFamily="18" charset="0"/>
                        </a:rPr>
                        <a:t>Голова </a:t>
                      </a:r>
                      <a:r>
                        <a:rPr lang="ru-RU" sz="1200" dirty="0" err="1">
                          <a:solidFill>
                            <a:schemeClr val="tx1"/>
                          </a:solidFill>
                          <a:latin typeface="Times New Roman" pitchFamily="18" charset="0"/>
                          <a:cs typeface="Times New Roman" pitchFamily="18" charset="0"/>
                        </a:rPr>
                        <a:t>партії</a:t>
                      </a:r>
                      <a:r>
                        <a:rPr lang="ru-RU" sz="1200" dirty="0">
                          <a:solidFill>
                            <a:schemeClr val="tx1"/>
                          </a:solidFill>
                          <a:latin typeface="Times New Roman" pitchFamily="18" charset="0"/>
                          <a:cs typeface="Times New Roman" pitchFamily="18" charset="0"/>
                        </a:rPr>
                        <a:t>:</a:t>
                      </a: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ru-RU" sz="1200" u="none" strike="noStrike" dirty="0">
                          <a:solidFill>
                            <a:schemeClr val="tx1"/>
                          </a:solidFill>
                          <a:latin typeface="Times New Roman" pitchFamily="18" charset="0"/>
                          <a:cs typeface="Times New Roman" pitchFamily="18" charset="0"/>
                        </a:rPr>
                        <a:t>Томас Перес</a:t>
                      </a:r>
                      <a:endParaRPr lang="ru-RU" sz="1200" dirty="0">
                        <a:solidFill>
                          <a:schemeClr val="tx1"/>
                        </a:solidFill>
                        <a:latin typeface="Times New Roman" pitchFamily="18" charset="0"/>
                        <a:cs typeface="Times New Roman" pitchFamily="18" charset="0"/>
                      </a:endParaRP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1807">
                <a:tc>
                  <a:txBody>
                    <a:bodyPr/>
                    <a:lstStyle/>
                    <a:p>
                      <a:pPr algn="r" fontAlgn="t"/>
                      <a:r>
                        <a:rPr lang="ru-RU" sz="1200">
                          <a:solidFill>
                            <a:schemeClr val="tx1"/>
                          </a:solidFill>
                          <a:latin typeface="Times New Roman" pitchFamily="18" charset="0"/>
                          <a:cs typeface="Times New Roman" pitchFamily="18" charset="0"/>
                        </a:rPr>
                        <a:t>Країна:</a:t>
                      </a: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ru-RU" sz="1200" dirty="0">
                          <a:solidFill>
                            <a:schemeClr val="tx1"/>
                          </a:solidFill>
                          <a:latin typeface="Times New Roman" pitchFamily="18" charset="0"/>
                          <a:cs typeface="Times New Roman" pitchFamily="18" charset="0"/>
                        </a:rPr>
                        <a:t> </a:t>
                      </a:r>
                      <a:r>
                        <a:rPr lang="ru-RU" sz="1200" u="none" strike="noStrike" dirty="0">
                          <a:solidFill>
                            <a:schemeClr val="tx1"/>
                          </a:solidFill>
                          <a:latin typeface="Times New Roman" pitchFamily="18" charset="0"/>
                          <a:cs typeface="Times New Roman" pitchFamily="18" charset="0"/>
                        </a:rPr>
                        <a:t>США</a:t>
                      </a:r>
                      <a:endParaRPr lang="ru-RU" sz="1200" dirty="0">
                        <a:solidFill>
                          <a:schemeClr val="tx1"/>
                        </a:solidFill>
                        <a:latin typeface="Times New Roman" pitchFamily="18" charset="0"/>
                        <a:cs typeface="Times New Roman" pitchFamily="18" charset="0"/>
                      </a:endParaRP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5735">
                <a:tc>
                  <a:txBody>
                    <a:bodyPr/>
                    <a:lstStyle/>
                    <a:p>
                      <a:pPr algn="r" fontAlgn="t"/>
                      <a:r>
                        <a:rPr lang="ru-RU" sz="1200">
                          <a:solidFill>
                            <a:schemeClr val="tx1"/>
                          </a:solidFill>
                          <a:latin typeface="Times New Roman" pitchFamily="18" charset="0"/>
                          <a:cs typeface="Times New Roman" pitchFamily="18" charset="0"/>
                        </a:rPr>
                        <a:t>Штаб-квартира:</a:t>
                      </a: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ru-RU" sz="1200" u="none" strike="noStrike" dirty="0">
                          <a:solidFill>
                            <a:schemeClr val="tx1"/>
                          </a:solidFill>
                          <a:latin typeface="Times New Roman" pitchFamily="18" charset="0"/>
                          <a:cs typeface="Times New Roman" pitchFamily="18" charset="0"/>
                        </a:rPr>
                        <a:t>Вашингтон</a:t>
                      </a:r>
                      <a:endParaRPr lang="ru-RU" sz="1200" dirty="0">
                        <a:solidFill>
                          <a:schemeClr val="tx1"/>
                        </a:solidFill>
                        <a:latin typeface="Times New Roman" pitchFamily="18" charset="0"/>
                        <a:cs typeface="Times New Roman" pitchFamily="18" charset="0"/>
                      </a:endParaRP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75735">
                <a:tc>
                  <a:txBody>
                    <a:bodyPr/>
                    <a:lstStyle/>
                    <a:p>
                      <a:pPr algn="r" fontAlgn="t"/>
                      <a:r>
                        <a:rPr lang="ru-RU" sz="1200">
                          <a:solidFill>
                            <a:schemeClr val="tx1"/>
                          </a:solidFill>
                          <a:latin typeface="Times New Roman" pitchFamily="18" charset="0"/>
                          <a:cs typeface="Times New Roman" pitchFamily="18" charset="0"/>
                        </a:rPr>
                        <a:t>Дата заснування:</a:t>
                      </a: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ru-RU" sz="1200" u="none" strike="noStrike" dirty="0">
                          <a:solidFill>
                            <a:schemeClr val="tx1"/>
                          </a:solidFill>
                          <a:latin typeface="Times New Roman" pitchFamily="18" charset="0"/>
                          <a:cs typeface="Times New Roman" pitchFamily="18" charset="0"/>
                        </a:rPr>
                        <a:t>8 </a:t>
                      </a:r>
                      <a:r>
                        <a:rPr lang="ru-RU" sz="1200" u="none" strike="noStrike" dirty="0" err="1">
                          <a:solidFill>
                            <a:schemeClr val="tx1"/>
                          </a:solidFill>
                          <a:latin typeface="Times New Roman" pitchFamily="18" charset="0"/>
                          <a:cs typeface="Times New Roman" pitchFamily="18" charset="0"/>
                        </a:rPr>
                        <a:t>січня</a:t>
                      </a:r>
                      <a:r>
                        <a:rPr lang="ru-RU" sz="1200" dirty="0">
                          <a:solidFill>
                            <a:schemeClr val="tx1"/>
                          </a:solidFill>
                          <a:latin typeface="Times New Roman" pitchFamily="18" charset="0"/>
                          <a:cs typeface="Times New Roman" pitchFamily="18" charset="0"/>
                        </a:rPr>
                        <a:t> </a:t>
                      </a:r>
                      <a:r>
                        <a:rPr lang="ru-RU" sz="1200" u="none" strike="noStrike" dirty="0">
                          <a:solidFill>
                            <a:schemeClr val="tx1"/>
                          </a:solidFill>
                          <a:latin typeface="Times New Roman" pitchFamily="18" charset="0"/>
                          <a:cs typeface="Times New Roman" pitchFamily="18" charset="0"/>
                        </a:rPr>
                        <a:t>1828</a:t>
                      </a:r>
                      <a:endParaRPr lang="ru-RU" sz="1200" dirty="0">
                        <a:solidFill>
                          <a:schemeClr val="tx1"/>
                        </a:solidFill>
                        <a:latin typeface="Times New Roman" pitchFamily="18" charset="0"/>
                        <a:cs typeface="Times New Roman" pitchFamily="18" charset="0"/>
                      </a:endParaRP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1807">
                <a:tc gridSpan="2">
                  <a:txBody>
                    <a:bodyPr/>
                    <a:lstStyle/>
                    <a:p>
                      <a:pPr algn="r" fontAlgn="t"/>
                      <a:endParaRPr lang="ru-RU" sz="1200" dirty="0">
                        <a:solidFill>
                          <a:schemeClr val="tx1"/>
                        </a:solidFill>
                        <a:latin typeface="Times New Roman" pitchFamily="18" charset="0"/>
                        <a:cs typeface="Times New Roman" pitchFamily="18" charset="0"/>
                      </a:endParaRP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00AEF3"/>
                    </a:solidFill>
                  </a:tcPr>
                </a:tc>
                <a:tc hMerge="1">
                  <a:txBody>
                    <a:bodyPr/>
                    <a:lstStyle/>
                    <a:p>
                      <a:endParaRPr lang="ru-RU"/>
                    </a:p>
                  </a:txBody>
                  <a:tcPr/>
                </a:tc>
              </a:tr>
              <a:tr h="748425">
                <a:tc>
                  <a:txBody>
                    <a:bodyPr/>
                    <a:lstStyle/>
                    <a:p>
                      <a:pPr algn="r" fontAlgn="t"/>
                      <a:r>
                        <a:rPr lang="ru-RU" sz="1200" dirty="0">
                          <a:solidFill>
                            <a:schemeClr val="tx1"/>
                          </a:solidFill>
                          <a:latin typeface="Times New Roman" pitchFamily="18" charset="0"/>
                          <a:cs typeface="Times New Roman" pitchFamily="18" charset="0"/>
                        </a:rPr>
                        <a:t>Членство у </a:t>
                      </a:r>
                      <a:r>
                        <a:rPr lang="ru-RU" sz="1200" dirty="0" err="1">
                          <a:solidFill>
                            <a:schemeClr val="tx1"/>
                          </a:solidFill>
                          <a:latin typeface="Times New Roman" pitchFamily="18" charset="0"/>
                          <a:cs typeface="Times New Roman" pitchFamily="18" charset="0"/>
                        </a:rPr>
                        <a:t>міжнародних</a:t>
                      </a:r>
                      <a:r>
                        <a:rPr lang="ru-RU" sz="1200" dirty="0">
                          <a:solidFill>
                            <a:schemeClr val="tx1"/>
                          </a:solidFill>
                          <a:latin typeface="Times New Roman" pitchFamily="18" charset="0"/>
                          <a:cs typeface="Times New Roman" pitchFamily="18" charset="0"/>
                        </a:rPr>
                        <a:t> </a:t>
                      </a:r>
                      <a:r>
                        <a:rPr lang="ru-RU" sz="1200" dirty="0" err="1">
                          <a:solidFill>
                            <a:schemeClr val="tx1"/>
                          </a:solidFill>
                          <a:latin typeface="Times New Roman" pitchFamily="18" charset="0"/>
                          <a:cs typeface="Times New Roman" pitchFamily="18" charset="0"/>
                        </a:rPr>
                        <a:t>організаціях</a:t>
                      </a:r>
                      <a:endParaRPr lang="ru-RU" sz="1200" dirty="0">
                        <a:solidFill>
                          <a:schemeClr val="tx1"/>
                        </a:solidFill>
                        <a:latin typeface="Times New Roman" pitchFamily="18" charset="0"/>
                        <a:cs typeface="Times New Roman" pitchFamily="18" charset="0"/>
                      </a:endParaRP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ru-RU" sz="1200" u="none" strike="noStrike" dirty="0">
                          <a:solidFill>
                            <a:schemeClr val="tx1"/>
                          </a:solidFill>
                          <a:latin typeface="Times New Roman" pitchFamily="18" charset="0"/>
                          <a:cs typeface="Times New Roman" pitchFamily="18" charset="0"/>
                        </a:rPr>
                        <a:t>Альянс </a:t>
                      </a:r>
                      <a:r>
                        <a:rPr lang="ru-RU" sz="1200" u="none" strike="noStrike" dirty="0" err="1" smtClean="0">
                          <a:solidFill>
                            <a:schemeClr val="tx1"/>
                          </a:solidFill>
                          <a:latin typeface="Times New Roman" pitchFamily="18" charset="0"/>
                          <a:cs typeface="Times New Roman" pitchFamily="18" charset="0"/>
                        </a:rPr>
                        <a:t>демократів</a:t>
                      </a:r>
                      <a:endParaRPr lang="ru-RU" sz="1200" dirty="0">
                        <a:solidFill>
                          <a:schemeClr val="tx1"/>
                        </a:solidFill>
                        <a:latin typeface="Times New Roman" pitchFamily="18" charset="0"/>
                        <a:cs typeface="Times New Roman" pitchFamily="18" charset="0"/>
                      </a:endParaRP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1221115">
                <a:tc>
                  <a:txBody>
                    <a:bodyPr/>
                    <a:lstStyle/>
                    <a:p>
                      <a:pPr algn="r" fontAlgn="t"/>
                      <a:r>
                        <a:rPr lang="ru-RU" sz="1200" dirty="0" err="1">
                          <a:solidFill>
                            <a:schemeClr val="tx1"/>
                          </a:solidFill>
                          <a:latin typeface="Times New Roman" pitchFamily="18" charset="0"/>
                          <a:cs typeface="Times New Roman" pitchFamily="18" charset="0"/>
                        </a:rPr>
                        <a:t>Ідеологія</a:t>
                      </a:r>
                      <a:r>
                        <a:rPr lang="ru-RU" sz="1200" dirty="0">
                          <a:solidFill>
                            <a:schemeClr val="tx1"/>
                          </a:solidFill>
                          <a:latin typeface="Times New Roman" pitchFamily="18" charset="0"/>
                          <a:cs typeface="Times New Roman" pitchFamily="18" charset="0"/>
                        </a:rPr>
                        <a:t>:</a:t>
                      </a: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ru-RU" sz="1200" u="none" strike="noStrike" dirty="0" err="1" smtClean="0">
                          <a:solidFill>
                            <a:schemeClr val="tx1"/>
                          </a:solidFill>
                          <a:latin typeface="Times New Roman" pitchFamily="18" charset="0"/>
                          <a:cs typeface="Times New Roman" pitchFamily="18" charset="0"/>
                        </a:rPr>
                        <a:t>універсальна</a:t>
                      </a:r>
                      <a:r>
                        <a:rPr lang="ru-RU" sz="1200" u="none" strike="noStrike" dirty="0" smtClean="0">
                          <a:solidFill>
                            <a:schemeClr val="tx1"/>
                          </a:solidFill>
                          <a:latin typeface="Times New Roman" pitchFamily="18" charset="0"/>
                          <a:cs typeface="Times New Roman" pitchFamily="18" charset="0"/>
                        </a:rPr>
                        <a:t> </a:t>
                      </a:r>
                      <a:r>
                        <a:rPr lang="ru-RU" sz="1200" u="none" strike="noStrike" dirty="0" err="1">
                          <a:solidFill>
                            <a:schemeClr val="tx1"/>
                          </a:solidFill>
                          <a:latin typeface="Times New Roman" pitchFamily="18" charset="0"/>
                          <a:cs typeface="Times New Roman" pitchFamily="18" charset="0"/>
                        </a:rPr>
                        <a:t>партія</a:t>
                      </a:r>
                      <a:r>
                        <a:rPr lang="ru-RU" sz="1200" dirty="0">
                          <a:solidFill>
                            <a:schemeClr val="tx1"/>
                          </a:solidFill>
                          <a:latin typeface="Times New Roman" pitchFamily="18" charset="0"/>
                          <a:cs typeface="Times New Roman" pitchFamily="18" charset="0"/>
                        </a:rPr>
                        <a:t> </a:t>
                      </a:r>
                      <a:r>
                        <a:rPr lang="ru-RU" sz="1200" u="none" strike="noStrike" dirty="0" err="1">
                          <a:solidFill>
                            <a:schemeClr val="tx1"/>
                          </a:solidFill>
                          <a:latin typeface="Times New Roman" pitchFamily="18" charset="0"/>
                          <a:cs typeface="Times New Roman" pitchFamily="18" charset="0"/>
                        </a:rPr>
                        <a:t>лібералізм</a:t>
                      </a:r>
                      <a:r>
                        <a:rPr lang="ru-RU" sz="1200" dirty="0">
                          <a:solidFill>
                            <a:schemeClr val="tx1"/>
                          </a:solidFill>
                          <a:latin typeface="Times New Roman" pitchFamily="18" charset="0"/>
                          <a:cs typeface="Times New Roman" pitchFamily="18" charset="0"/>
                        </a:rPr>
                        <a:t/>
                      </a:r>
                      <a:br>
                        <a:rPr lang="ru-RU" sz="1200" dirty="0">
                          <a:solidFill>
                            <a:schemeClr val="tx1"/>
                          </a:solidFill>
                          <a:latin typeface="Times New Roman" pitchFamily="18" charset="0"/>
                          <a:cs typeface="Times New Roman" pitchFamily="18" charset="0"/>
                        </a:rPr>
                      </a:br>
                      <a:r>
                        <a:rPr lang="ru-RU" sz="1200" u="none" strike="noStrike" dirty="0" err="1">
                          <a:solidFill>
                            <a:schemeClr val="tx1"/>
                          </a:solidFill>
                          <a:latin typeface="Times New Roman" pitchFamily="18" charset="0"/>
                          <a:cs typeface="Times New Roman" pitchFamily="18" charset="0"/>
                        </a:rPr>
                        <a:t>прогресивізм</a:t>
                      </a:r>
                      <a:r>
                        <a:rPr lang="ru-RU" sz="1200" dirty="0">
                          <a:solidFill>
                            <a:schemeClr val="tx1"/>
                          </a:solidFill>
                          <a:latin typeface="Times New Roman" pitchFamily="18" charset="0"/>
                          <a:cs typeface="Times New Roman" pitchFamily="18" charset="0"/>
                        </a:rPr>
                        <a:t/>
                      </a:r>
                      <a:br>
                        <a:rPr lang="ru-RU" sz="1200" dirty="0">
                          <a:solidFill>
                            <a:schemeClr val="tx1"/>
                          </a:solidFill>
                          <a:latin typeface="Times New Roman" pitchFamily="18" charset="0"/>
                          <a:cs typeface="Times New Roman" pitchFamily="18" charset="0"/>
                        </a:rPr>
                      </a:br>
                      <a:r>
                        <a:rPr lang="ru-RU" sz="1200" u="none" strike="noStrike" dirty="0" err="1">
                          <a:solidFill>
                            <a:schemeClr val="tx1"/>
                          </a:solidFill>
                          <a:latin typeface="Times New Roman" pitchFamily="18" charset="0"/>
                          <a:cs typeface="Times New Roman" pitchFamily="18" charset="0"/>
                        </a:rPr>
                        <a:t>соціал-лібералізм</a:t>
                      </a:r>
                      <a:r>
                        <a:rPr lang="ru-RU" sz="1200" dirty="0">
                          <a:solidFill>
                            <a:schemeClr val="tx1"/>
                          </a:solidFill>
                          <a:latin typeface="Times New Roman" pitchFamily="18" charset="0"/>
                          <a:cs typeface="Times New Roman" pitchFamily="18" charset="0"/>
                        </a:rPr>
                        <a:t> </a:t>
                      </a:r>
                      <a:r>
                        <a:rPr lang="ru-RU" sz="1200" u="none" strike="noStrike" dirty="0">
                          <a:solidFill>
                            <a:schemeClr val="tx1"/>
                          </a:solidFill>
                          <a:latin typeface="Times New Roman" pitchFamily="18" charset="0"/>
                          <a:cs typeface="Times New Roman" pitchFamily="18" charset="0"/>
                        </a:rPr>
                        <a:t>центризм</a:t>
                      </a:r>
                      <a:endParaRPr lang="ru-RU" sz="1200" dirty="0">
                        <a:solidFill>
                          <a:schemeClr val="tx1"/>
                        </a:solidFill>
                        <a:latin typeface="Times New Roman" pitchFamily="18" charset="0"/>
                        <a:cs typeface="Times New Roman" pitchFamily="18" charset="0"/>
                      </a:endParaRPr>
                    </a:p>
                  </a:txBody>
                  <a:tcPr marL="51443" marR="51443" marT="25722" marB="25722">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graphicFrame>
        <p:nvGraphicFramePr>
          <p:cNvPr id="15" name="Таблица 14"/>
          <p:cNvGraphicFramePr>
            <a:graphicFrameLocks noGrp="1"/>
          </p:cNvGraphicFramePr>
          <p:nvPr/>
        </p:nvGraphicFramePr>
        <p:xfrm>
          <a:off x="3851920" y="5589240"/>
          <a:ext cx="3168352" cy="274320"/>
        </p:xfrm>
        <a:graphic>
          <a:graphicData uri="http://schemas.openxmlformats.org/drawingml/2006/table">
            <a:tbl>
              <a:tblPr/>
              <a:tblGrid>
                <a:gridCol w="1584176"/>
                <a:gridCol w="1584176"/>
              </a:tblGrid>
              <a:tr h="0">
                <a:tc>
                  <a:txBody>
                    <a:bodyPr/>
                    <a:lstStyle/>
                    <a:p>
                      <a:pPr algn="r" fontAlgn="t"/>
                      <a:r>
                        <a:rPr lang="ru-RU" sz="1200" dirty="0" err="1">
                          <a:latin typeface="Times New Roman" pitchFamily="18" charset="0"/>
                          <a:cs typeface="Times New Roman" pitchFamily="18" charset="0"/>
                        </a:rPr>
                        <a:t>Кількість</a:t>
                      </a:r>
                      <a:r>
                        <a:rPr lang="ru-RU" sz="1200" dirty="0">
                          <a:latin typeface="Times New Roman" pitchFamily="18" charset="0"/>
                          <a:cs typeface="Times New Roman" pitchFamily="18" charset="0"/>
                        </a:rPr>
                        <a:t> </a:t>
                      </a:r>
                      <a:r>
                        <a:rPr lang="ru-RU" sz="1200" dirty="0" err="1">
                          <a:latin typeface="Times New Roman" pitchFamily="18" charset="0"/>
                          <a:cs typeface="Times New Roman" pitchFamily="18" charset="0"/>
                        </a:rPr>
                        <a:t>членів</a:t>
                      </a:r>
                      <a:r>
                        <a:rPr lang="ru-RU" sz="1200" dirty="0">
                          <a:latin typeface="Times New Roman" pitchFamily="18" charset="0"/>
                          <a:cs typeface="Times New Roman" pitchFamily="18" charset="0"/>
                        </a:rPr>
                        <a:t>:</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ru-RU" sz="1200" dirty="0">
                          <a:solidFill>
                            <a:srgbClr val="FF0000"/>
                          </a:solidFill>
                          <a:latin typeface="Times New Roman" pitchFamily="18" charset="0"/>
                          <a:cs typeface="Times New Roman" pitchFamily="18" charset="0"/>
                        </a:rPr>
                        <a:t>▼</a:t>
                      </a:r>
                      <a:r>
                        <a:rPr lang="ru-RU" sz="1200" dirty="0">
                          <a:latin typeface="Times New Roman" pitchFamily="18" charset="0"/>
                          <a:cs typeface="Times New Roman" pitchFamily="18" charset="0"/>
                        </a:rPr>
                        <a:t>44 706 350. (2017</a:t>
                      </a:r>
                    </a:p>
                  </a:txBody>
                  <a:tcP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spTree>
    <p:extLst>
      <p:ext uri="{BB962C8B-B14F-4D97-AF65-F5344CB8AC3E}">
        <p14:creationId xmlns:p14="http://schemas.microsoft.com/office/powerpoint/2010/main" xmlns="" val="2743534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6128" y="408373"/>
            <a:ext cx="8260672" cy="1004404"/>
          </a:xfrm>
        </p:spPr>
        <p:txBody>
          <a:bodyPr>
            <a:normAutofit fontScale="90000"/>
          </a:bodyPr>
          <a:lstStyle/>
          <a:p>
            <a:r>
              <a:rPr lang="vi-VN" sz="2800" b="1" dirty="0" smtClean="0">
                <a:solidFill>
                  <a:schemeClr val="tx1"/>
                </a:solidFill>
              </a:rPr>
              <a:t>Республіка́нська па́ртія США</a:t>
            </a:r>
            <a:r>
              <a:rPr lang="vi-VN" sz="2800" dirty="0" smtClean="0">
                <a:solidFill>
                  <a:schemeClr val="tx1"/>
                </a:solidFill>
              </a:rPr>
              <a:t> (РП; англ. </a:t>
            </a:r>
            <a:r>
              <a:rPr lang="en-US" sz="2800" i="1" dirty="0" smtClean="0">
                <a:solidFill>
                  <a:schemeClr val="tx1"/>
                </a:solidFill>
              </a:rPr>
              <a:t>Republican Party, Grand Old Party, GOP</a:t>
            </a:r>
            <a:r>
              <a:rPr lang="en-US" sz="2800" dirty="0" smtClean="0">
                <a:solidFill>
                  <a:schemeClr val="tx1"/>
                </a:solidFill>
              </a:rPr>
              <a:t>) </a:t>
            </a:r>
            <a:endParaRPr lang="ru-RU" sz="2800" dirty="0">
              <a:solidFill>
                <a:schemeClr val="tx1"/>
              </a:solidFill>
              <a:latin typeface="Times New Roman" pitchFamily="18" charset="0"/>
              <a:cs typeface="Times New Roman" pitchFamily="18" charset="0"/>
            </a:endParaRPr>
          </a:p>
        </p:txBody>
      </p:sp>
      <p:sp>
        <p:nvSpPr>
          <p:cNvPr id="153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0" descr="200px-US_Democratic_Party_Logo.svg.png"/>
          <p:cNvPicPr>
            <a:picLocks noChangeAspect="1"/>
          </p:cNvPicPr>
          <p:nvPr/>
        </p:nvPicPr>
        <p:blipFill>
          <a:blip r:embed="rId2" cstate="print"/>
          <a:stretch>
            <a:fillRect/>
          </a:stretch>
        </p:blipFill>
        <p:spPr>
          <a:xfrm>
            <a:off x="6998105" y="1916832"/>
            <a:ext cx="1999175" cy="1152128"/>
          </a:xfrm>
          <a:prstGeom prst="rect">
            <a:avLst/>
          </a:prstGeom>
        </p:spPr>
      </p:pic>
      <p:pic>
        <p:nvPicPr>
          <p:cNvPr id="12" name="Рисунок 11" descr="274px-Thomas_Perez,_Assistant_Attorney_General_for_Civil_Rights,_official_portrait.jpg"/>
          <p:cNvPicPr>
            <a:picLocks noChangeAspect="1"/>
          </p:cNvPicPr>
          <p:nvPr/>
        </p:nvPicPr>
        <p:blipFill>
          <a:blip r:embed="rId3" cstate="print"/>
          <a:stretch>
            <a:fillRect/>
          </a:stretch>
        </p:blipFill>
        <p:spPr>
          <a:xfrm>
            <a:off x="414253" y="1700808"/>
            <a:ext cx="2986902" cy="3954659"/>
          </a:xfrm>
          <a:prstGeom prst="rect">
            <a:avLst/>
          </a:prstGeom>
        </p:spPr>
      </p:pic>
      <p:pic>
        <p:nvPicPr>
          <p:cNvPr id="33794" name="Picture 2" descr="США"/>
          <p:cNvPicPr>
            <a:picLocks noChangeAspect="1" noChangeArrowheads="1"/>
          </p:cNvPicPr>
          <p:nvPr/>
        </p:nvPicPr>
        <p:blipFill>
          <a:blip r:embed="rId4" cstate="print"/>
          <a:srcRect/>
          <a:stretch>
            <a:fillRect/>
          </a:stretch>
        </p:blipFill>
        <p:spPr bwMode="auto">
          <a:xfrm>
            <a:off x="0" y="0"/>
            <a:ext cx="190500" cy="104775"/>
          </a:xfrm>
          <a:prstGeom prst="rect">
            <a:avLst/>
          </a:prstGeom>
          <a:noFill/>
        </p:spPr>
      </p:pic>
      <p:graphicFrame>
        <p:nvGraphicFramePr>
          <p:cNvPr id="9" name="Таблица 8"/>
          <p:cNvGraphicFramePr>
            <a:graphicFrameLocks noGrp="1"/>
          </p:cNvGraphicFramePr>
          <p:nvPr/>
        </p:nvGraphicFramePr>
        <p:xfrm>
          <a:off x="4012877" y="2001790"/>
          <a:ext cx="2719362" cy="3947489"/>
        </p:xfrm>
        <a:graphic>
          <a:graphicData uri="http://schemas.openxmlformats.org/drawingml/2006/table">
            <a:tbl>
              <a:tblPr/>
              <a:tblGrid>
                <a:gridCol w="1359681"/>
                <a:gridCol w="1359681"/>
              </a:tblGrid>
              <a:tr h="338884">
                <a:tc>
                  <a:txBody>
                    <a:bodyPr/>
                    <a:lstStyle/>
                    <a:p>
                      <a:pPr algn="r" fontAlgn="t"/>
                      <a:r>
                        <a:rPr lang="uk-UA" sz="1200" noProof="0" dirty="0" smtClean="0">
                          <a:solidFill>
                            <a:schemeClr val="tx1"/>
                          </a:solidFill>
                          <a:latin typeface="Times New Roman" pitchFamily="18" charset="0"/>
                          <a:cs typeface="Times New Roman" pitchFamily="18" charset="0"/>
                        </a:rPr>
                        <a:t>Голова партії:</a:t>
                      </a:r>
                      <a:endParaRPr lang="uk-UA" sz="1200" noProof="0" dirty="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uk-UA" sz="1200" u="none" strike="noStrike" noProof="0" smtClean="0">
                          <a:solidFill>
                            <a:schemeClr val="tx1"/>
                          </a:solidFill>
                          <a:latin typeface="Times New Roman" pitchFamily="18" charset="0"/>
                          <a:cs typeface="Times New Roman" pitchFamily="18" charset="0"/>
                        </a:rPr>
                        <a:t>Ронна Макденіел</a:t>
                      </a:r>
                      <a:endParaRPr lang="uk-UA" sz="1200" noProof="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7424">
                <a:tc>
                  <a:txBody>
                    <a:bodyPr/>
                    <a:lstStyle/>
                    <a:p>
                      <a:pPr algn="r" fontAlgn="t"/>
                      <a:r>
                        <a:rPr lang="uk-UA" sz="1200" noProof="0" smtClean="0">
                          <a:solidFill>
                            <a:schemeClr val="tx1"/>
                          </a:solidFill>
                          <a:latin typeface="Times New Roman" pitchFamily="18" charset="0"/>
                          <a:cs typeface="Times New Roman" pitchFamily="18" charset="0"/>
                        </a:rPr>
                        <a:t>Країна:</a:t>
                      </a:r>
                      <a:endParaRPr lang="uk-UA" sz="1200" noProof="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uk-UA" sz="1200" noProof="0" smtClean="0">
                          <a:solidFill>
                            <a:schemeClr val="tx1"/>
                          </a:solidFill>
                          <a:latin typeface="Times New Roman" pitchFamily="18" charset="0"/>
                          <a:cs typeface="Times New Roman" pitchFamily="18" charset="0"/>
                        </a:rPr>
                        <a:t> </a:t>
                      </a:r>
                      <a:r>
                        <a:rPr lang="uk-UA" sz="1200" u="none" strike="noStrike" noProof="0" smtClean="0">
                          <a:solidFill>
                            <a:schemeClr val="tx1"/>
                          </a:solidFill>
                          <a:latin typeface="Times New Roman" pitchFamily="18" charset="0"/>
                          <a:cs typeface="Times New Roman" pitchFamily="18" charset="0"/>
                        </a:rPr>
                        <a:t>США</a:t>
                      </a:r>
                      <a:endParaRPr lang="uk-UA" sz="1200" noProof="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603441">
                <a:tc>
                  <a:txBody>
                    <a:bodyPr/>
                    <a:lstStyle/>
                    <a:p>
                      <a:pPr algn="r" fontAlgn="t"/>
                      <a:r>
                        <a:rPr lang="uk-UA" sz="1200" noProof="0" smtClean="0">
                          <a:solidFill>
                            <a:schemeClr val="tx1"/>
                          </a:solidFill>
                          <a:latin typeface="Times New Roman" pitchFamily="18" charset="0"/>
                          <a:cs typeface="Times New Roman" pitchFamily="18" charset="0"/>
                        </a:rPr>
                        <a:t>Штаб-квартира:</a:t>
                      </a:r>
                      <a:endParaRPr lang="uk-UA" sz="1200" noProof="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uk-UA" sz="1200" noProof="0" smtClean="0">
                          <a:solidFill>
                            <a:schemeClr val="tx1"/>
                          </a:solidFill>
                          <a:latin typeface="Times New Roman" pitchFamily="18" charset="0"/>
                          <a:cs typeface="Times New Roman" pitchFamily="18" charset="0"/>
                        </a:rPr>
                        <a:t>310 First StreetSE Washington, D.C.</a:t>
                      </a:r>
                    </a:p>
                    <a:p>
                      <a:pPr algn="r" fontAlgn="t"/>
                      <a:r>
                        <a:rPr lang="uk-UA" sz="1200" noProof="0" smtClean="0">
                          <a:solidFill>
                            <a:schemeClr val="tx1"/>
                          </a:solidFill>
                          <a:latin typeface="Times New Roman" pitchFamily="18" charset="0"/>
                          <a:cs typeface="Times New Roman" pitchFamily="18" charset="0"/>
                        </a:rPr>
                        <a:t>20003</a:t>
                      </a:r>
                      <a:endParaRPr lang="uk-UA" sz="1200" noProof="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338884">
                <a:tc>
                  <a:txBody>
                    <a:bodyPr/>
                    <a:lstStyle/>
                    <a:p>
                      <a:pPr algn="r" fontAlgn="t"/>
                      <a:r>
                        <a:rPr lang="uk-UA" sz="1200" noProof="0" smtClean="0">
                          <a:solidFill>
                            <a:schemeClr val="tx1"/>
                          </a:solidFill>
                          <a:latin typeface="Times New Roman" pitchFamily="18" charset="0"/>
                          <a:cs typeface="Times New Roman" pitchFamily="18" charset="0"/>
                        </a:rPr>
                        <a:t>Дата заснування:</a:t>
                      </a:r>
                      <a:endParaRPr lang="uk-UA" sz="1200" noProof="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uk-UA" sz="1200" noProof="0" smtClean="0">
                          <a:solidFill>
                            <a:schemeClr val="tx1"/>
                          </a:solidFill>
                          <a:latin typeface="Times New Roman" pitchFamily="18" charset="0"/>
                          <a:cs typeface="Times New Roman" pitchFamily="18" charset="0"/>
                        </a:rPr>
                        <a:t>20 березня 1854</a:t>
                      </a:r>
                      <a:endParaRPr lang="uk-UA" sz="1200" noProof="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27424">
                <a:tc gridSpan="2">
                  <a:txBody>
                    <a:bodyPr/>
                    <a:lstStyle/>
                    <a:p>
                      <a:pPr algn="r" fontAlgn="t"/>
                      <a:endParaRPr lang="uk-UA" sz="1200" noProof="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F0000"/>
                    </a:solidFill>
                  </a:tcPr>
                </a:tc>
                <a:tc hMerge="1">
                  <a:txBody>
                    <a:bodyPr/>
                    <a:lstStyle/>
                    <a:p>
                      <a:endParaRPr lang="ru-RU"/>
                    </a:p>
                  </a:txBody>
                  <a:tcPr/>
                </a:tc>
              </a:tr>
              <a:tr h="1974791">
                <a:tc>
                  <a:txBody>
                    <a:bodyPr/>
                    <a:lstStyle/>
                    <a:p>
                      <a:pPr algn="r" fontAlgn="t"/>
                      <a:r>
                        <a:rPr lang="uk-UA" sz="1200" noProof="0" smtClean="0">
                          <a:solidFill>
                            <a:schemeClr val="tx1"/>
                          </a:solidFill>
                          <a:latin typeface="Times New Roman" pitchFamily="18" charset="0"/>
                          <a:cs typeface="Times New Roman" pitchFamily="18" charset="0"/>
                        </a:rPr>
                        <a:t>Ідеологія:</a:t>
                      </a:r>
                      <a:endParaRPr lang="uk-UA" sz="1200" noProof="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uk-UA" sz="1200" u="none" strike="noStrike" noProof="0" dirty="0" err="1" smtClean="0">
                          <a:solidFill>
                            <a:schemeClr val="tx1"/>
                          </a:solidFill>
                          <a:latin typeface="Times New Roman" pitchFamily="18" charset="0"/>
                          <a:cs typeface="Times New Roman" pitchFamily="18" charset="0"/>
                        </a:rPr>
                        <a:t>неоконсерватизм</a:t>
                      </a:r>
                      <a:r>
                        <a:rPr lang="uk-UA" sz="1200" noProof="0" dirty="0" smtClean="0">
                          <a:solidFill>
                            <a:schemeClr val="tx1"/>
                          </a:solidFill>
                          <a:latin typeface="Times New Roman" pitchFamily="18" charset="0"/>
                          <a:cs typeface="Times New Roman" pitchFamily="18" charset="0"/>
                        </a:rPr>
                        <a:t>,</a:t>
                      </a:r>
                      <a:br>
                        <a:rPr lang="uk-UA" sz="1200" noProof="0" dirty="0" smtClean="0">
                          <a:solidFill>
                            <a:schemeClr val="tx1"/>
                          </a:solidFill>
                          <a:latin typeface="Times New Roman" pitchFamily="18" charset="0"/>
                          <a:cs typeface="Times New Roman" pitchFamily="18" charset="0"/>
                        </a:rPr>
                      </a:br>
                      <a:r>
                        <a:rPr lang="uk-UA" sz="1200" u="none" strike="noStrike" noProof="0" dirty="0" smtClean="0">
                          <a:solidFill>
                            <a:schemeClr val="tx1"/>
                          </a:solidFill>
                          <a:latin typeface="Times New Roman" pitchFamily="18" charset="0"/>
                          <a:cs typeface="Times New Roman" pitchFamily="18" charset="0"/>
                        </a:rPr>
                        <a:t>релігійний консерватизм</a:t>
                      </a:r>
                      <a:r>
                        <a:rPr lang="uk-UA" sz="1200" noProof="0" dirty="0" smtClean="0">
                          <a:solidFill>
                            <a:schemeClr val="tx1"/>
                          </a:solidFill>
                          <a:latin typeface="Times New Roman" pitchFamily="18" charset="0"/>
                          <a:cs typeface="Times New Roman" pitchFamily="18" charset="0"/>
                        </a:rPr>
                        <a:t>,</a:t>
                      </a:r>
                      <a:br>
                        <a:rPr lang="uk-UA" sz="1200" noProof="0" dirty="0" smtClean="0">
                          <a:solidFill>
                            <a:schemeClr val="tx1"/>
                          </a:solidFill>
                          <a:latin typeface="Times New Roman" pitchFamily="18" charset="0"/>
                          <a:cs typeface="Times New Roman" pitchFamily="18" charset="0"/>
                        </a:rPr>
                      </a:br>
                      <a:r>
                        <a:rPr lang="uk-UA" sz="1200" u="none" strike="noStrike" noProof="0" dirty="0" smtClean="0">
                          <a:solidFill>
                            <a:schemeClr val="tx1"/>
                          </a:solidFill>
                          <a:latin typeface="Times New Roman" pitchFamily="18" charset="0"/>
                          <a:cs typeface="Times New Roman" pitchFamily="18" charset="0"/>
                        </a:rPr>
                        <a:t>культурний консерватизм</a:t>
                      </a:r>
                      <a:r>
                        <a:rPr lang="uk-UA" sz="1200" noProof="0" dirty="0" smtClean="0">
                          <a:solidFill>
                            <a:schemeClr val="tx1"/>
                          </a:solidFill>
                          <a:latin typeface="Times New Roman" pitchFamily="18" charset="0"/>
                          <a:cs typeface="Times New Roman" pitchFamily="18" charset="0"/>
                        </a:rPr>
                        <a:t>,</a:t>
                      </a:r>
                      <a:br>
                        <a:rPr lang="uk-UA" sz="1200" noProof="0" dirty="0" smtClean="0">
                          <a:solidFill>
                            <a:schemeClr val="tx1"/>
                          </a:solidFill>
                          <a:latin typeface="Times New Roman" pitchFamily="18" charset="0"/>
                          <a:cs typeface="Times New Roman" pitchFamily="18" charset="0"/>
                        </a:rPr>
                      </a:br>
                      <a:r>
                        <a:rPr lang="uk-UA" sz="1200" u="none" strike="noStrike" noProof="0" dirty="0" smtClean="0">
                          <a:solidFill>
                            <a:schemeClr val="tx1"/>
                          </a:solidFill>
                          <a:latin typeface="Times New Roman" pitchFamily="18" charset="0"/>
                          <a:cs typeface="Times New Roman" pitchFamily="18" charset="0"/>
                        </a:rPr>
                        <a:t>фіскальний консерватизм</a:t>
                      </a:r>
                      <a:r>
                        <a:rPr lang="uk-UA" sz="1200" noProof="0" dirty="0" smtClean="0">
                          <a:solidFill>
                            <a:schemeClr val="tx1"/>
                          </a:solidFill>
                          <a:latin typeface="Times New Roman" pitchFamily="18" charset="0"/>
                          <a:cs typeface="Times New Roman" pitchFamily="18" charset="0"/>
                        </a:rPr>
                        <a:t>,</a:t>
                      </a:r>
                      <a:br>
                        <a:rPr lang="uk-UA" sz="1200" noProof="0" dirty="0" smtClean="0">
                          <a:solidFill>
                            <a:schemeClr val="tx1"/>
                          </a:solidFill>
                          <a:latin typeface="Times New Roman" pitchFamily="18" charset="0"/>
                          <a:cs typeface="Times New Roman" pitchFamily="18" charset="0"/>
                        </a:rPr>
                      </a:br>
                      <a:r>
                        <a:rPr lang="uk-UA" sz="1200" u="none" strike="noStrike" noProof="0" dirty="0" smtClean="0">
                          <a:solidFill>
                            <a:schemeClr val="tx1"/>
                          </a:solidFill>
                          <a:latin typeface="Times New Roman" pitchFamily="18" charset="0"/>
                          <a:cs typeface="Times New Roman" pitchFamily="18" charset="0"/>
                        </a:rPr>
                        <a:t>економічний лібералізм</a:t>
                      </a:r>
                      <a:endParaRPr lang="uk-UA" sz="1200" noProof="0" dirty="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r h="236641">
                <a:tc>
                  <a:txBody>
                    <a:bodyPr/>
                    <a:lstStyle/>
                    <a:p>
                      <a:pPr algn="r" fontAlgn="t"/>
                      <a:r>
                        <a:rPr lang="uk-UA" sz="1200" noProof="0" smtClean="0">
                          <a:solidFill>
                            <a:schemeClr val="tx1"/>
                          </a:solidFill>
                          <a:latin typeface="Times New Roman" pitchFamily="18" charset="0"/>
                          <a:cs typeface="Times New Roman" pitchFamily="18" charset="0"/>
                        </a:rPr>
                        <a:t>Кількість членів:</a:t>
                      </a:r>
                      <a:endParaRPr lang="uk-UA" sz="1200" noProof="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r" fontAlgn="t"/>
                      <a:r>
                        <a:rPr lang="uk-UA" sz="1200" noProof="0" dirty="0" smtClean="0">
                          <a:solidFill>
                            <a:schemeClr val="tx1"/>
                          </a:solidFill>
                          <a:latin typeface="Times New Roman" pitchFamily="18" charset="0"/>
                          <a:cs typeface="Times New Roman" pitchFamily="18" charset="0"/>
                        </a:rPr>
                        <a:t>32807417</a:t>
                      </a:r>
                      <a:endParaRPr lang="uk-UA" sz="1200" noProof="0" dirty="0">
                        <a:solidFill>
                          <a:schemeClr val="tx1"/>
                        </a:solidFill>
                        <a:latin typeface="Times New Roman" pitchFamily="18" charset="0"/>
                        <a:cs typeface="Times New Roman" pitchFamily="18" charset="0"/>
                      </a:endParaRPr>
                    </a:p>
                  </a:txBody>
                  <a:tcPr marL="38340" marR="38340" marT="19170" marB="19170">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r>
            </a:tbl>
          </a:graphicData>
        </a:graphic>
      </p:graphicFrame>
      <p:pic>
        <p:nvPicPr>
          <p:cNvPr id="35842" name="Picture 2" descr="США"/>
          <p:cNvPicPr>
            <a:picLocks noChangeAspect="1" noChangeArrowheads="1"/>
          </p:cNvPicPr>
          <p:nvPr/>
        </p:nvPicPr>
        <p:blipFill>
          <a:blip r:embed="rId4" cstate="print"/>
          <a:srcRect/>
          <a:stretch>
            <a:fillRect/>
          </a:stretch>
        </p:blipFill>
        <p:spPr bwMode="auto">
          <a:xfrm>
            <a:off x="0" y="0"/>
            <a:ext cx="190500" cy="104775"/>
          </a:xfrm>
          <a:prstGeom prst="rect">
            <a:avLst/>
          </a:prstGeom>
          <a:noFill/>
        </p:spPr>
      </p:pic>
    </p:spTree>
    <p:extLst>
      <p:ext uri="{BB962C8B-B14F-4D97-AF65-F5344CB8AC3E}">
        <p14:creationId xmlns:p14="http://schemas.microsoft.com/office/powerpoint/2010/main" xmlns="" val="27435349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2133</TotalTime>
  <Words>1465</Words>
  <Application>Microsoft Office PowerPoint</Application>
  <PresentationFormat>Экран (4:3)</PresentationFormat>
  <Paragraphs>110</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Аптека</vt:lpstr>
      <vt:lpstr>Правова регламентація ідеологічних засад го: проблеми й перспективи </vt:lpstr>
      <vt:lpstr>План</vt:lpstr>
      <vt:lpstr>Сполучені Штати америки</vt:lpstr>
      <vt:lpstr>Історія Розвитку політичних партій. cша</vt:lpstr>
      <vt:lpstr>Історія розвитку</vt:lpstr>
      <vt:lpstr>Історія Розвитку</vt:lpstr>
      <vt:lpstr>Історія Розвитку</vt:lpstr>
      <vt:lpstr>Демократи́чна па́ртія США (англ. Democratic Party, Democrats)</vt:lpstr>
      <vt:lpstr>Республіка́нська па́ртія США (РП; англ. Republican Party, Grand Old Party, GOP) </vt:lpstr>
      <vt:lpstr>Правове регулювання організаційних та ідеологічних засад діяльності політичних партій</vt:lpstr>
      <vt:lpstr>Правове регулювання організаційних та ідеологічних засад політичних партій </vt:lpstr>
      <vt:lpstr>Правове регулювання організаційних та ідеологічних засад політичних партій </vt:lpstr>
      <vt:lpstr>Правове регулювання організаційних та ідеологічних засад політичних партій </vt:lpstr>
      <vt:lpstr>Правове регулювання фінансових засад політичних партій</vt:lpstr>
      <vt:lpstr>Правове регулювання фінансових засад політичних партій</vt:lpstr>
      <vt:lpstr>Парламентська діяльність партії</vt:lpstr>
      <vt:lpstr>Висновки</vt:lpstr>
      <vt:lpstr> Висновки аналізу сша і україни </vt:lpstr>
      <vt:lpstr>Список використаних джерел</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«Основні засади діяльності Політичних партіїй Вірменії та Італії»</dc:title>
  <dc:creator>1</dc:creator>
  <cp:lastModifiedBy>User</cp:lastModifiedBy>
  <cp:revision>155</cp:revision>
  <dcterms:created xsi:type="dcterms:W3CDTF">2019-10-09T11:36:05Z</dcterms:created>
  <dcterms:modified xsi:type="dcterms:W3CDTF">2020-09-03T11:51:44Z</dcterms:modified>
</cp:coreProperties>
</file>