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7"/>
  </p:notesMasterIdLst>
  <p:sldIdLst>
    <p:sldId id="256" r:id="rId2"/>
    <p:sldId id="290" r:id="rId3"/>
    <p:sldId id="303" r:id="rId4"/>
    <p:sldId id="291" r:id="rId5"/>
    <p:sldId id="29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ECFDC57-1156-4469-99C4-E3256841E0E7}">
          <p14:sldIdLst>
            <p14:sldId id="256"/>
            <p14:sldId id="290"/>
            <p14:sldId id="303"/>
            <p14:sldId id="291"/>
            <p14:sldId id="294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>
        <p:scale>
          <a:sx n="84" d="100"/>
          <a:sy n="84" d="100"/>
        </p:scale>
        <p:origin x="-418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ru-UA" smtClean="0"/>
              <a:t>23.10.2022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11332076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</a:t>
            </a:r>
            <a:r>
              <a:rPr lang="ru-RU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: </a:t>
            </a: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>ПЛАНУВАННЯ </a:t>
            </a:r>
            <a:r>
              <a:rPr lang="ru-RU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І КОНТРОЛЬ НА ПІДПРИЄМСТВІ</a:t>
            </a:r>
            <a:endParaRPr lang="ru-RU" sz="3200" b="1" i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4624" y="3182537"/>
            <a:ext cx="10986066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ТКАЧЕНКО ЄЛИЗАВЕТА ЮРІЇВНА </a:t>
            </a:r>
          </a:p>
          <a:p>
            <a:pPr algn="l">
              <a:spcBef>
                <a:spcPts val="0"/>
              </a:spcBef>
            </a:pP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к.е.н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.,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</a:t>
            </a:r>
            <a:r>
              <a:rPr lang="uk-UA" sz="2400" i="1" dirty="0" err="1">
                <a:solidFill>
                  <a:schemeClr val="tx1"/>
                </a:solidFill>
                <a:latin typeface="Cambria" panose="02040503050406030204" pitchFamily="18" charset="0"/>
              </a:rPr>
              <a:t>навчально-науковИЙ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інститут ІМ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Ю.М.Потебні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8324" y="1033955"/>
            <a:ext cx="9603275" cy="3450613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І. МЕТА ВИВЧЕННЯ ДИСЦИПЛІНИ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43208" y="1454464"/>
            <a:ext cx="1079493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навчальної дисципліни «Планування та контроль на підприємстві»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  надання студентам ґрунтовних теоретичних знань та практичних навичок з  питань планування і контролю основних напрямків діяльності підприємства в  умовах функціонування ринкових відносин, озброєння майбутніх фахівців сучасною науковою методологією, передбачення економічних наслідків  управлінських рішень, та їх обґрунтування на підставі використання принципів  і методів планування, з метою забезпечення ефективності господарювання на  рівні підприємства як первинної ланки виробництв</a:t>
            </a:r>
            <a:r>
              <a:rPr lang="uk-UA" sz="2800" i="1" dirty="0"/>
              <a:t>а.</a:t>
            </a:r>
            <a:endParaRPr lang="ru-RU" sz="2800" dirty="0"/>
          </a:p>
          <a:p>
            <a:pPr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ІІ. ЗАДАЧІ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завданнями дисципліни «Планування та контроль на підприємстві» є вивчення дисципліни є: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набуття теоретичних знань, необхідних для кваліфікованого вирішення практичних задач при плануванні та контролю;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навчання  студентів методикам і навичкам планово-економічних </a:t>
            </a:r>
            <a:r>
              <a:rPr lang="uk-UA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нків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плануванні виробництва і збуту продукції, ресурсного забезпечення  виробництва, зведених показників-витрат і фінансів;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показ методів обґрунтування проектів оновлення продукції, </a:t>
            </a:r>
            <a:r>
              <a:rPr lang="uk-UA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ційно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-технічного розвитку підприємства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21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352425"/>
            <a:ext cx="10855631" cy="5190923"/>
          </a:xfrm>
        </p:spPr>
        <p:txBody>
          <a:bodyPr>
            <a:normAutofit fontScale="25000" lnSpcReduction="20000"/>
          </a:bodyPr>
          <a:lstStyle/>
          <a:p>
            <a:r>
              <a:rPr lang="ru-RU" sz="1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ІІІ.РЕЗУЛЬТАТИ НАВЧАННЯ </a:t>
            </a:r>
            <a:endParaRPr lang="ru-RU" sz="11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разі успішного завершення курсу студент буде </a:t>
            </a:r>
            <a:r>
              <a:rPr lang="uk-UA" sz="5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знати:</a:t>
            </a:r>
            <a:endParaRPr lang="ru-RU" sz="56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основні методи та стратегії планування і контролю всієї фінансово-господарської та інноваційної діяльності підприємства в умовах ринкових відносин;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принципи планування на підприємстві;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технологію планування діяльності підприємства, його підрозділів;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основні планові показники, норми, нормативи, які використовуються при складанні планів, і методику їх розрахунків;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основних учасників планової діяльності на підприємстві;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процес організації та контролю планової діяльності на підприємстві.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разі успішного завершення курсу студент </a:t>
            </a:r>
            <a:r>
              <a:rPr lang="uk-UA" sz="5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 вміти</a:t>
            </a:r>
            <a:r>
              <a:rPr lang="uk-UA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досліджувати та планувати стратегію розвитку виробництва та основі  аналізу ринкових можливостей підприємства в умовах конкуренції;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застосовувати на практиці планові показники, норми та нормативи, які  використовуються при складанні планів;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організовувати маркетингові дослідження та складати плани збуту  продукції;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розробляти оптимальну виробничу програму та організовувати  </a:t>
            </a:r>
            <a:r>
              <a:rPr lang="uk-UA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</a:t>
            </a: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-календарне планування і контроль за його виконанням;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планувати матеріально-технічне забезпечення виробництва і  забезпечувати операційну діяльність виробничою потужністю;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визначати потребу в персоналі підприємства та оплату його праці;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розраховувати потребу в допоміжних та обслуговуючих службах та  витрати на їх утримання;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визначати загальні планові витрати на виробництво продукції і  складати планові калькуляції в розрізі окремих видів продукції; 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складати фінансовий план і забезпечувати контроль за його  виконанням;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планувати організаційно-технічний розвиток виробництва;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складати бізнес-плани;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розробляти дієвий контроль за виробничо-господарською та фінансовою діяльністю підприємства.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9600" i="1" dirty="0"/>
              <a:t> </a:t>
            </a:r>
            <a:endParaRPr lang="ru-RU" sz="9600" dirty="0"/>
          </a:p>
          <a:p>
            <a:pPr algn="just">
              <a:lnSpc>
                <a:spcPct val="140000"/>
              </a:lnSpc>
            </a:pPr>
            <a:endParaRPr lang="ru-RU" sz="1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43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460264" y="736410"/>
            <a:ext cx="9603275" cy="2088271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uk-UA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ДИСЦИПЛІНИ:</a:t>
            </a:r>
          </a:p>
          <a:p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800651"/>
              </p:ext>
            </p:extLst>
          </p:nvPr>
        </p:nvGraphicFramePr>
        <p:xfrm>
          <a:off x="923453" y="2016124"/>
          <a:ext cx="10230416" cy="3449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87865"/>
                <a:gridCol w="8342551"/>
              </a:tblGrid>
              <a:tr h="344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змістового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теми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344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 Підприємство як об’єкт планування.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313815" algn="l"/>
                        </a:tabLs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 Система планування на підприємстві.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344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 Основи прогнозування.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 Інформаційна та нормативна база планування.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344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 Оперативно-календарне планування та контроль.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 Бізнес-планування.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344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 Планування обсягів продажу.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 Планування виробничої програми.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172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 Планування виробничої потужності.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344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 Планування потреби в  персоналі.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 Планування коштів на оплату праці.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344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 Планування матеріально-технічного забезпечення виробництва.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 Планування виробничої інфраструктури.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172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 Планування та контроль собівартості продукції.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172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 Фінансове  планування  та контроль.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172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 Планування інвестиційної діяльності підприємства.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172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 Планування організаційно-технічного розвитку підприємства.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  <a:tr h="172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 Планування оновлення продукції.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81" marR="6468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99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1506</TotalTime>
  <Words>133</Words>
  <Application>Microsoft Office PowerPoint</Application>
  <PresentationFormat>Произвольный</PresentationFormat>
  <Paragraphs>74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Галерея</vt:lpstr>
      <vt:lpstr>ДИСЦИПЛІНА :  ПЛАНУВАННЯ І КОНТРОЛЬ НА ПІДПРИЄМСТВІ</vt:lpstr>
      <vt:lpstr>Презентация PowerPoint</vt:lpstr>
      <vt:lpstr>ІІ. ЗАДАЧІ  ВИВЧЕННЯ ДИСЦИПЛІНИ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Семен</cp:lastModifiedBy>
  <cp:revision>132</cp:revision>
  <dcterms:created xsi:type="dcterms:W3CDTF">2019-11-02T14:16:53Z</dcterms:created>
  <dcterms:modified xsi:type="dcterms:W3CDTF">2022-10-23T18:52:15Z</dcterms:modified>
</cp:coreProperties>
</file>