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4" r:id="rId2"/>
    <p:sldId id="256" r:id="rId3"/>
    <p:sldId id="257" r:id="rId4"/>
    <p:sldId id="258" r:id="rId5"/>
    <p:sldId id="262" r:id="rId6"/>
    <p:sldId id="263" r:id="rId7"/>
    <p:sldId id="264" r:id="rId8"/>
    <p:sldId id="265" r:id="rId9"/>
    <p:sldId id="266" r:id="rId10"/>
    <p:sldId id="267" r:id="rId11"/>
    <p:sldId id="269" r:id="rId12"/>
    <p:sldId id="268" r:id="rId13"/>
    <p:sldId id="270" r:id="rId14"/>
    <p:sldId id="271" r:id="rId15"/>
    <p:sldId id="272" r:id="rId16"/>
    <p:sldId id="273" r:id="rId17"/>
    <p:sldId id="261" r:id="rId18"/>
    <p:sldId id="259" r:id="rId19"/>
    <p:sldId id="260" r:id="rId20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330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41E9F5-D54A-4360-8503-140DD7004671}" type="datetimeFigureOut">
              <a:rPr lang="uk-UA" smtClean="0"/>
              <a:pPr/>
              <a:t>14.01.2022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510E38-20C7-4366-9BA4-8E93105AB35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277899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510E38-20C7-4366-9BA4-8E93105AB35B}" type="slidenum">
              <a:rPr lang="uk-UA" smtClean="0"/>
              <a:pPr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03115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70202-3B8C-4F86-B7A9-FD5DC9B6A3DD}" type="datetimeFigureOut">
              <a:rPr lang="uk-UA" smtClean="0"/>
              <a:pPr/>
              <a:t>14.01.2022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A4F27-50F4-46F0-B864-EEC23BE90CA0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283026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70202-3B8C-4F86-B7A9-FD5DC9B6A3DD}" type="datetimeFigureOut">
              <a:rPr lang="uk-UA" smtClean="0"/>
              <a:pPr/>
              <a:t>14.01.2022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A4F27-50F4-46F0-B864-EEC23BE90CA0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297081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70202-3B8C-4F86-B7A9-FD5DC9B6A3DD}" type="datetimeFigureOut">
              <a:rPr lang="uk-UA" smtClean="0"/>
              <a:pPr/>
              <a:t>14.01.2022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A4F27-50F4-46F0-B864-EEC23BE90CA0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187634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70202-3B8C-4F86-B7A9-FD5DC9B6A3DD}" type="datetimeFigureOut">
              <a:rPr lang="uk-UA" smtClean="0"/>
              <a:pPr/>
              <a:t>14.01.2022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A4F27-50F4-46F0-B864-EEC23BE90CA0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398865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70202-3B8C-4F86-B7A9-FD5DC9B6A3DD}" type="datetimeFigureOut">
              <a:rPr lang="uk-UA" smtClean="0"/>
              <a:pPr/>
              <a:t>14.01.2022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A4F27-50F4-46F0-B864-EEC23BE90CA0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517690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70202-3B8C-4F86-B7A9-FD5DC9B6A3DD}" type="datetimeFigureOut">
              <a:rPr lang="uk-UA" smtClean="0"/>
              <a:pPr/>
              <a:t>14.01.2022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A4F27-50F4-46F0-B864-EEC23BE90CA0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042830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70202-3B8C-4F86-B7A9-FD5DC9B6A3DD}" type="datetimeFigureOut">
              <a:rPr lang="uk-UA" smtClean="0"/>
              <a:pPr/>
              <a:t>14.01.2022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A4F27-50F4-46F0-B864-EEC23BE90CA0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190013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70202-3B8C-4F86-B7A9-FD5DC9B6A3DD}" type="datetimeFigureOut">
              <a:rPr lang="uk-UA" smtClean="0"/>
              <a:pPr/>
              <a:t>14.01.2022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A4F27-50F4-46F0-B864-EEC23BE90CA0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499386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70202-3B8C-4F86-B7A9-FD5DC9B6A3DD}" type="datetimeFigureOut">
              <a:rPr lang="uk-UA" smtClean="0"/>
              <a:pPr/>
              <a:t>14.01.2022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A4F27-50F4-46F0-B864-EEC23BE90CA0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125469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70202-3B8C-4F86-B7A9-FD5DC9B6A3DD}" type="datetimeFigureOut">
              <a:rPr lang="uk-UA" smtClean="0"/>
              <a:pPr/>
              <a:t>14.01.2022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A4F27-50F4-46F0-B864-EEC23BE90CA0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160279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70202-3B8C-4F86-B7A9-FD5DC9B6A3DD}" type="datetimeFigureOut">
              <a:rPr lang="uk-UA" smtClean="0"/>
              <a:pPr/>
              <a:t>14.01.2022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A4F27-50F4-46F0-B864-EEC23BE90CA0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41171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670202-3B8C-4F86-B7A9-FD5DC9B6A3DD}" type="datetimeFigureOut">
              <a:rPr lang="uk-UA" smtClean="0"/>
              <a:pPr/>
              <a:t>14.01.2022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A4F27-50F4-46F0-B864-EEC23BE90CA0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568443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42985"/>
            <a:ext cx="7772400" cy="2457466"/>
          </a:xfrm>
        </p:spPr>
        <p:txBody>
          <a:bodyPr>
            <a:normAutofit/>
          </a:bodyPr>
          <a:lstStyle/>
          <a:p>
            <a:r>
              <a:rPr lang="uk-UA" sz="4800" b="1" dirty="0" err="1" smtClean="0">
                <a:latin typeface="Times New Roman" pitchFamily="18" charset="0"/>
                <a:cs typeface="Times New Roman" pitchFamily="18" charset="0"/>
              </a:rPr>
              <a:t>“Венеціанський</a:t>
            </a:r>
            <a:r>
              <a:rPr lang="uk-UA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800" b="1" dirty="0" err="1" smtClean="0">
                <a:latin typeface="Times New Roman" pitchFamily="18" charset="0"/>
                <a:cs typeface="Times New Roman" pitchFamily="18" charset="0"/>
              </a:rPr>
              <a:t>купець”</a:t>
            </a:r>
            <a:r>
              <a:rPr lang="uk-UA" sz="4800" b="1" dirty="0" smtClean="0">
                <a:latin typeface="Times New Roman" pitchFamily="18" charset="0"/>
                <a:cs typeface="Times New Roman" pitchFamily="18" charset="0"/>
              </a:rPr>
              <a:t> В.Шекспіра</a:t>
            </a:r>
            <a:endParaRPr lang="uk-UA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9625" y="177800"/>
            <a:ext cx="4984750" cy="650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914031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0800" y="946150"/>
            <a:ext cx="6502400" cy="496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982898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55825" y="177800"/>
            <a:ext cx="4832350" cy="650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168286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82800" y="177800"/>
            <a:ext cx="4978400" cy="650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722464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1900" y="177800"/>
            <a:ext cx="4140200" cy="650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026613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0800" y="987425"/>
            <a:ext cx="6502400" cy="488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85879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0800" y="1019175"/>
            <a:ext cx="6502400" cy="481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654160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2520" y="548680"/>
            <a:ext cx="8621651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817138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Shylock and Jessica (1876) by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Maurycy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Gottlieb.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31363"/>
            <a:ext cx="3744416" cy="4992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817645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Shylock and Portia (1835) by Thomas Sully.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853165"/>
            <a:ext cx="3661220" cy="4826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56096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45302"/>
            <a:ext cx="4422254" cy="6452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75607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3159" y="260648"/>
            <a:ext cx="8507288" cy="1143000"/>
          </a:xfrm>
        </p:spPr>
        <p:txBody>
          <a:bodyPr>
            <a:noAutofit/>
          </a:bodyPr>
          <a:lstStyle/>
          <a:p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he title page from a 1565 printing of Giovanni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Fiorentino's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14th-century tale Il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Pecorone</a:t>
            </a:r>
            <a:endParaRPr lang="uk-UA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719673"/>
            <a:ext cx="3149927" cy="4801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71015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The first page of The Merchant of Venice, printed in the Second Folio of 1632</a:t>
            </a:r>
            <a:endParaRPr lang="uk-UA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743075"/>
            <a:ext cx="3143250" cy="511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36794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3600" b="1" dirty="0" err="1" smtClean="0">
                <a:latin typeface="Times New Roman" pitchFamily="18" charset="0"/>
                <a:cs typeface="Times New Roman" pitchFamily="18" charset="0"/>
              </a:rPr>
              <a:t>Джилберт</a:t>
            </a:r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 Стюарт Ньютон(1794-1835) «</a:t>
            </a:r>
            <a:r>
              <a:rPr lang="uk-UA" sz="3600" b="1" dirty="0" err="1" smtClean="0">
                <a:latin typeface="Times New Roman" pitchFamily="18" charset="0"/>
                <a:cs typeface="Times New Roman" pitchFamily="18" charset="0"/>
              </a:rPr>
              <a:t>Шейлок</a:t>
            </a:r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uk-UA" sz="3600" b="1" dirty="0" err="1" smtClean="0">
                <a:latin typeface="Times New Roman" pitchFamily="18" charset="0"/>
                <a:cs typeface="Times New Roman" pitchFamily="18" charset="0"/>
              </a:rPr>
              <a:t>Джессіка</a:t>
            </a:r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» (дія 2,сцена2)</a:t>
            </a:r>
            <a:endParaRPr lang="uk-UA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25963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endParaRPr lang="uk-UA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772816"/>
            <a:ext cx="3999004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634342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Джеймс Д.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Лінтон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(1812-1897)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62595"/>
            <a:ext cx="7248086" cy="5195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613476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60525" y="177800"/>
            <a:ext cx="5822950" cy="650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054477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14525" y="177800"/>
            <a:ext cx="5314950" cy="650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305128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77800"/>
            <a:ext cx="4876800" cy="650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7573129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2347</TotalTime>
  <Words>75</Words>
  <Application>Microsoft Office PowerPoint</Application>
  <PresentationFormat>Экран (4:3)</PresentationFormat>
  <Paragraphs>8</Paragraphs>
  <Slides>19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“Венеціанський купець” В.Шекспіра</vt:lpstr>
      <vt:lpstr>Слайд 2</vt:lpstr>
      <vt:lpstr>Тhe title page from a 1565 printing of Giovanni Fiorentino's 14th-century tale Il Pecorone</vt:lpstr>
      <vt:lpstr>The first page of The Merchant of Venice, printed in the Second Folio of 1632</vt:lpstr>
      <vt:lpstr>Джилберт Стюарт Ньютон(1794-1835) «Шейлок і Джессіка» (дія 2,сцена2)</vt:lpstr>
      <vt:lpstr>Джеймс Д.Лінтон (1812-1897)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Shylock and Jessica (1876) by Maurycy Gottlieb.</vt:lpstr>
      <vt:lpstr>Shylock and Portia (1835) by Thomas Sully.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ЮРИЙ</cp:lastModifiedBy>
  <cp:revision>15</cp:revision>
  <dcterms:created xsi:type="dcterms:W3CDTF">2019-04-03T17:53:29Z</dcterms:created>
  <dcterms:modified xsi:type="dcterms:W3CDTF">2022-01-13T23:12:50Z</dcterms:modified>
</cp:coreProperties>
</file>