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3878-BE7D-46CA-94AB-A384C6C5E732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8D5AA-743C-42AD-A3C8-6AEB25C7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4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D5AA-743C-42AD-A3C8-6AEB25C76C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980728"/>
            <a:ext cx="6912768" cy="48965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6984776" cy="2016224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ОСНОВИ МУТАГЕНЕЗУ</a:t>
            </a:r>
            <a:endParaRPr lang="ru-RU" sz="4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861048"/>
            <a:ext cx="2592288" cy="239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572412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84776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Біологічні мутагени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біологічних мутагенів відносять віруси,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невірусні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паразитарні агенти (мікоплазми, бактерії, рикетсії, найпростіші, гельмінти)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iologiya-9-mezhzherin-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3240360" cy="3867997"/>
          </a:xfrm>
          <a:prstGeom prst="rect">
            <a:avLst/>
          </a:prstGeom>
        </p:spPr>
      </p:pic>
      <p:pic>
        <p:nvPicPr>
          <p:cNvPr id="9" name="Рисунок 8" descr="aktinomiceti-stroenie-svojstva-zhiznennij-cikl.jpg"/>
          <p:cNvPicPr>
            <a:picLocks noChangeAspect="1"/>
          </p:cNvPicPr>
          <p:nvPr/>
        </p:nvPicPr>
        <p:blipFill>
          <a:blip r:embed="rId4" cstate="print"/>
          <a:srcRect b="10920"/>
          <a:stretch>
            <a:fillRect/>
          </a:stretch>
        </p:blipFill>
        <p:spPr>
          <a:xfrm>
            <a:off x="4572000" y="1988840"/>
            <a:ext cx="3682324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4725144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1958 р. радянський генетик С.І.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Аліханян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показав, що віруси викликають мутації у актиноміцетів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2852936"/>
            <a:ext cx="5112568" cy="280831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7909c5b291a8316e72538ef8b6411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81128"/>
            <a:ext cx="3528392" cy="1984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3928" y="335699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Вважають, що ці процеси грали важливу роль у еволюції прокаріот, оскільки можуть переносити генетичну інформацію між клітинами різних видів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2060848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Установлено, що в клітинах, уражених вірусами, мутації виникають значно частіше, ніж у здорових клітинах. Віруси викликають як генні так і хромосомні мутації, вводячи певну кількість власної кількості генетичної інформації в генотип клітини-хазяїна.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adf784156894693d4c4d5a95c8e9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251520" y="1844824"/>
            <a:ext cx="352839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980728"/>
            <a:ext cx="6192688" cy="4896544"/>
          </a:xfrm>
          <a:prstGeom prst="rect">
            <a:avLst/>
          </a:prstGeom>
          <a:solidFill>
            <a:schemeClr val="accent3">
              <a:lumMod val="40000"/>
              <a:lumOff val="60000"/>
              <a:alpha val="76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09936"/>
            <a:ext cx="6192688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06f5ed77191826c212c30722f2cc5a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140968"/>
            <a:ext cx="418795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948264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645bb221b9583feee29329e52cb973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447002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55679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Впливаючи цими факторами на рослини, можна різко підвищити їх мутаційну мінливість.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8640960" cy="1224136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Вплив на організми різними фізичними і хімічними факторами називається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мутагенами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348880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Для отримання штучних мутацій в селекції застосовують: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429000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мутагени;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-хімічні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мутагени;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біологічні мутагени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4664"/>
            <a:ext cx="7740352" cy="936104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8072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Фізичні мутагени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5400600" cy="4678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Іонізуюче випромінювання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рентгенівське випромінювання;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γ - випромінювання;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α - та  β- частки;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нейтрони;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радіоактивні ізотопи   32P   35S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Неіонізуюче випромінювання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ультрафіолетові промені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vse-o-mutacii-evolyucionnaya-rol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916832"/>
            <a:ext cx="3090265" cy="208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5adf7874183561a27f8b4585.jpg"/>
          <p:cNvPicPr>
            <a:picLocks noChangeAspect="1"/>
          </p:cNvPicPr>
          <p:nvPr/>
        </p:nvPicPr>
        <p:blipFill>
          <a:blip r:embed="rId3" cstate="print"/>
          <a:srcRect r="2329"/>
          <a:stretch>
            <a:fillRect/>
          </a:stretch>
        </p:blipFill>
        <p:spPr>
          <a:xfrm>
            <a:off x="5868144" y="4221088"/>
            <a:ext cx="3096344" cy="178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12968" cy="151216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54752" cy="1143000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Іонізуюче випромінювання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відносять до головних мутагенів.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77281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Чутливість різних рослин до випромінювання неоднакова. Отже, щоб викликати мутації у різних культур, необхідні різні дози мутагенів й деякі інші фактори. Вегетативні органи рослин більш чутливі до випромінювання, ніж  насіння.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6" y="3717032"/>
            <a:ext cx="9107488" cy="3140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130476302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717032"/>
            <a:ext cx="6943712" cy="3140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640960" cy="5517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muta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7" y="4036486"/>
            <a:ext cx="4543472" cy="256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f38b126-6d2b-4b1b-a65a-6b65aacd467c_670x0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303" y="4005064"/>
            <a:ext cx="2191800" cy="2597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268760"/>
            <a:ext cx="8640960" cy="2448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676456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результаті іонізації відбуваються перебудови молекул та зміни напряму біохімічних процесів, наслідком яких можуть бути мутації генів та порушення структури хромосом.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8792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Неіонізуюче випромінювання.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Генетично ефективним неіонізуючим випромінюванням вважають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ультрафіолетове (УФ).</a:t>
            </a:r>
          </a:p>
          <a:p>
            <a:pPr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509120"/>
            <a:ext cx="9144000" cy="2160240"/>
          </a:xfrm>
          <a:prstGeom prst="rect">
            <a:avLst/>
          </a:prstGeom>
          <a:solidFill>
            <a:schemeClr val="bg1">
              <a:alpha val="39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4658360"/>
            <a:ext cx="860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 його впливі відбувається не іонізація речовини, а тільки збудження молекул. Проникаюча здатність ультрафіолетового випромінювання дуже мала. Тому його можна використати тільки для обробки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пилкових зерен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Ультрафіолетове випромінювання викликає досить високу частоту мутацій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2000" dirty="0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99" y="2420888"/>
            <a:ext cx="5634569" cy="1872208"/>
          </a:xfrm>
          <a:prstGeom prst="rect">
            <a:avLst/>
          </a:prstGeom>
        </p:spPr>
      </p:pic>
      <p:pic>
        <p:nvPicPr>
          <p:cNvPr id="9" name="Рисунок 8" descr="загружено.jpg"/>
          <p:cNvPicPr>
            <a:picLocks noChangeAspect="1"/>
          </p:cNvPicPr>
          <p:nvPr/>
        </p:nvPicPr>
        <p:blipFill>
          <a:blip r:embed="rId3" cstate="print"/>
          <a:srcRect b="174"/>
          <a:stretch>
            <a:fillRect/>
          </a:stretch>
        </p:blipFill>
        <p:spPr>
          <a:xfrm>
            <a:off x="6084168" y="2420888"/>
            <a:ext cx="259228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352928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селекції поряд з іонізуючими випромінюваннями використовують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хімічні мутагени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77281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Найбільш відомі мутагени, що застосовуються для обробки насіння сільськогосподарських рослин: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2780928"/>
            <a:ext cx="5904656" cy="3744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4048" y="2708920"/>
            <a:ext cx="4896544" cy="3673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Етилметансульфат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Етиленімін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Диетилсульфат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Нітрозоетилсечовина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Нітрозоетилсечовина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oc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4104456" cy="273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720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72"/>
          <a:stretch>
            <a:fillRect/>
          </a:stretch>
        </p:blipFill>
        <p:spPr>
          <a:xfrm>
            <a:off x="251520" y="260648"/>
            <a:ext cx="1944216" cy="2400267"/>
          </a:xfrm>
        </p:spPr>
      </p:pic>
      <p:pic>
        <p:nvPicPr>
          <p:cNvPr id="11" name="Рисунок 10" descr="pshenitca-rozh-kolos-kolosya-15432518741.jpg"/>
          <p:cNvPicPr>
            <a:picLocks noChangeAspect="1"/>
          </p:cNvPicPr>
          <p:nvPr/>
        </p:nvPicPr>
        <p:blipFill>
          <a:blip r:embed="rId3" cstate="print"/>
          <a:srcRect l="11340"/>
          <a:stretch>
            <a:fillRect/>
          </a:stretch>
        </p:blipFill>
        <p:spPr>
          <a:xfrm>
            <a:off x="179512" y="3573016"/>
            <a:ext cx="3377952" cy="2849880"/>
          </a:xfrm>
          <a:prstGeom prst="rect">
            <a:avLst/>
          </a:prstGeom>
        </p:spPr>
      </p:pic>
      <p:pic>
        <p:nvPicPr>
          <p:cNvPr id="10" name="Рисунок 9" descr="art97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725144"/>
            <a:ext cx="3842792" cy="19213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32248" y="260648"/>
            <a:ext cx="6660232" cy="4365104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6480720" cy="4104456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Наприклад, при дії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диметилетиленіміном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 насіння пшениці було отримано багато мутантів, що відрізняються великим колосом і стійкістю до грибкових захворювань, а при більш високій концентрації (виникало дуже багато форм зі зміненим типом колосу.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76812071481aff5b185db90bea40d4f8.jpg"/>
          <p:cNvPicPr>
            <a:picLocks noChangeAspect="1"/>
          </p:cNvPicPr>
          <p:nvPr/>
        </p:nvPicPr>
        <p:blipFill>
          <a:blip r:embed="rId2" cstate="print"/>
          <a:srcRect l="12004" t="3448" r="20771"/>
          <a:stretch>
            <a:fillRect/>
          </a:stretch>
        </p:blipFill>
        <p:spPr>
          <a:xfrm>
            <a:off x="251520" y="4509120"/>
            <a:ext cx="2045282" cy="2016225"/>
          </a:xfrm>
          <a:prstGeom prst="rect">
            <a:avLst/>
          </a:prstGeom>
        </p:spPr>
      </p:pic>
      <p:pic>
        <p:nvPicPr>
          <p:cNvPr id="4" name="Содержимое 3" descr="depositphotos_97679976-stock-photo-beautiful-colorful-variety-flowe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448"/>
          <a:stretch>
            <a:fillRect/>
          </a:stretch>
        </p:blipFill>
        <p:spPr>
          <a:xfrm>
            <a:off x="1835696" y="4509120"/>
            <a:ext cx="3333494" cy="2016225"/>
          </a:xfrm>
        </p:spPr>
      </p:pic>
      <p:pic>
        <p:nvPicPr>
          <p:cNvPr id="6" name="Рисунок 5" descr="pravilne_zimove_zberigannia_nasinnia-1230-1.jpg"/>
          <p:cNvPicPr>
            <a:picLocks noChangeAspect="1"/>
          </p:cNvPicPr>
          <p:nvPr/>
        </p:nvPicPr>
        <p:blipFill>
          <a:blip r:embed="rId4" cstate="print"/>
          <a:srcRect t="3322" r="2043"/>
          <a:stretch>
            <a:fillRect/>
          </a:stretch>
        </p:blipFill>
        <p:spPr>
          <a:xfrm>
            <a:off x="5440305" y="4509120"/>
            <a:ext cx="3452175" cy="20162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332656"/>
            <a:ext cx="8496944" cy="158417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512168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Витримка насіння в розчині мутагену не повинна бути дуже короткою і надмірно довгою. В середньому рекомендовано замочувати насіння на 3-12 годин, в залежності від виду рослин.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420888"/>
            <a:ext cx="8496944" cy="1152128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263691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Хімічними мутагенами можна діяти не тільки на насіння, але і на пилок, квітки, точки росту пагонів та живці.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ilca-pod-mikroskopom_6.jpg"/>
          <p:cNvPicPr>
            <a:picLocks noChangeAspect="1"/>
          </p:cNvPicPr>
          <p:nvPr/>
        </p:nvPicPr>
        <p:blipFill>
          <a:blip r:embed="rId5" cstate="print"/>
          <a:srcRect l="5128" t="2722" r="5128"/>
          <a:stretch>
            <a:fillRect/>
          </a:stretch>
        </p:blipFill>
        <p:spPr>
          <a:xfrm>
            <a:off x="4427984" y="4509120"/>
            <a:ext cx="2520280" cy="201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415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ОСНОВИ МУТАГЕНЕЗУ</vt:lpstr>
      <vt:lpstr>Вплив на організми різними фізичними і хімічними факторами називається - мутагенами</vt:lpstr>
      <vt:lpstr>Фізичні мутагени</vt:lpstr>
      <vt:lpstr>Іонізуюче випромінювання відносять до головних мутагенів.</vt:lpstr>
      <vt:lpstr>Презентация PowerPoint</vt:lpstr>
      <vt:lpstr>Неіонізуюче випромінювання. </vt:lpstr>
      <vt:lpstr>У селекції поряд з іонізуючими випромінюваннями використовують хімічні мутагени. </vt:lpstr>
      <vt:lpstr>Наприклад, при дії диметилетиленіміном на насіння пшениці було отримано багато мутантів, що відрізняються великим колосом і стійкістю до грибкових захворювань, а при більш високій концентрації (виникало дуже багато форм зі зміненим типом колосу.</vt:lpstr>
      <vt:lpstr>Витримка насіння в розчині мутагену не повинна бути дуже короткою і надмірно довгою. В середньому рекомендовано замочувати насіння на 3-12 годин, в залежності від виду рослин.</vt:lpstr>
      <vt:lpstr>Біологічні мутагени</vt:lpstr>
      <vt:lpstr>Установлено, що в клітинах, уражених вірусами, мутації виникають значно частіше, ніж у здорових клітинах. Віруси викликають як генні так і хромосомні мутації, вводячи певну кількість власної кількості генетичної інформації в генотип клітини-хазяїна. 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Генетична активність мутагенних факторів. </dc:title>
  <dc:creator>Настена</dc:creator>
  <cp:lastModifiedBy>1</cp:lastModifiedBy>
  <cp:revision>77</cp:revision>
  <dcterms:created xsi:type="dcterms:W3CDTF">2019-11-06T15:43:08Z</dcterms:created>
  <dcterms:modified xsi:type="dcterms:W3CDTF">2020-09-01T10:49:13Z</dcterms:modified>
</cp:coreProperties>
</file>