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74" r:id="rId13"/>
    <p:sldId id="275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59AA-C371-4846-B85E-87E4A4FB4EC9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4E05-144D-49BA-98FF-88E67499B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8B4F-0CC4-4E15-9FAD-80357A8297D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FFD5-39D7-46A8-840A-41A782F2A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7E88-8D91-47E5-B419-ECBFB943452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6EF5-7123-495E-B25B-A2A2E6E34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C909-1729-47EE-A691-3C0B53A6E062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BBCC-0862-4CF2-A0A8-10F9E93E0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D4740-D60B-4FB8-B79A-DE6935EB927F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1E2E-FE10-49B2-98A7-DCFCB9E1C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874C-6A6B-445A-8630-3F77250BC49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22AA-E9FB-4C87-8E4E-3FC05AC26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9DE9-9251-49F0-B3FB-ED3F3A90AB59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ECB4-4E10-40D6-A2E8-14D386098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72B3-82E6-45A0-B5F3-90EEF0BBCEC0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F40A-E555-4875-9838-72D14B33F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DC5F-5BFF-42E8-B68A-045ACA8B775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48F9-D1FD-444F-8F48-FE7E2B93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DE38-C3C4-4633-BBB8-FC9E7B0FD9EF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2EDC-15DA-440D-8259-4652784DA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0AAB-C3F3-42F2-AC14-0E6FFAF7E2A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8755-A923-4332-9777-252D79852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D3222-9337-4A59-A2CA-6E477D74AA1F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F9D6C-0DAA-4D17-8005-BC9E64C9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9"/>
            <a:ext cx="7630616" cy="27041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Лекція 10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Утилізація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твердих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відходів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427" y="4044949"/>
            <a:ext cx="6224736" cy="1752601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08050"/>
            <a:ext cx="8121650" cy="52181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Нові технології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628775"/>
            <a:ext cx="64262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3088" y="0"/>
            <a:ext cx="7300912" cy="62642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549275"/>
            <a:ext cx="7805738" cy="56483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4290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Дякую за увагу!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і </a:t>
            </a:r>
            <a:r>
              <a:rPr lang="ru-RU" dirty="0" err="1"/>
              <a:t>м'ясопереробка</a:t>
            </a:r>
            <a:r>
              <a:rPr lang="ru-RU" dirty="0"/>
              <a:t> -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. В </a:t>
            </a:r>
            <a:r>
              <a:rPr lang="ru-RU" dirty="0" err="1"/>
              <a:t>даний</a:t>
            </a:r>
            <a:r>
              <a:rPr lang="ru-RU" dirty="0"/>
              <a:t> час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зерна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2,0 млрд т, </a:t>
            </a:r>
            <a:r>
              <a:rPr lang="ru-RU" dirty="0" err="1"/>
              <a:t>м'яса</a:t>
            </a:r>
            <a:r>
              <a:rPr lang="ru-RU" dirty="0"/>
              <a:t> - </a:t>
            </a:r>
            <a:r>
              <a:rPr lang="ru-RU" dirty="0" err="1"/>
              <a:t>близько</a:t>
            </a:r>
            <a:r>
              <a:rPr lang="ru-RU" dirty="0"/>
              <a:t> 200 млн т.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істотні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(</a:t>
            </a:r>
            <a:r>
              <a:rPr lang="ru-RU" dirty="0" err="1"/>
              <a:t>рослинництво</a:t>
            </a:r>
            <a:r>
              <a:rPr lang="ru-RU" dirty="0"/>
              <a:t>, </a:t>
            </a:r>
            <a:r>
              <a:rPr lang="ru-RU" dirty="0" err="1"/>
              <a:t>тваринництво</a:t>
            </a:r>
            <a:r>
              <a:rPr lang="ru-RU" dirty="0"/>
              <a:t>) і </a:t>
            </a:r>
            <a:r>
              <a:rPr lang="ru-RU" dirty="0" err="1"/>
              <a:t>м'ясопереробки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післяжнивних</a:t>
            </a:r>
            <a:r>
              <a:rPr lang="ru-RU" dirty="0"/>
              <a:t> </a:t>
            </a:r>
            <a:r>
              <a:rPr lang="ru-RU" dirty="0" err="1"/>
              <a:t>пожнивних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, </a:t>
            </a:r>
            <a:r>
              <a:rPr lang="ru-RU" dirty="0" err="1"/>
              <a:t>коренів</a:t>
            </a:r>
            <a:r>
              <a:rPr lang="ru-RU" dirty="0"/>
              <a:t> </a:t>
            </a:r>
            <a:r>
              <a:rPr lang="ru-RU" dirty="0" err="1"/>
              <a:t>зернових</a:t>
            </a:r>
            <a:r>
              <a:rPr lang="ru-RU" dirty="0"/>
              <a:t> (жито, </a:t>
            </a:r>
            <a:r>
              <a:rPr lang="ru-RU" dirty="0" err="1"/>
              <a:t>пшениця</a:t>
            </a:r>
            <a:r>
              <a:rPr lang="ru-RU" dirty="0"/>
              <a:t>, овес) і </a:t>
            </a:r>
            <a:r>
              <a:rPr lang="ru-RU" dirty="0" err="1"/>
              <a:t>картоплі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3-6 т / га.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залишають</a:t>
            </a:r>
            <a:r>
              <a:rPr lang="ru-RU" dirty="0"/>
              <a:t> трави: </a:t>
            </a:r>
            <a:r>
              <a:rPr lang="ru-RU" dirty="0" err="1"/>
              <a:t>однорічні</a:t>
            </a:r>
            <a:r>
              <a:rPr lang="ru-RU" dirty="0"/>
              <a:t> (вика, люпин та </a:t>
            </a:r>
            <a:r>
              <a:rPr lang="ru-RU" dirty="0" err="1"/>
              <a:t>ін</a:t>
            </a:r>
            <a:r>
              <a:rPr lang="ru-RU" dirty="0"/>
              <a:t>.) - 8-12 т / га, </a:t>
            </a:r>
            <a:r>
              <a:rPr lang="ru-RU" dirty="0" err="1"/>
              <a:t>багаторічні</a:t>
            </a:r>
            <a:r>
              <a:rPr lang="ru-RU" dirty="0"/>
              <a:t> (</a:t>
            </a:r>
            <a:r>
              <a:rPr lang="ru-RU" dirty="0" err="1"/>
              <a:t>конюшина</a:t>
            </a:r>
            <a:r>
              <a:rPr lang="ru-RU" dirty="0"/>
              <a:t>, люцерна, </a:t>
            </a:r>
            <a:r>
              <a:rPr lang="ru-RU" dirty="0" err="1"/>
              <a:t>тимофіївка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- 12-25 т / га.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тваринництва</a:t>
            </a:r>
            <a:r>
              <a:rPr lang="ru-RU" dirty="0"/>
              <a:t> і особливо </a:t>
            </a:r>
            <a:r>
              <a:rPr lang="ru-RU" dirty="0" err="1"/>
              <a:t>птахівництва</a:t>
            </a:r>
            <a:r>
              <a:rPr lang="ru-RU" dirty="0"/>
              <a:t> сильно </a:t>
            </a:r>
            <a:r>
              <a:rPr lang="ru-RU" dirty="0" err="1"/>
              <a:t>забруднюють</a:t>
            </a:r>
            <a:r>
              <a:rPr lang="ru-RU" dirty="0"/>
              <a:t>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загальнодержавні</a:t>
            </a:r>
            <a:r>
              <a:rPr lang="ru-RU" dirty="0"/>
              <a:t> та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негативного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на </a:t>
            </a:r>
            <a:r>
              <a:rPr lang="ru-RU" dirty="0" err="1"/>
              <a:t>екологію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err="1"/>
              <a:t>Актуальний</a:t>
            </a:r>
            <a:r>
              <a:rPr lang="ru-RU" b="1" u="sng" dirty="0"/>
              <a:t> </a:t>
            </a:r>
            <a:r>
              <a:rPr lang="ru-RU" b="1" u="sng" dirty="0" err="1"/>
              <a:t>пошук</a:t>
            </a:r>
            <a:r>
              <a:rPr lang="ru-RU" b="1" u="sng" dirty="0"/>
              <a:t> </a:t>
            </a:r>
            <a:r>
              <a:rPr lang="ru-RU" b="1" u="sng" dirty="0" err="1"/>
              <a:t>альтернативних</a:t>
            </a:r>
            <a:r>
              <a:rPr lang="ru-RU" b="1" u="sng" dirty="0"/>
              <a:t> </a:t>
            </a:r>
            <a:r>
              <a:rPr lang="ru-RU" b="1" u="sng" dirty="0" err="1"/>
              <a:t>методів</a:t>
            </a:r>
            <a:r>
              <a:rPr lang="ru-RU" b="1" u="sng" dirty="0"/>
              <a:t> </a:t>
            </a:r>
            <a:r>
              <a:rPr lang="ru-RU" b="1" u="sng" dirty="0" err="1"/>
              <a:t>утилізації</a:t>
            </a:r>
            <a:r>
              <a:rPr lang="ru-RU" b="1" u="sng" dirty="0"/>
              <a:t> </a:t>
            </a:r>
            <a:r>
              <a:rPr lang="ru-RU" b="1" u="sng" dirty="0" err="1"/>
              <a:t>відходів</a:t>
            </a:r>
            <a:r>
              <a:rPr lang="ru-RU" b="1" u="sng" dirty="0"/>
              <a:t> і </a:t>
            </a:r>
            <a:r>
              <a:rPr lang="ru-RU" b="1" u="sng" dirty="0" err="1"/>
              <a:t>сьогодні</a:t>
            </a:r>
            <a:r>
              <a:rPr lang="ru-RU" b="1" u="sng" dirty="0"/>
              <a:t> </a:t>
            </a:r>
            <a:r>
              <a:rPr lang="ru-RU" b="1" u="sng" dirty="0" err="1"/>
              <a:t>запропоновані</a:t>
            </a:r>
            <a:r>
              <a:rPr lang="ru-RU" b="1" u="sng" dirty="0"/>
              <a:t> </a:t>
            </a:r>
            <a:r>
              <a:rPr lang="ru-RU" b="1" u="sng" dirty="0" err="1"/>
              <a:t>наступні</a:t>
            </a:r>
            <a:r>
              <a:rPr lang="ru-RU" b="1" u="sng" dirty="0"/>
              <a:t> </a:t>
            </a:r>
            <a:r>
              <a:rPr lang="ru-RU" b="1" u="sng" dirty="0" err="1"/>
              <a:t>способи</a:t>
            </a:r>
            <a:r>
              <a:rPr lang="ru-RU" b="1" u="sng" dirty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вивезення</a:t>
            </a:r>
            <a:r>
              <a:rPr lang="ru-RU" dirty="0"/>
              <a:t> на поля </a:t>
            </a:r>
            <a:r>
              <a:rPr lang="ru-RU" dirty="0" err="1"/>
              <a:t>нативного</a:t>
            </a:r>
            <a:r>
              <a:rPr lang="ru-RU" dirty="0"/>
              <a:t> </a:t>
            </a:r>
            <a:r>
              <a:rPr lang="ru-RU" dirty="0" err="1"/>
              <a:t>посліду</a:t>
            </a:r>
            <a:r>
              <a:rPr lang="ru-RU" dirty="0"/>
              <a:t>, гною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стоків</a:t>
            </a:r>
            <a:r>
              <a:rPr lang="ru-RU" dirty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 err="1"/>
              <a:t>компостування</a:t>
            </a:r>
            <a:r>
              <a:rPr lang="ru-RU" dirty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 err="1"/>
              <a:t>переробка</a:t>
            </a:r>
            <a:r>
              <a:rPr lang="ru-RU" dirty="0"/>
              <a:t> гною і </a:t>
            </a:r>
            <a:r>
              <a:rPr lang="ru-RU" dirty="0" err="1"/>
              <a:t>посліду</a:t>
            </a:r>
            <a:r>
              <a:rPr lang="ru-RU" dirty="0"/>
              <a:t> на корм;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біоенергетичних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посліду</a:t>
            </a:r>
            <a:r>
              <a:rPr lang="ru-RU" dirty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рибоводно-біологічних</a:t>
            </a:r>
            <a:r>
              <a:rPr lang="ru-RU" dirty="0"/>
              <a:t> </a:t>
            </a:r>
            <a:r>
              <a:rPr lang="ru-RU" dirty="0" err="1"/>
              <a:t>ставків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Вивіз на поля</a:t>
            </a:r>
          </a:p>
        </p:txBody>
      </p:sp>
      <p:pic>
        <p:nvPicPr>
          <p:cNvPr id="1741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005263"/>
            <a:ext cx="4146550" cy="2681287"/>
          </a:xfrm>
        </p:spPr>
      </p:pic>
      <p:pic>
        <p:nvPicPr>
          <p:cNvPr id="1741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125538"/>
            <a:ext cx="500697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Компостування</a:t>
            </a: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436688"/>
            <a:ext cx="2873375" cy="2155825"/>
          </a:xfrm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412875"/>
            <a:ext cx="3173413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716338"/>
            <a:ext cx="7048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Послід як корм</a:t>
            </a: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11750" y="1268413"/>
            <a:ext cx="3563938" cy="2327275"/>
          </a:xfrm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778250"/>
            <a:ext cx="64087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908175" y="1341438"/>
            <a:ext cx="27352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Оскільки близько 40% поживних речовин корму не перетравлюється і виділяється з послідом, виникла ідея використовувати його для годівлі тварин і птиці.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Біоенергетичні методи утилізації</a:t>
            </a: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628775"/>
            <a:ext cx="590550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620713"/>
            <a:ext cx="6330950" cy="45259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230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Лекція 10 Утилізація твердих відходів</vt:lpstr>
      <vt:lpstr>Презентация PowerPoint</vt:lpstr>
      <vt:lpstr>Презентация PowerPoint</vt:lpstr>
      <vt:lpstr>Презентация PowerPoint</vt:lpstr>
      <vt:lpstr>Вивіз на поля</vt:lpstr>
      <vt:lpstr>Компостування</vt:lpstr>
      <vt:lpstr>Послід як корм</vt:lpstr>
      <vt:lpstr>Біоенергетичні методи утилізації</vt:lpstr>
      <vt:lpstr>Презентация PowerPoint</vt:lpstr>
      <vt:lpstr>Презентация PowerPoint</vt:lpstr>
      <vt:lpstr>Нові технології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Утилізація відходів сільського господарства та мясопереробки</dc:title>
  <dc:creator>SAMSUNG</dc:creator>
  <cp:lastModifiedBy>Natalia</cp:lastModifiedBy>
  <cp:revision>14</cp:revision>
  <dcterms:created xsi:type="dcterms:W3CDTF">2015-12-10T06:14:43Z</dcterms:created>
  <dcterms:modified xsi:type="dcterms:W3CDTF">2021-03-30T10:07:43Z</dcterms:modified>
</cp:coreProperties>
</file>