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D2AD2-00F5-4821-B951-3A0A53C321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388A12-972D-44BC-9D6D-F44D4512DE39}">
      <dgm:prSet phldrT="[Текст]" custT="1"/>
      <dgm:spPr/>
      <dgm:t>
        <a:bodyPr/>
        <a:lstStyle/>
        <a:p>
          <a:r>
            <a:rPr lang="uk-UA" sz="2800" noProof="0" dirty="0" smtClean="0"/>
            <a:t>Ресурси </a:t>
          </a:r>
          <a:r>
            <a:rPr lang="uk-UA" sz="2800" noProof="0" dirty="0" err="1" smtClean="0"/>
            <a:t>ендаумент-фонди</a:t>
          </a:r>
          <a:r>
            <a:rPr lang="uk-UA" sz="2800" noProof="0" dirty="0" smtClean="0"/>
            <a:t> вузів </a:t>
          </a:r>
          <a:endParaRPr lang="uk-UA" sz="2800" noProof="0" dirty="0"/>
        </a:p>
      </dgm:t>
    </dgm:pt>
    <dgm:pt modelId="{2EEAB55C-3BD4-4E79-87F5-6442798C6585}" type="parTrans" cxnId="{FE200C2B-68CC-4701-A984-A3EF237DFAC6}">
      <dgm:prSet/>
      <dgm:spPr/>
      <dgm:t>
        <a:bodyPr/>
        <a:lstStyle/>
        <a:p>
          <a:endParaRPr lang="ru-RU"/>
        </a:p>
      </dgm:t>
    </dgm:pt>
    <dgm:pt modelId="{1B9B3AD6-CF6A-4126-970F-91EC86AEDDC5}" type="sibTrans" cxnId="{FE200C2B-68CC-4701-A984-A3EF237DFAC6}">
      <dgm:prSet/>
      <dgm:spPr/>
      <dgm:t>
        <a:bodyPr/>
        <a:lstStyle/>
        <a:p>
          <a:endParaRPr lang="ru-RU"/>
        </a:p>
      </dgm:t>
    </dgm:pt>
    <dgm:pt modelId="{3914BB74-E78E-44A3-B4A7-8EA1308068DA}">
      <dgm:prSet phldrT="[Текст]" custT="1"/>
      <dgm:spPr/>
      <dgm:t>
        <a:bodyPr/>
        <a:lstStyle/>
        <a:p>
          <a:r>
            <a:rPr lang="uk-UA" sz="1600" noProof="0" dirty="0" smtClean="0"/>
            <a:t>управління матеріально-технічною базою університету</a:t>
          </a:r>
          <a:endParaRPr lang="uk-UA" sz="1600" noProof="0" dirty="0"/>
        </a:p>
      </dgm:t>
    </dgm:pt>
    <dgm:pt modelId="{D0677C21-8868-4602-A981-78CF69D0A524}" type="parTrans" cxnId="{DDEF6289-CC70-4CF9-8D2B-1E82B7490633}">
      <dgm:prSet/>
      <dgm:spPr/>
      <dgm:t>
        <a:bodyPr/>
        <a:lstStyle/>
        <a:p>
          <a:endParaRPr lang="uk-UA" noProof="0"/>
        </a:p>
      </dgm:t>
    </dgm:pt>
    <dgm:pt modelId="{DBD0B3A7-9A51-4E56-92CC-6B8E9CF4A7D7}" type="sibTrans" cxnId="{DDEF6289-CC70-4CF9-8D2B-1E82B7490633}">
      <dgm:prSet/>
      <dgm:spPr/>
      <dgm:t>
        <a:bodyPr/>
        <a:lstStyle/>
        <a:p>
          <a:endParaRPr lang="ru-RU"/>
        </a:p>
      </dgm:t>
    </dgm:pt>
    <dgm:pt modelId="{4462CDE1-9E8D-49FE-ACD7-286126DEE64E}">
      <dgm:prSet phldrT="[Текст]" custT="1"/>
      <dgm:spPr/>
      <dgm:t>
        <a:bodyPr/>
        <a:lstStyle/>
        <a:p>
          <a:r>
            <a:rPr lang="uk-UA" sz="1600" noProof="0" dirty="0" smtClean="0"/>
            <a:t>модернізація</a:t>
          </a:r>
          <a:r>
            <a:rPr lang="uk-UA" sz="1400" noProof="0" dirty="0" smtClean="0"/>
            <a:t> освітніх програм університету</a:t>
          </a:r>
          <a:endParaRPr lang="uk-UA" sz="1400" noProof="0" dirty="0"/>
        </a:p>
      </dgm:t>
    </dgm:pt>
    <dgm:pt modelId="{68DE0FBB-9D36-42E0-B0BB-5D74A67BBB33}" type="parTrans" cxnId="{FB549D4D-72C9-419B-82CF-8BCF1E1ED0B0}">
      <dgm:prSet/>
      <dgm:spPr/>
      <dgm:t>
        <a:bodyPr/>
        <a:lstStyle/>
        <a:p>
          <a:endParaRPr lang="uk-UA" noProof="0"/>
        </a:p>
      </dgm:t>
    </dgm:pt>
    <dgm:pt modelId="{66120117-8151-473B-8779-89E924019CD4}" type="sibTrans" cxnId="{FB549D4D-72C9-419B-82CF-8BCF1E1ED0B0}">
      <dgm:prSet/>
      <dgm:spPr/>
      <dgm:t>
        <a:bodyPr/>
        <a:lstStyle/>
        <a:p>
          <a:endParaRPr lang="ru-RU"/>
        </a:p>
      </dgm:t>
    </dgm:pt>
    <dgm:pt modelId="{3E5D339A-2F18-4CEA-9270-5789740220FF}">
      <dgm:prSet phldrT="[Текст]"/>
      <dgm:spPr/>
      <dgm:t>
        <a:bodyPr/>
        <a:lstStyle/>
        <a:p>
          <a:r>
            <a:rPr lang="uk-UA" noProof="0" dirty="0" smtClean="0"/>
            <a:t>розвиток кадрового потенціалу та соціальної підтримки працівників і студентів університету</a:t>
          </a:r>
          <a:endParaRPr lang="uk-UA" noProof="0" dirty="0"/>
        </a:p>
      </dgm:t>
    </dgm:pt>
    <dgm:pt modelId="{A6851119-D4AF-40FE-AC6A-1C136ED48D0C}" type="parTrans" cxnId="{DD7E2B6E-DBBC-4984-A0E4-2FD97A76A96E}">
      <dgm:prSet/>
      <dgm:spPr/>
      <dgm:t>
        <a:bodyPr/>
        <a:lstStyle/>
        <a:p>
          <a:endParaRPr lang="uk-UA" noProof="0"/>
        </a:p>
      </dgm:t>
    </dgm:pt>
    <dgm:pt modelId="{082636D2-9FC1-4C74-82D2-8AF7ED8C8459}" type="sibTrans" cxnId="{DD7E2B6E-DBBC-4984-A0E4-2FD97A76A96E}">
      <dgm:prSet/>
      <dgm:spPr/>
      <dgm:t>
        <a:bodyPr/>
        <a:lstStyle/>
        <a:p>
          <a:endParaRPr lang="ru-RU"/>
        </a:p>
      </dgm:t>
    </dgm:pt>
    <dgm:pt modelId="{E2DA40FF-86D3-4C3D-8EDE-D5CCF7F0A802}">
      <dgm:prSet custT="1"/>
      <dgm:spPr/>
      <dgm:t>
        <a:bodyPr/>
        <a:lstStyle/>
        <a:p>
          <a:r>
            <a:rPr lang="uk-UA" sz="1600" noProof="0" dirty="0" smtClean="0"/>
            <a:t>фінансування інвестиційних проектів вузу, науково-дослідницької діяльності студентів і викладачів університету</a:t>
          </a:r>
          <a:endParaRPr lang="uk-UA" sz="1600" noProof="0" dirty="0"/>
        </a:p>
      </dgm:t>
    </dgm:pt>
    <dgm:pt modelId="{530F8B51-64EB-4608-8601-C70C505CAE2B}" type="parTrans" cxnId="{F0AD2159-1CF9-48E5-8A50-0B910775A2DE}">
      <dgm:prSet/>
      <dgm:spPr/>
      <dgm:t>
        <a:bodyPr/>
        <a:lstStyle/>
        <a:p>
          <a:endParaRPr lang="uk-UA" noProof="0"/>
        </a:p>
      </dgm:t>
    </dgm:pt>
    <dgm:pt modelId="{57C09DAF-6D2A-4D02-9149-9AEAEA480CB6}" type="sibTrans" cxnId="{F0AD2159-1CF9-48E5-8A50-0B910775A2DE}">
      <dgm:prSet/>
      <dgm:spPr/>
      <dgm:t>
        <a:bodyPr/>
        <a:lstStyle/>
        <a:p>
          <a:endParaRPr lang="ru-RU"/>
        </a:p>
      </dgm:t>
    </dgm:pt>
    <dgm:pt modelId="{8F3E7192-2C0C-4BC4-AD5B-4266089CE3FC}">
      <dgm:prSet custT="1"/>
      <dgm:spPr/>
      <dgm:t>
        <a:bodyPr/>
        <a:lstStyle/>
        <a:p>
          <a:r>
            <a:rPr lang="uk-UA" sz="1600" noProof="0" dirty="0" smtClean="0"/>
            <a:t>вдосконалення системи управління університетом</a:t>
          </a:r>
          <a:endParaRPr lang="uk-UA" sz="1600" noProof="0" dirty="0"/>
        </a:p>
      </dgm:t>
    </dgm:pt>
    <dgm:pt modelId="{A2579E37-6AA5-4CB2-8892-8D71E2575EBC}" type="parTrans" cxnId="{ACB6DE73-07FD-4302-8F20-A10015E41AAB}">
      <dgm:prSet/>
      <dgm:spPr/>
      <dgm:t>
        <a:bodyPr/>
        <a:lstStyle/>
        <a:p>
          <a:endParaRPr lang="uk-UA" noProof="0"/>
        </a:p>
      </dgm:t>
    </dgm:pt>
    <dgm:pt modelId="{F49DAA32-7354-4315-995C-82BFAF637E5A}" type="sibTrans" cxnId="{ACB6DE73-07FD-4302-8F20-A10015E41AAB}">
      <dgm:prSet/>
      <dgm:spPr/>
      <dgm:t>
        <a:bodyPr/>
        <a:lstStyle/>
        <a:p>
          <a:endParaRPr lang="ru-RU"/>
        </a:p>
      </dgm:t>
    </dgm:pt>
    <dgm:pt modelId="{6EF4132B-EACD-4F97-8F3B-2D4093B172EE}" type="pres">
      <dgm:prSet presAssocID="{4DBD2AD2-00F5-4821-B951-3A0A53C321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DEF67AB-FB02-4708-BB46-76027CC7A64F}" type="pres">
      <dgm:prSet presAssocID="{AE388A12-972D-44BC-9D6D-F44D4512DE39}" presName="hierRoot1" presStyleCnt="0">
        <dgm:presLayoutVars>
          <dgm:hierBranch val="init"/>
        </dgm:presLayoutVars>
      </dgm:prSet>
      <dgm:spPr/>
    </dgm:pt>
    <dgm:pt modelId="{ECC88C3D-E4FD-4537-A722-88499680EAF3}" type="pres">
      <dgm:prSet presAssocID="{AE388A12-972D-44BC-9D6D-F44D4512DE39}" presName="rootComposite1" presStyleCnt="0"/>
      <dgm:spPr/>
    </dgm:pt>
    <dgm:pt modelId="{EC5BB8D5-1188-452D-88F1-8CD682D3BFEF}" type="pres">
      <dgm:prSet presAssocID="{AE388A12-972D-44BC-9D6D-F44D4512DE39}" presName="rootText1" presStyleLbl="node0" presStyleIdx="0" presStyleCnt="1" custScaleX="886833" custScaleY="295378" custLinFactY="-238127" custLinFactNeighborX="-17188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55CC65-D443-4E65-A186-179A989AE9F0}" type="pres">
      <dgm:prSet presAssocID="{AE388A12-972D-44BC-9D6D-F44D4512DE3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E2F643-1591-4835-AAEB-B7EBD542F40E}" type="pres">
      <dgm:prSet presAssocID="{AE388A12-972D-44BC-9D6D-F44D4512DE39}" presName="hierChild2" presStyleCnt="0"/>
      <dgm:spPr/>
    </dgm:pt>
    <dgm:pt modelId="{4C5D08AA-5468-4A12-91B3-41ACCFCAE04E}" type="pres">
      <dgm:prSet presAssocID="{D0677C21-8868-4602-A981-78CF69D0A524}" presName="Name37" presStyleLbl="parChTrans1D2" presStyleIdx="0" presStyleCnt="5"/>
      <dgm:spPr/>
      <dgm:t>
        <a:bodyPr/>
        <a:lstStyle/>
        <a:p>
          <a:endParaRPr lang="ru-RU"/>
        </a:p>
      </dgm:t>
    </dgm:pt>
    <dgm:pt modelId="{514B9874-9A9B-4F23-9AB2-6EAAE1C40EC3}" type="pres">
      <dgm:prSet presAssocID="{3914BB74-E78E-44A3-B4A7-8EA1308068DA}" presName="hierRoot2" presStyleCnt="0">
        <dgm:presLayoutVars>
          <dgm:hierBranch val="init"/>
        </dgm:presLayoutVars>
      </dgm:prSet>
      <dgm:spPr/>
    </dgm:pt>
    <dgm:pt modelId="{49976EB3-ADAA-4206-9CD6-CAF4150912AD}" type="pres">
      <dgm:prSet presAssocID="{3914BB74-E78E-44A3-B4A7-8EA1308068DA}" presName="rootComposite" presStyleCnt="0"/>
      <dgm:spPr/>
    </dgm:pt>
    <dgm:pt modelId="{71F6CC87-B48C-450E-8BFA-08509F45C2E3}" type="pres">
      <dgm:prSet presAssocID="{3914BB74-E78E-44A3-B4A7-8EA1308068DA}" presName="rootText" presStyleLbl="node2" presStyleIdx="0" presStyleCnt="5" custScaleX="188749" custScaleY="560595" custLinFactY="-200000" custLinFactNeighborX="68751" custLinFactNeighborY="-2839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5BB84A-FC6D-4EE8-984B-D7EA844A84E3}" type="pres">
      <dgm:prSet presAssocID="{3914BB74-E78E-44A3-B4A7-8EA1308068DA}" presName="rootConnector" presStyleLbl="node2" presStyleIdx="0" presStyleCnt="5"/>
      <dgm:spPr/>
      <dgm:t>
        <a:bodyPr/>
        <a:lstStyle/>
        <a:p>
          <a:endParaRPr lang="ru-RU"/>
        </a:p>
      </dgm:t>
    </dgm:pt>
    <dgm:pt modelId="{47B60ED1-3882-4955-9EC2-A4D323566676}" type="pres">
      <dgm:prSet presAssocID="{3914BB74-E78E-44A3-B4A7-8EA1308068DA}" presName="hierChild4" presStyleCnt="0"/>
      <dgm:spPr/>
    </dgm:pt>
    <dgm:pt modelId="{15A9F221-B6E7-42A2-9D7F-AEAD44837A4B}" type="pres">
      <dgm:prSet presAssocID="{3914BB74-E78E-44A3-B4A7-8EA1308068DA}" presName="hierChild5" presStyleCnt="0"/>
      <dgm:spPr/>
    </dgm:pt>
    <dgm:pt modelId="{C7411E7E-45D1-468A-B041-3E612A873CB6}" type="pres">
      <dgm:prSet presAssocID="{68DE0FBB-9D36-42E0-B0BB-5D74A67BBB33}" presName="Name37" presStyleLbl="parChTrans1D2" presStyleIdx="1" presStyleCnt="5"/>
      <dgm:spPr/>
      <dgm:t>
        <a:bodyPr/>
        <a:lstStyle/>
        <a:p>
          <a:endParaRPr lang="ru-RU"/>
        </a:p>
      </dgm:t>
    </dgm:pt>
    <dgm:pt modelId="{2BA9DEC3-149A-4FCA-840F-79CEAC5D3F5D}" type="pres">
      <dgm:prSet presAssocID="{4462CDE1-9E8D-49FE-ACD7-286126DEE64E}" presName="hierRoot2" presStyleCnt="0">
        <dgm:presLayoutVars>
          <dgm:hierBranch val="init"/>
        </dgm:presLayoutVars>
      </dgm:prSet>
      <dgm:spPr/>
    </dgm:pt>
    <dgm:pt modelId="{AFDFE924-8EE9-4D34-8DF9-4A734A3B66EC}" type="pres">
      <dgm:prSet presAssocID="{4462CDE1-9E8D-49FE-ACD7-286126DEE64E}" presName="rootComposite" presStyleCnt="0"/>
      <dgm:spPr/>
    </dgm:pt>
    <dgm:pt modelId="{02653C54-C08A-4F3C-91C0-AAAB008BDDB2}" type="pres">
      <dgm:prSet presAssocID="{4462CDE1-9E8D-49FE-ACD7-286126DEE64E}" presName="rootText" presStyleLbl="node2" presStyleIdx="1" presStyleCnt="5" custScaleX="213474" custScaleY="393566" custLinFactX="-40998" custLinFactY="100000" custLinFactNeighborX="-100000" custLinFactNeighborY="1069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A71258-C29E-4CA4-864B-1EE2DE62943A}" type="pres">
      <dgm:prSet presAssocID="{4462CDE1-9E8D-49FE-ACD7-286126DEE64E}" presName="rootConnector" presStyleLbl="node2" presStyleIdx="1" presStyleCnt="5"/>
      <dgm:spPr/>
      <dgm:t>
        <a:bodyPr/>
        <a:lstStyle/>
        <a:p>
          <a:endParaRPr lang="ru-RU"/>
        </a:p>
      </dgm:t>
    </dgm:pt>
    <dgm:pt modelId="{41F3B235-7FDD-45FD-9825-5B293A78853F}" type="pres">
      <dgm:prSet presAssocID="{4462CDE1-9E8D-49FE-ACD7-286126DEE64E}" presName="hierChild4" presStyleCnt="0"/>
      <dgm:spPr/>
    </dgm:pt>
    <dgm:pt modelId="{DF9CDB88-8BD6-4676-8192-FF6342760531}" type="pres">
      <dgm:prSet presAssocID="{4462CDE1-9E8D-49FE-ACD7-286126DEE64E}" presName="hierChild5" presStyleCnt="0"/>
      <dgm:spPr/>
    </dgm:pt>
    <dgm:pt modelId="{CABCA43D-6A83-4645-BA7D-D8EBC42BC184}" type="pres">
      <dgm:prSet presAssocID="{A6851119-D4AF-40FE-AC6A-1C136ED48D0C}" presName="Name37" presStyleLbl="parChTrans1D2" presStyleIdx="2" presStyleCnt="5"/>
      <dgm:spPr/>
      <dgm:t>
        <a:bodyPr/>
        <a:lstStyle/>
        <a:p>
          <a:endParaRPr lang="ru-RU"/>
        </a:p>
      </dgm:t>
    </dgm:pt>
    <dgm:pt modelId="{948B6E08-8676-462B-9941-22F743962FE1}" type="pres">
      <dgm:prSet presAssocID="{3E5D339A-2F18-4CEA-9270-5789740220FF}" presName="hierRoot2" presStyleCnt="0">
        <dgm:presLayoutVars>
          <dgm:hierBranch val="init"/>
        </dgm:presLayoutVars>
      </dgm:prSet>
      <dgm:spPr/>
    </dgm:pt>
    <dgm:pt modelId="{894D67B7-64AF-43B5-B8B5-933B37453D08}" type="pres">
      <dgm:prSet presAssocID="{3E5D339A-2F18-4CEA-9270-5789740220FF}" presName="rootComposite" presStyleCnt="0"/>
      <dgm:spPr/>
    </dgm:pt>
    <dgm:pt modelId="{CB9FFB39-B459-43D3-832D-138F161201E3}" type="pres">
      <dgm:prSet presAssocID="{3E5D339A-2F18-4CEA-9270-5789740220FF}" presName="rootText" presStyleLbl="node2" presStyleIdx="2" presStyleCnt="5" custScaleX="444896" custScaleY="354781" custLinFactY="168128" custLinFactNeighborX="-41534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68910-5332-420B-A88A-7B30FE37318D}" type="pres">
      <dgm:prSet presAssocID="{3E5D339A-2F18-4CEA-9270-5789740220FF}" presName="rootConnector" presStyleLbl="node2" presStyleIdx="2" presStyleCnt="5"/>
      <dgm:spPr/>
      <dgm:t>
        <a:bodyPr/>
        <a:lstStyle/>
        <a:p>
          <a:endParaRPr lang="ru-RU"/>
        </a:p>
      </dgm:t>
    </dgm:pt>
    <dgm:pt modelId="{42D87BAA-336E-4807-B7C3-06BB15EED087}" type="pres">
      <dgm:prSet presAssocID="{3E5D339A-2F18-4CEA-9270-5789740220FF}" presName="hierChild4" presStyleCnt="0"/>
      <dgm:spPr/>
    </dgm:pt>
    <dgm:pt modelId="{E1CE9D42-C1EE-45CF-A4A4-1AC4C429EA7D}" type="pres">
      <dgm:prSet presAssocID="{3E5D339A-2F18-4CEA-9270-5789740220FF}" presName="hierChild5" presStyleCnt="0"/>
      <dgm:spPr/>
    </dgm:pt>
    <dgm:pt modelId="{1E284F11-408E-4E5B-904D-B244747B242A}" type="pres">
      <dgm:prSet presAssocID="{A2579E37-6AA5-4CB2-8892-8D71E2575EBC}" presName="Name37" presStyleLbl="parChTrans1D2" presStyleIdx="3" presStyleCnt="5"/>
      <dgm:spPr/>
      <dgm:t>
        <a:bodyPr/>
        <a:lstStyle/>
        <a:p>
          <a:endParaRPr lang="ru-RU"/>
        </a:p>
      </dgm:t>
    </dgm:pt>
    <dgm:pt modelId="{843E2D69-21A6-4B39-ACBF-64D7E0C303BE}" type="pres">
      <dgm:prSet presAssocID="{8F3E7192-2C0C-4BC4-AD5B-4266089CE3FC}" presName="hierRoot2" presStyleCnt="0">
        <dgm:presLayoutVars>
          <dgm:hierBranch val="init"/>
        </dgm:presLayoutVars>
      </dgm:prSet>
      <dgm:spPr/>
    </dgm:pt>
    <dgm:pt modelId="{7ED964FF-D9DA-4F30-9435-DAA513B36CD1}" type="pres">
      <dgm:prSet presAssocID="{8F3E7192-2C0C-4BC4-AD5B-4266089CE3FC}" presName="rootComposite" presStyleCnt="0"/>
      <dgm:spPr/>
    </dgm:pt>
    <dgm:pt modelId="{9FEDBAC5-55D7-4CC0-B843-D605110E2227}" type="pres">
      <dgm:prSet presAssocID="{8F3E7192-2C0C-4BC4-AD5B-4266089CE3FC}" presName="rootText" presStyleLbl="node2" presStyleIdx="3" presStyleCnt="5" custScaleX="226550" custScaleY="331698" custLinFactX="14386" custLinFactY="-207021" custLinFactNeighborX="100000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DF72BC-8E45-45AD-813D-95F8EA9FC574}" type="pres">
      <dgm:prSet presAssocID="{8F3E7192-2C0C-4BC4-AD5B-4266089CE3FC}" presName="rootConnector" presStyleLbl="node2" presStyleIdx="3" presStyleCnt="5"/>
      <dgm:spPr/>
      <dgm:t>
        <a:bodyPr/>
        <a:lstStyle/>
        <a:p>
          <a:endParaRPr lang="ru-RU"/>
        </a:p>
      </dgm:t>
    </dgm:pt>
    <dgm:pt modelId="{6F9B222A-E07C-4C9A-921F-725F2D036AC6}" type="pres">
      <dgm:prSet presAssocID="{8F3E7192-2C0C-4BC4-AD5B-4266089CE3FC}" presName="hierChild4" presStyleCnt="0"/>
      <dgm:spPr/>
    </dgm:pt>
    <dgm:pt modelId="{9C0DCD58-ED19-4804-BAE6-6848D84490E6}" type="pres">
      <dgm:prSet presAssocID="{8F3E7192-2C0C-4BC4-AD5B-4266089CE3FC}" presName="hierChild5" presStyleCnt="0"/>
      <dgm:spPr/>
    </dgm:pt>
    <dgm:pt modelId="{F03980C5-F417-4B52-BB73-D5123AB541F2}" type="pres">
      <dgm:prSet presAssocID="{530F8B51-64EB-4608-8601-C70C505CAE2B}" presName="Name37" presStyleLbl="parChTrans1D2" presStyleIdx="4" presStyleCnt="5"/>
      <dgm:spPr/>
      <dgm:t>
        <a:bodyPr/>
        <a:lstStyle/>
        <a:p>
          <a:endParaRPr lang="ru-RU"/>
        </a:p>
      </dgm:t>
    </dgm:pt>
    <dgm:pt modelId="{5F1AA44C-B41F-4D71-A5FF-1E162DBD816B}" type="pres">
      <dgm:prSet presAssocID="{E2DA40FF-86D3-4C3D-8EDE-D5CCF7F0A802}" presName="hierRoot2" presStyleCnt="0">
        <dgm:presLayoutVars>
          <dgm:hierBranch val="init"/>
        </dgm:presLayoutVars>
      </dgm:prSet>
      <dgm:spPr/>
    </dgm:pt>
    <dgm:pt modelId="{849A5C39-4E1F-498F-AE87-D90A95300945}" type="pres">
      <dgm:prSet presAssocID="{E2DA40FF-86D3-4C3D-8EDE-D5CCF7F0A802}" presName="rootComposite" presStyleCnt="0"/>
      <dgm:spPr/>
    </dgm:pt>
    <dgm:pt modelId="{DC2ECCF3-AFE7-4D85-AA97-67A5401F3FDB}" type="pres">
      <dgm:prSet presAssocID="{E2DA40FF-86D3-4C3D-8EDE-D5CCF7F0A802}" presName="rootText" presStyleLbl="node2" presStyleIdx="4" presStyleCnt="5" custScaleX="246495" custScaleY="636051" custLinFactX="-33164" custLinFactNeighborX="-100000" custLinFactNeighborY="-233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963EEE-89B7-4EEC-8BA7-668F54BAA086}" type="pres">
      <dgm:prSet presAssocID="{E2DA40FF-86D3-4C3D-8EDE-D5CCF7F0A802}" presName="rootConnector" presStyleLbl="node2" presStyleIdx="4" presStyleCnt="5"/>
      <dgm:spPr/>
      <dgm:t>
        <a:bodyPr/>
        <a:lstStyle/>
        <a:p>
          <a:endParaRPr lang="ru-RU"/>
        </a:p>
      </dgm:t>
    </dgm:pt>
    <dgm:pt modelId="{517A697B-A16A-4A12-837A-33328E05A25E}" type="pres">
      <dgm:prSet presAssocID="{E2DA40FF-86D3-4C3D-8EDE-D5CCF7F0A802}" presName="hierChild4" presStyleCnt="0"/>
      <dgm:spPr/>
    </dgm:pt>
    <dgm:pt modelId="{BE70C9D7-E76B-4B2C-8784-815455EA45DC}" type="pres">
      <dgm:prSet presAssocID="{E2DA40FF-86D3-4C3D-8EDE-D5CCF7F0A802}" presName="hierChild5" presStyleCnt="0"/>
      <dgm:spPr/>
    </dgm:pt>
    <dgm:pt modelId="{006F2A64-811A-4CFD-B8E5-54EBF3318310}" type="pres">
      <dgm:prSet presAssocID="{AE388A12-972D-44BC-9D6D-F44D4512DE39}" presName="hierChild3" presStyleCnt="0"/>
      <dgm:spPr/>
    </dgm:pt>
  </dgm:ptLst>
  <dgm:cxnLst>
    <dgm:cxn modelId="{1C4F3914-A88A-475F-9805-C3B2CE49331D}" type="presOf" srcId="{D0677C21-8868-4602-A981-78CF69D0A524}" destId="{4C5D08AA-5468-4A12-91B3-41ACCFCAE04E}" srcOrd="0" destOrd="0" presId="urn:microsoft.com/office/officeart/2005/8/layout/orgChart1"/>
    <dgm:cxn modelId="{D0074E70-F753-426E-B5BE-53A96179D5B6}" type="presOf" srcId="{AE388A12-972D-44BC-9D6D-F44D4512DE39}" destId="{AD55CC65-D443-4E65-A186-179A989AE9F0}" srcOrd="1" destOrd="0" presId="urn:microsoft.com/office/officeart/2005/8/layout/orgChart1"/>
    <dgm:cxn modelId="{75B86072-768A-40E8-BAAB-03152E14E21F}" type="presOf" srcId="{3E5D339A-2F18-4CEA-9270-5789740220FF}" destId="{CB9FFB39-B459-43D3-832D-138F161201E3}" srcOrd="0" destOrd="0" presId="urn:microsoft.com/office/officeart/2005/8/layout/orgChart1"/>
    <dgm:cxn modelId="{DF32E8EC-5EF7-4932-B3D6-E12ECF610A2D}" type="presOf" srcId="{530F8B51-64EB-4608-8601-C70C505CAE2B}" destId="{F03980C5-F417-4B52-BB73-D5123AB541F2}" srcOrd="0" destOrd="0" presId="urn:microsoft.com/office/officeart/2005/8/layout/orgChart1"/>
    <dgm:cxn modelId="{735D6597-55C9-4047-9ACE-82C0FFAE0318}" type="presOf" srcId="{A2579E37-6AA5-4CB2-8892-8D71E2575EBC}" destId="{1E284F11-408E-4E5B-904D-B244747B242A}" srcOrd="0" destOrd="0" presId="urn:microsoft.com/office/officeart/2005/8/layout/orgChart1"/>
    <dgm:cxn modelId="{ACB6DE73-07FD-4302-8F20-A10015E41AAB}" srcId="{AE388A12-972D-44BC-9D6D-F44D4512DE39}" destId="{8F3E7192-2C0C-4BC4-AD5B-4266089CE3FC}" srcOrd="3" destOrd="0" parTransId="{A2579E37-6AA5-4CB2-8892-8D71E2575EBC}" sibTransId="{F49DAA32-7354-4315-995C-82BFAF637E5A}"/>
    <dgm:cxn modelId="{A5FE8F9D-A6A6-4BFD-A873-98DDFEC79C87}" type="presOf" srcId="{3E5D339A-2F18-4CEA-9270-5789740220FF}" destId="{8F468910-5332-420B-A88A-7B30FE37318D}" srcOrd="1" destOrd="0" presId="urn:microsoft.com/office/officeart/2005/8/layout/orgChart1"/>
    <dgm:cxn modelId="{7B133664-D42C-432E-B66B-F2BFD6F66805}" type="presOf" srcId="{E2DA40FF-86D3-4C3D-8EDE-D5CCF7F0A802}" destId="{B8963EEE-89B7-4EEC-8BA7-668F54BAA086}" srcOrd="1" destOrd="0" presId="urn:microsoft.com/office/officeart/2005/8/layout/orgChart1"/>
    <dgm:cxn modelId="{DD7E2B6E-DBBC-4984-A0E4-2FD97A76A96E}" srcId="{AE388A12-972D-44BC-9D6D-F44D4512DE39}" destId="{3E5D339A-2F18-4CEA-9270-5789740220FF}" srcOrd="2" destOrd="0" parTransId="{A6851119-D4AF-40FE-AC6A-1C136ED48D0C}" sibTransId="{082636D2-9FC1-4C74-82D2-8AF7ED8C8459}"/>
    <dgm:cxn modelId="{D554341E-A25E-4CF8-8AD3-C052ECB96C95}" type="presOf" srcId="{3914BB74-E78E-44A3-B4A7-8EA1308068DA}" destId="{205BB84A-FC6D-4EE8-984B-D7EA844A84E3}" srcOrd="1" destOrd="0" presId="urn:microsoft.com/office/officeart/2005/8/layout/orgChart1"/>
    <dgm:cxn modelId="{6FCE856D-9E21-4E34-81DF-A40F0CF7D443}" type="presOf" srcId="{68DE0FBB-9D36-42E0-B0BB-5D74A67BBB33}" destId="{C7411E7E-45D1-468A-B041-3E612A873CB6}" srcOrd="0" destOrd="0" presId="urn:microsoft.com/office/officeart/2005/8/layout/orgChart1"/>
    <dgm:cxn modelId="{3250DD1E-A31A-405E-BF7A-8547B19B0BB1}" type="presOf" srcId="{8F3E7192-2C0C-4BC4-AD5B-4266089CE3FC}" destId="{CBDF72BC-8E45-45AD-813D-95F8EA9FC574}" srcOrd="1" destOrd="0" presId="urn:microsoft.com/office/officeart/2005/8/layout/orgChart1"/>
    <dgm:cxn modelId="{35E69F55-2126-4604-A3F5-CEFE4D4AE8FB}" type="presOf" srcId="{8F3E7192-2C0C-4BC4-AD5B-4266089CE3FC}" destId="{9FEDBAC5-55D7-4CC0-B843-D605110E2227}" srcOrd="0" destOrd="0" presId="urn:microsoft.com/office/officeart/2005/8/layout/orgChart1"/>
    <dgm:cxn modelId="{9C5F9C75-C175-46CE-A7B4-ECAEF1D5F500}" type="presOf" srcId="{4DBD2AD2-00F5-4821-B951-3A0A53C321D6}" destId="{6EF4132B-EACD-4F97-8F3B-2D4093B172EE}" srcOrd="0" destOrd="0" presId="urn:microsoft.com/office/officeart/2005/8/layout/orgChart1"/>
    <dgm:cxn modelId="{F0AD2159-1CF9-48E5-8A50-0B910775A2DE}" srcId="{AE388A12-972D-44BC-9D6D-F44D4512DE39}" destId="{E2DA40FF-86D3-4C3D-8EDE-D5CCF7F0A802}" srcOrd="4" destOrd="0" parTransId="{530F8B51-64EB-4608-8601-C70C505CAE2B}" sibTransId="{57C09DAF-6D2A-4D02-9149-9AEAEA480CB6}"/>
    <dgm:cxn modelId="{A851B70A-A79B-4A67-A4AA-6AD5C46A02D3}" type="presOf" srcId="{AE388A12-972D-44BC-9D6D-F44D4512DE39}" destId="{EC5BB8D5-1188-452D-88F1-8CD682D3BFEF}" srcOrd="0" destOrd="0" presId="urn:microsoft.com/office/officeart/2005/8/layout/orgChart1"/>
    <dgm:cxn modelId="{101A4079-8D87-4E38-BDD7-8AD31BDF63B4}" type="presOf" srcId="{A6851119-D4AF-40FE-AC6A-1C136ED48D0C}" destId="{CABCA43D-6A83-4645-BA7D-D8EBC42BC184}" srcOrd="0" destOrd="0" presId="urn:microsoft.com/office/officeart/2005/8/layout/orgChart1"/>
    <dgm:cxn modelId="{3E494200-B5FA-44A0-B3F5-5CC7C3B03602}" type="presOf" srcId="{4462CDE1-9E8D-49FE-ACD7-286126DEE64E}" destId="{0CA71258-C29E-4CA4-864B-1EE2DE62943A}" srcOrd="1" destOrd="0" presId="urn:microsoft.com/office/officeart/2005/8/layout/orgChart1"/>
    <dgm:cxn modelId="{FE200C2B-68CC-4701-A984-A3EF237DFAC6}" srcId="{4DBD2AD2-00F5-4821-B951-3A0A53C321D6}" destId="{AE388A12-972D-44BC-9D6D-F44D4512DE39}" srcOrd="0" destOrd="0" parTransId="{2EEAB55C-3BD4-4E79-87F5-6442798C6585}" sibTransId="{1B9B3AD6-CF6A-4126-970F-91EC86AEDDC5}"/>
    <dgm:cxn modelId="{FB549D4D-72C9-419B-82CF-8BCF1E1ED0B0}" srcId="{AE388A12-972D-44BC-9D6D-F44D4512DE39}" destId="{4462CDE1-9E8D-49FE-ACD7-286126DEE64E}" srcOrd="1" destOrd="0" parTransId="{68DE0FBB-9D36-42E0-B0BB-5D74A67BBB33}" sibTransId="{66120117-8151-473B-8779-89E924019CD4}"/>
    <dgm:cxn modelId="{C7A9493D-07ED-45C7-AC75-1917E4CA0D6A}" type="presOf" srcId="{E2DA40FF-86D3-4C3D-8EDE-D5CCF7F0A802}" destId="{DC2ECCF3-AFE7-4D85-AA97-67A5401F3FDB}" srcOrd="0" destOrd="0" presId="urn:microsoft.com/office/officeart/2005/8/layout/orgChart1"/>
    <dgm:cxn modelId="{A09252ED-99C5-45F4-A207-7AB8A871FF19}" type="presOf" srcId="{3914BB74-E78E-44A3-B4A7-8EA1308068DA}" destId="{71F6CC87-B48C-450E-8BFA-08509F45C2E3}" srcOrd="0" destOrd="0" presId="urn:microsoft.com/office/officeart/2005/8/layout/orgChart1"/>
    <dgm:cxn modelId="{DDEF6289-CC70-4CF9-8D2B-1E82B7490633}" srcId="{AE388A12-972D-44BC-9D6D-F44D4512DE39}" destId="{3914BB74-E78E-44A3-B4A7-8EA1308068DA}" srcOrd="0" destOrd="0" parTransId="{D0677C21-8868-4602-A981-78CF69D0A524}" sibTransId="{DBD0B3A7-9A51-4E56-92CC-6B8E9CF4A7D7}"/>
    <dgm:cxn modelId="{49DFF25D-7A42-4F37-B7CD-EAB76AFEF54C}" type="presOf" srcId="{4462CDE1-9E8D-49FE-ACD7-286126DEE64E}" destId="{02653C54-C08A-4F3C-91C0-AAAB008BDDB2}" srcOrd="0" destOrd="0" presId="urn:microsoft.com/office/officeart/2005/8/layout/orgChart1"/>
    <dgm:cxn modelId="{087FCC0F-987A-4BDA-B425-1D02F2C0E473}" type="presParOf" srcId="{6EF4132B-EACD-4F97-8F3B-2D4093B172EE}" destId="{8DEF67AB-FB02-4708-BB46-76027CC7A64F}" srcOrd="0" destOrd="0" presId="urn:microsoft.com/office/officeart/2005/8/layout/orgChart1"/>
    <dgm:cxn modelId="{F33D010E-A978-4FEA-BF2F-C044984ED4F1}" type="presParOf" srcId="{8DEF67AB-FB02-4708-BB46-76027CC7A64F}" destId="{ECC88C3D-E4FD-4537-A722-88499680EAF3}" srcOrd="0" destOrd="0" presId="urn:microsoft.com/office/officeart/2005/8/layout/orgChart1"/>
    <dgm:cxn modelId="{D3515363-85C6-41F8-B64B-94A66B255846}" type="presParOf" srcId="{ECC88C3D-E4FD-4537-A722-88499680EAF3}" destId="{EC5BB8D5-1188-452D-88F1-8CD682D3BFEF}" srcOrd="0" destOrd="0" presId="urn:microsoft.com/office/officeart/2005/8/layout/orgChart1"/>
    <dgm:cxn modelId="{BCB6DBB4-06A0-4500-97DF-96DDC2189C54}" type="presParOf" srcId="{ECC88C3D-E4FD-4537-A722-88499680EAF3}" destId="{AD55CC65-D443-4E65-A186-179A989AE9F0}" srcOrd="1" destOrd="0" presId="urn:microsoft.com/office/officeart/2005/8/layout/orgChart1"/>
    <dgm:cxn modelId="{B0C6F069-1610-48CD-8D87-98FBA31E1394}" type="presParOf" srcId="{8DEF67AB-FB02-4708-BB46-76027CC7A64F}" destId="{A8E2F643-1591-4835-AAEB-B7EBD542F40E}" srcOrd="1" destOrd="0" presId="urn:microsoft.com/office/officeart/2005/8/layout/orgChart1"/>
    <dgm:cxn modelId="{31CC46C1-7B25-4A5D-96AA-4787C417E3E4}" type="presParOf" srcId="{A8E2F643-1591-4835-AAEB-B7EBD542F40E}" destId="{4C5D08AA-5468-4A12-91B3-41ACCFCAE04E}" srcOrd="0" destOrd="0" presId="urn:microsoft.com/office/officeart/2005/8/layout/orgChart1"/>
    <dgm:cxn modelId="{41653E88-DD9F-443F-A3CF-D91DC8F60177}" type="presParOf" srcId="{A8E2F643-1591-4835-AAEB-B7EBD542F40E}" destId="{514B9874-9A9B-4F23-9AB2-6EAAE1C40EC3}" srcOrd="1" destOrd="0" presId="urn:microsoft.com/office/officeart/2005/8/layout/orgChart1"/>
    <dgm:cxn modelId="{A748EC7D-878C-4ED6-8243-3C75A94CBF15}" type="presParOf" srcId="{514B9874-9A9B-4F23-9AB2-6EAAE1C40EC3}" destId="{49976EB3-ADAA-4206-9CD6-CAF4150912AD}" srcOrd="0" destOrd="0" presId="urn:microsoft.com/office/officeart/2005/8/layout/orgChart1"/>
    <dgm:cxn modelId="{D1194CDD-3278-4897-8BDE-C42C56D26AF1}" type="presParOf" srcId="{49976EB3-ADAA-4206-9CD6-CAF4150912AD}" destId="{71F6CC87-B48C-450E-8BFA-08509F45C2E3}" srcOrd="0" destOrd="0" presId="urn:microsoft.com/office/officeart/2005/8/layout/orgChart1"/>
    <dgm:cxn modelId="{30E0A112-7F49-4507-A4C5-E5CED5685813}" type="presParOf" srcId="{49976EB3-ADAA-4206-9CD6-CAF4150912AD}" destId="{205BB84A-FC6D-4EE8-984B-D7EA844A84E3}" srcOrd="1" destOrd="0" presId="urn:microsoft.com/office/officeart/2005/8/layout/orgChart1"/>
    <dgm:cxn modelId="{3208A774-2342-491B-BA86-FA2427BB2694}" type="presParOf" srcId="{514B9874-9A9B-4F23-9AB2-6EAAE1C40EC3}" destId="{47B60ED1-3882-4955-9EC2-A4D323566676}" srcOrd="1" destOrd="0" presId="urn:microsoft.com/office/officeart/2005/8/layout/orgChart1"/>
    <dgm:cxn modelId="{2C4768B0-40F1-47F1-84C4-DB34764FCD1D}" type="presParOf" srcId="{514B9874-9A9B-4F23-9AB2-6EAAE1C40EC3}" destId="{15A9F221-B6E7-42A2-9D7F-AEAD44837A4B}" srcOrd="2" destOrd="0" presId="urn:microsoft.com/office/officeart/2005/8/layout/orgChart1"/>
    <dgm:cxn modelId="{F49A1EA8-5046-42FE-9A61-3DD5A9FCC78F}" type="presParOf" srcId="{A8E2F643-1591-4835-AAEB-B7EBD542F40E}" destId="{C7411E7E-45D1-468A-B041-3E612A873CB6}" srcOrd="2" destOrd="0" presId="urn:microsoft.com/office/officeart/2005/8/layout/orgChart1"/>
    <dgm:cxn modelId="{E0170E99-9C0D-46AE-94D0-253113109454}" type="presParOf" srcId="{A8E2F643-1591-4835-AAEB-B7EBD542F40E}" destId="{2BA9DEC3-149A-4FCA-840F-79CEAC5D3F5D}" srcOrd="3" destOrd="0" presId="urn:microsoft.com/office/officeart/2005/8/layout/orgChart1"/>
    <dgm:cxn modelId="{58076336-D6E7-45B6-BD11-16C20C5DF1B0}" type="presParOf" srcId="{2BA9DEC3-149A-4FCA-840F-79CEAC5D3F5D}" destId="{AFDFE924-8EE9-4D34-8DF9-4A734A3B66EC}" srcOrd="0" destOrd="0" presId="urn:microsoft.com/office/officeart/2005/8/layout/orgChart1"/>
    <dgm:cxn modelId="{B9EAEE6B-0D0B-477C-8C50-6597ACB129B0}" type="presParOf" srcId="{AFDFE924-8EE9-4D34-8DF9-4A734A3B66EC}" destId="{02653C54-C08A-4F3C-91C0-AAAB008BDDB2}" srcOrd="0" destOrd="0" presId="urn:microsoft.com/office/officeart/2005/8/layout/orgChart1"/>
    <dgm:cxn modelId="{1EC21A63-A73F-4F46-8E91-FBDBE0D783B8}" type="presParOf" srcId="{AFDFE924-8EE9-4D34-8DF9-4A734A3B66EC}" destId="{0CA71258-C29E-4CA4-864B-1EE2DE62943A}" srcOrd="1" destOrd="0" presId="urn:microsoft.com/office/officeart/2005/8/layout/orgChart1"/>
    <dgm:cxn modelId="{A997E051-77A7-456E-93BB-21C72FCB9347}" type="presParOf" srcId="{2BA9DEC3-149A-4FCA-840F-79CEAC5D3F5D}" destId="{41F3B235-7FDD-45FD-9825-5B293A78853F}" srcOrd="1" destOrd="0" presId="urn:microsoft.com/office/officeart/2005/8/layout/orgChart1"/>
    <dgm:cxn modelId="{BCD9DDD1-4155-4F16-BFF1-A8FD1B96B21A}" type="presParOf" srcId="{2BA9DEC3-149A-4FCA-840F-79CEAC5D3F5D}" destId="{DF9CDB88-8BD6-4676-8192-FF6342760531}" srcOrd="2" destOrd="0" presId="urn:microsoft.com/office/officeart/2005/8/layout/orgChart1"/>
    <dgm:cxn modelId="{88C389B2-F95C-4004-9C54-BA586E35E631}" type="presParOf" srcId="{A8E2F643-1591-4835-AAEB-B7EBD542F40E}" destId="{CABCA43D-6A83-4645-BA7D-D8EBC42BC184}" srcOrd="4" destOrd="0" presId="urn:microsoft.com/office/officeart/2005/8/layout/orgChart1"/>
    <dgm:cxn modelId="{DF66F083-F767-40BF-9B60-F5649A082917}" type="presParOf" srcId="{A8E2F643-1591-4835-AAEB-B7EBD542F40E}" destId="{948B6E08-8676-462B-9941-22F743962FE1}" srcOrd="5" destOrd="0" presId="urn:microsoft.com/office/officeart/2005/8/layout/orgChart1"/>
    <dgm:cxn modelId="{B0B5DC66-137B-4C32-B885-4A733B00627E}" type="presParOf" srcId="{948B6E08-8676-462B-9941-22F743962FE1}" destId="{894D67B7-64AF-43B5-B8B5-933B37453D08}" srcOrd="0" destOrd="0" presId="urn:microsoft.com/office/officeart/2005/8/layout/orgChart1"/>
    <dgm:cxn modelId="{658DD9C0-BF1A-46E8-880B-E68A1B1453D5}" type="presParOf" srcId="{894D67B7-64AF-43B5-B8B5-933B37453D08}" destId="{CB9FFB39-B459-43D3-832D-138F161201E3}" srcOrd="0" destOrd="0" presId="urn:microsoft.com/office/officeart/2005/8/layout/orgChart1"/>
    <dgm:cxn modelId="{C5487534-A205-4070-BB25-F0A3457788A3}" type="presParOf" srcId="{894D67B7-64AF-43B5-B8B5-933B37453D08}" destId="{8F468910-5332-420B-A88A-7B30FE37318D}" srcOrd="1" destOrd="0" presId="urn:microsoft.com/office/officeart/2005/8/layout/orgChart1"/>
    <dgm:cxn modelId="{98DD5C7D-975D-4BFB-BDE1-3B08A3443029}" type="presParOf" srcId="{948B6E08-8676-462B-9941-22F743962FE1}" destId="{42D87BAA-336E-4807-B7C3-06BB15EED087}" srcOrd="1" destOrd="0" presId="urn:microsoft.com/office/officeart/2005/8/layout/orgChart1"/>
    <dgm:cxn modelId="{B232D6A3-5740-4DB4-9859-96FA1B93C29C}" type="presParOf" srcId="{948B6E08-8676-462B-9941-22F743962FE1}" destId="{E1CE9D42-C1EE-45CF-A4A4-1AC4C429EA7D}" srcOrd="2" destOrd="0" presId="urn:microsoft.com/office/officeart/2005/8/layout/orgChart1"/>
    <dgm:cxn modelId="{C54D1868-EC98-4039-8113-CF5DF42A7521}" type="presParOf" srcId="{A8E2F643-1591-4835-AAEB-B7EBD542F40E}" destId="{1E284F11-408E-4E5B-904D-B244747B242A}" srcOrd="6" destOrd="0" presId="urn:microsoft.com/office/officeart/2005/8/layout/orgChart1"/>
    <dgm:cxn modelId="{B0E0820B-8E1B-4DFE-AC68-54FF146E14A2}" type="presParOf" srcId="{A8E2F643-1591-4835-AAEB-B7EBD542F40E}" destId="{843E2D69-21A6-4B39-ACBF-64D7E0C303BE}" srcOrd="7" destOrd="0" presId="urn:microsoft.com/office/officeart/2005/8/layout/orgChart1"/>
    <dgm:cxn modelId="{DC570EC6-0F1C-46F7-87D8-6C4B8DD2851D}" type="presParOf" srcId="{843E2D69-21A6-4B39-ACBF-64D7E0C303BE}" destId="{7ED964FF-D9DA-4F30-9435-DAA513B36CD1}" srcOrd="0" destOrd="0" presId="urn:microsoft.com/office/officeart/2005/8/layout/orgChart1"/>
    <dgm:cxn modelId="{52FE5461-640A-439A-A597-111AE4697877}" type="presParOf" srcId="{7ED964FF-D9DA-4F30-9435-DAA513B36CD1}" destId="{9FEDBAC5-55D7-4CC0-B843-D605110E2227}" srcOrd="0" destOrd="0" presId="urn:microsoft.com/office/officeart/2005/8/layout/orgChart1"/>
    <dgm:cxn modelId="{99F13F83-88E2-4A40-BC18-22599BDA9197}" type="presParOf" srcId="{7ED964FF-D9DA-4F30-9435-DAA513B36CD1}" destId="{CBDF72BC-8E45-45AD-813D-95F8EA9FC574}" srcOrd="1" destOrd="0" presId="urn:microsoft.com/office/officeart/2005/8/layout/orgChart1"/>
    <dgm:cxn modelId="{3E407883-BE2F-40DC-B35A-6BDA71F45BA4}" type="presParOf" srcId="{843E2D69-21A6-4B39-ACBF-64D7E0C303BE}" destId="{6F9B222A-E07C-4C9A-921F-725F2D036AC6}" srcOrd="1" destOrd="0" presId="urn:microsoft.com/office/officeart/2005/8/layout/orgChart1"/>
    <dgm:cxn modelId="{AE5311A8-BDB4-4180-8E18-6F9D447B939D}" type="presParOf" srcId="{843E2D69-21A6-4B39-ACBF-64D7E0C303BE}" destId="{9C0DCD58-ED19-4804-BAE6-6848D84490E6}" srcOrd="2" destOrd="0" presId="urn:microsoft.com/office/officeart/2005/8/layout/orgChart1"/>
    <dgm:cxn modelId="{085AD261-A02D-4E5C-80BC-139A345713F4}" type="presParOf" srcId="{A8E2F643-1591-4835-AAEB-B7EBD542F40E}" destId="{F03980C5-F417-4B52-BB73-D5123AB541F2}" srcOrd="8" destOrd="0" presId="urn:microsoft.com/office/officeart/2005/8/layout/orgChart1"/>
    <dgm:cxn modelId="{34EAE311-ACB0-4869-8E75-931409B91C12}" type="presParOf" srcId="{A8E2F643-1591-4835-AAEB-B7EBD542F40E}" destId="{5F1AA44C-B41F-4D71-A5FF-1E162DBD816B}" srcOrd="9" destOrd="0" presId="urn:microsoft.com/office/officeart/2005/8/layout/orgChart1"/>
    <dgm:cxn modelId="{DAE7F262-FA9D-46B2-AD06-2A2C2CC67B20}" type="presParOf" srcId="{5F1AA44C-B41F-4D71-A5FF-1E162DBD816B}" destId="{849A5C39-4E1F-498F-AE87-D90A95300945}" srcOrd="0" destOrd="0" presId="urn:microsoft.com/office/officeart/2005/8/layout/orgChart1"/>
    <dgm:cxn modelId="{28CBA29D-2434-4DCA-87B9-E18A4380875A}" type="presParOf" srcId="{849A5C39-4E1F-498F-AE87-D90A95300945}" destId="{DC2ECCF3-AFE7-4D85-AA97-67A5401F3FDB}" srcOrd="0" destOrd="0" presId="urn:microsoft.com/office/officeart/2005/8/layout/orgChart1"/>
    <dgm:cxn modelId="{4CA704AE-C1D5-46AF-83D9-3AB2753841E7}" type="presParOf" srcId="{849A5C39-4E1F-498F-AE87-D90A95300945}" destId="{B8963EEE-89B7-4EEC-8BA7-668F54BAA086}" srcOrd="1" destOrd="0" presId="urn:microsoft.com/office/officeart/2005/8/layout/orgChart1"/>
    <dgm:cxn modelId="{4FEE9C09-E62E-49A9-85C0-18D0488720D7}" type="presParOf" srcId="{5F1AA44C-B41F-4D71-A5FF-1E162DBD816B}" destId="{517A697B-A16A-4A12-837A-33328E05A25E}" srcOrd="1" destOrd="0" presId="urn:microsoft.com/office/officeart/2005/8/layout/orgChart1"/>
    <dgm:cxn modelId="{6456DA1B-661D-4287-B362-DED43B45A6EC}" type="presParOf" srcId="{5F1AA44C-B41F-4D71-A5FF-1E162DBD816B}" destId="{BE70C9D7-E76B-4B2C-8784-815455EA45DC}" srcOrd="2" destOrd="0" presId="urn:microsoft.com/office/officeart/2005/8/layout/orgChart1"/>
    <dgm:cxn modelId="{D043BF39-32B9-4279-994A-59C084EEFBCB}" type="presParOf" srcId="{8DEF67AB-FB02-4708-BB46-76027CC7A64F}" destId="{006F2A64-811A-4CFD-B8E5-54EBF33183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980C5-F417-4B52-BB73-D5123AB541F2}">
      <dsp:nvSpPr>
        <dsp:cNvPr id="0" name=""/>
        <dsp:cNvSpPr/>
      </dsp:nvSpPr>
      <dsp:spPr>
        <a:xfrm>
          <a:off x="4251086" y="1059116"/>
          <a:ext cx="2871501" cy="1726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1826"/>
              </a:lnTo>
              <a:lnTo>
                <a:pt x="2871501" y="1661826"/>
              </a:lnTo>
              <a:lnTo>
                <a:pt x="2871501" y="17269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84F11-408E-4E5B-904D-B244747B242A}">
      <dsp:nvSpPr>
        <dsp:cNvPr id="0" name=""/>
        <dsp:cNvSpPr/>
      </dsp:nvSpPr>
      <dsp:spPr>
        <a:xfrm>
          <a:off x="4251086" y="1059116"/>
          <a:ext cx="2809633" cy="22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28"/>
              </a:lnTo>
              <a:lnTo>
                <a:pt x="2809633" y="161628"/>
              </a:lnTo>
              <a:lnTo>
                <a:pt x="2809633" y="2267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CA43D-6A83-4645-BA7D-D8EBC42BC184}">
      <dsp:nvSpPr>
        <dsp:cNvPr id="0" name=""/>
        <dsp:cNvSpPr/>
      </dsp:nvSpPr>
      <dsp:spPr>
        <a:xfrm>
          <a:off x="3880363" y="1059116"/>
          <a:ext cx="370723" cy="2941412"/>
        </a:xfrm>
        <a:custGeom>
          <a:avLst/>
          <a:gdLst/>
          <a:ahLst/>
          <a:cxnLst/>
          <a:rect l="0" t="0" r="0" b="0"/>
          <a:pathLst>
            <a:path>
              <a:moveTo>
                <a:pt x="370723" y="0"/>
              </a:moveTo>
              <a:lnTo>
                <a:pt x="370723" y="2876272"/>
              </a:lnTo>
              <a:lnTo>
                <a:pt x="0" y="2876272"/>
              </a:lnTo>
              <a:lnTo>
                <a:pt x="0" y="29414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11E7E-45D1-468A-B041-3E612A873CB6}">
      <dsp:nvSpPr>
        <dsp:cNvPr id="0" name=""/>
        <dsp:cNvSpPr/>
      </dsp:nvSpPr>
      <dsp:spPr>
        <a:xfrm>
          <a:off x="1090811" y="1059116"/>
          <a:ext cx="3160275" cy="2441345"/>
        </a:xfrm>
        <a:custGeom>
          <a:avLst/>
          <a:gdLst/>
          <a:ahLst/>
          <a:cxnLst/>
          <a:rect l="0" t="0" r="0" b="0"/>
          <a:pathLst>
            <a:path>
              <a:moveTo>
                <a:pt x="3160275" y="0"/>
              </a:moveTo>
              <a:lnTo>
                <a:pt x="3160275" y="2376205"/>
              </a:lnTo>
              <a:lnTo>
                <a:pt x="0" y="2376205"/>
              </a:lnTo>
              <a:lnTo>
                <a:pt x="0" y="24413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D08AA-5468-4A12-91B3-41ACCFCAE04E}">
      <dsp:nvSpPr>
        <dsp:cNvPr id="0" name=""/>
        <dsp:cNvSpPr/>
      </dsp:nvSpPr>
      <dsp:spPr>
        <a:xfrm>
          <a:off x="1014116" y="1059116"/>
          <a:ext cx="3236970" cy="298206"/>
        </a:xfrm>
        <a:custGeom>
          <a:avLst/>
          <a:gdLst/>
          <a:ahLst/>
          <a:cxnLst/>
          <a:rect l="0" t="0" r="0" b="0"/>
          <a:pathLst>
            <a:path>
              <a:moveTo>
                <a:pt x="3236970" y="0"/>
              </a:moveTo>
              <a:lnTo>
                <a:pt x="3236970" y="233065"/>
              </a:lnTo>
              <a:lnTo>
                <a:pt x="0" y="233065"/>
              </a:lnTo>
              <a:lnTo>
                <a:pt x="0" y="2982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BB8D5-1188-452D-88F1-8CD682D3BFEF}">
      <dsp:nvSpPr>
        <dsp:cNvPr id="0" name=""/>
        <dsp:cNvSpPr/>
      </dsp:nvSpPr>
      <dsp:spPr>
        <a:xfrm>
          <a:off x="1500199" y="142876"/>
          <a:ext cx="5501773" cy="916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noProof="0" dirty="0" smtClean="0"/>
            <a:t>Ресурси </a:t>
          </a:r>
          <a:r>
            <a:rPr lang="uk-UA" sz="2800" kern="1200" noProof="0" dirty="0" err="1" smtClean="0"/>
            <a:t>ендаумент-фонди</a:t>
          </a:r>
          <a:r>
            <a:rPr lang="uk-UA" sz="2800" kern="1200" noProof="0" dirty="0" smtClean="0"/>
            <a:t> вузів </a:t>
          </a:r>
          <a:endParaRPr lang="uk-UA" sz="2800" kern="1200" noProof="0" dirty="0"/>
        </a:p>
      </dsp:txBody>
      <dsp:txXfrm>
        <a:off x="1500199" y="142876"/>
        <a:ext cx="5501773" cy="916239"/>
      </dsp:txXfrm>
    </dsp:sp>
    <dsp:sp modelId="{71F6CC87-B48C-450E-8BFA-08509F45C2E3}">
      <dsp:nvSpPr>
        <dsp:cNvPr id="0" name=""/>
        <dsp:cNvSpPr/>
      </dsp:nvSpPr>
      <dsp:spPr>
        <a:xfrm>
          <a:off x="428631" y="1357322"/>
          <a:ext cx="1170969" cy="1738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управління матеріально-технічною базою університету</a:t>
          </a:r>
          <a:endParaRPr lang="uk-UA" sz="1600" kern="1200" noProof="0" dirty="0"/>
        </a:p>
      </dsp:txBody>
      <dsp:txXfrm>
        <a:off x="428631" y="1357322"/>
        <a:ext cx="1170969" cy="1738921"/>
      </dsp:txXfrm>
    </dsp:sp>
    <dsp:sp modelId="{02653C54-C08A-4F3C-91C0-AAAB008BDDB2}">
      <dsp:nvSpPr>
        <dsp:cNvPr id="0" name=""/>
        <dsp:cNvSpPr/>
      </dsp:nvSpPr>
      <dsp:spPr>
        <a:xfrm>
          <a:off x="428631" y="3500462"/>
          <a:ext cx="1324359" cy="1220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модернізація</a:t>
          </a:r>
          <a:r>
            <a:rPr lang="uk-UA" sz="1400" kern="1200" noProof="0" dirty="0" smtClean="0"/>
            <a:t> освітніх програм університету</a:t>
          </a:r>
          <a:endParaRPr lang="uk-UA" sz="1400" kern="1200" noProof="0" dirty="0"/>
        </a:p>
      </dsp:txBody>
      <dsp:txXfrm>
        <a:off x="428631" y="3500462"/>
        <a:ext cx="1324359" cy="1220810"/>
      </dsp:txXfrm>
    </dsp:sp>
    <dsp:sp modelId="{CB9FFB39-B459-43D3-832D-138F161201E3}">
      <dsp:nvSpPr>
        <dsp:cNvPr id="0" name=""/>
        <dsp:cNvSpPr/>
      </dsp:nvSpPr>
      <dsp:spPr>
        <a:xfrm>
          <a:off x="2500330" y="4000529"/>
          <a:ext cx="2760065" cy="11005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dirty="0" smtClean="0"/>
            <a:t>розвиток кадрового потенціалу та соціальної підтримки працівників і студентів університету</a:t>
          </a:r>
          <a:endParaRPr lang="uk-UA" sz="1900" kern="1200" noProof="0" dirty="0"/>
        </a:p>
      </dsp:txBody>
      <dsp:txXfrm>
        <a:off x="2500330" y="4000529"/>
        <a:ext cx="2760065" cy="1100502"/>
      </dsp:txXfrm>
    </dsp:sp>
    <dsp:sp modelId="{9FEDBAC5-55D7-4CC0-B843-D605110E2227}">
      <dsp:nvSpPr>
        <dsp:cNvPr id="0" name=""/>
        <dsp:cNvSpPr/>
      </dsp:nvSpPr>
      <dsp:spPr>
        <a:xfrm>
          <a:off x="6357979" y="1285885"/>
          <a:ext cx="1405480" cy="1028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вдосконалення системи управління університетом</a:t>
          </a:r>
          <a:endParaRPr lang="uk-UA" sz="1600" kern="1200" noProof="0" dirty="0"/>
        </a:p>
      </dsp:txBody>
      <dsp:txXfrm>
        <a:off x="6357979" y="1285885"/>
        <a:ext cx="1405480" cy="1028901"/>
      </dsp:txXfrm>
    </dsp:sp>
    <dsp:sp modelId="{DC2ECCF3-AFE7-4D85-AA97-67A5401F3FDB}">
      <dsp:nvSpPr>
        <dsp:cNvPr id="0" name=""/>
        <dsp:cNvSpPr/>
      </dsp:nvSpPr>
      <dsp:spPr>
        <a:xfrm>
          <a:off x="6357979" y="2786083"/>
          <a:ext cx="1529216" cy="1972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dirty="0" smtClean="0"/>
            <a:t>фінансування інвестиційних проектів вузу, науково-дослідницької діяльності студентів і викладачів університету</a:t>
          </a:r>
          <a:endParaRPr lang="uk-UA" sz="1600" kern="1200" noProof="0" dirty="0"/>
        </a:p>
      </dsp:txBody>
      <dsp:txXfrm>
        <a:off x="6357979" y="2786083"/>
        <a:ext cx="1529216" cy="1972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89767-301F-4EAD-BDC8-292DED3DFDFF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77EE1-1555-471F-932C-989D472CD7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9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86058"/>
            <a:ext cx="5034860" cy="1224706"/>
          </a:xfrm>
        </p:spPr>
        <p:txBody>
          <a:bodyPr>
            <a:normAutofit/>
          </a:bodyPr>
          <a:lstStyle/>
          <a:p>
            <a:pPr algn="ctr"/>
            <a:r>
              <a:rPr lang="uk-UA" sz="7200" dirty="0" err="1" smtClean="0"/>
              <a:t>Ендаумент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261591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/>
          </a:bodyPr>
          <a:lstStyle/>
          <a:p>
            <a:pPr lvl="1"/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державного бюджету для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мотивує</a:t>
            </a:r>
            <a:r>
              <a:rPr lang="ru-RU" dirty="0" smtClean="0"/>
              <a:t> таких </a:t>
            </a:r>
            <a:r>
              <a:rPr lang="ru-RU" dirty="0" err="1" smtClean="0"/>
              <a:t>суб'єктів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дохідних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На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таких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для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ендаументів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Рисунок 4" descr="3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071678"/>
            <a:ext cx="5929354" cy="4015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24424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628654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Категорія 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endowment»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  зарубіжній літературі є досить поширеною. Можна зустріти кілька визначень цього терміна - безпосередньо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endowment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ендаумент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endowment fund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ендаумент-фонд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financial endowment (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ендаумент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). Вони найчастіше використовуються як синоніми і означають передачу грошових коштів або будь-якого іншого майна в дар організації, окремій особі або групі осіб для використання в якості джерела доходів.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Для того,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ендаумент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дієвим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важелем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вузів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умов. 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затребуваності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ринку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великих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компаніях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спеціальностей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галузевій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статусу установи як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базової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конкретній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відкритості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установи.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добровільних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внесків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пожертвувань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доходи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установи.</a:t>
            </a:r>
          </a:p>
          <a:p>
            <a:pPr marL="38862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приватними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компаніями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різним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масштабної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науково-дослідної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8620" indent="-342900" algn="just"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маркетингової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установи на ринку, 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спонсорів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роботодавців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98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1"/>
            <a:ext cx="8643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r>
              <a:rPr lang="en-US" sz="1400" dirty="0" smtClean="0"/>
              <a:t>	</a:t>
            </a:r>
            <a:endParaRPr lang="ru-RU" sz="14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285720" y="214290"/>
          <a:ext cx="8715436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073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357166"/>
            <a:ext cx="8501122" cy="6215105"/>
          </a:xfrm>
        </p:spPr>
        <p:txBody>
          <a:bodyPr>
            <a:normAutofit/>
          </a:bodyPr>
          <a:lstStyle/>
          <a:p>
            <a:pPr marL="45720" lvl="0" indent="0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сьогоднішній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ендаумента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обмеженому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форматі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законодавчому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ендаумент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не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визначено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освітню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Для того,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ендаумент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першу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сформувати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понятійний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розробити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проект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закону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ендаумента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створить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цільового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Рисунок 4" descr="53cdf4b3a564a93018db2362cb199f8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929066"/>
            <a:ext cx="5156049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02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Список використаних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600" dirty="0" smtClean="0"/>
              <a:t>1. Висновок Головного науково-експертного управління апарату Верховної Ради України на проект Постанови Верховної Ради </a:t>
            </a:r>
            <a:r>
              <a:rPr lang="uk-UA" sz="1600" dirty="0" err="1" smtClean="0"/>
              <a:t>Украхни</a:t>
            </a:r>
            <a:r>
              <a:rPr lang="uk-UA" sz="1600" dirty="0" smtClean="0"/>
              <a:t> «Про стан та законодавче забезпечення розвитку науки та науково-технічної сфери держави» (реєстр. № 2039 від 05.02.2015 року) [Електронний ресурс]. – Режим доступу : http:// </a:t>
            </a:r>
            <a:r>
              <a:rPr lang="uk-UA" sz="1600" dirty="0" err="1" smtClean="0"/>
              <a:t>blogs.korrespondent.net</a:t>
            </a:r>
            <a:r>
              <a:rPr lang="uk-UA" sz="1600" dirty="0" smtClean="0"/>
              <a:t>/</a:t>
            </a:r>
            <a:r>
              <a:rPr lang="uk-UA" sz="1600" dirty="0" err="1" smtClean="0"/>
              <a:t>blog</a:t>
            </a:r>
            <a:r>
              <a:rPr lang="uk-UA" sz="1600" dirty="0" smtClean="0"/>
              <a:t>/</a:t>
            </a:r>
            <a:r>
              <a:rPr lang="uk-UA" sz="1600" dirty="0" err="1" smtClean="0"/>
              <a:t>events</a:t>
            </a:r>
            <a:r>
              <a:rPr lang="uk-UA" sz="1600" dirty="0" smtClean="0"/>
              <a:t>/3460421/</a:t>
            </a:r>
          </a:p>
          <a:p>
            <a:r>
              <a:rPr lang="uk-UA" sz="1600" dirty="0" smtClean="0"/>
              <a:t>2. </a:t>
            </a:r>
            <a:r>
              <a:rPr lang="uk-UA" sz="1600" dirty="0" err="1" smtClean="0"/>
              <a:t>Магута</a:t>
            </a:r>
            <a:r>
              <a:rPr lang="uk-UA" sz="1600" dirty="0" smtClean="0"/>
              <a:t> О.В. Методичні підходи до формування цільового капіталу (</a:t>
            </a:r>
            <a:r>
              <a:rPr lang="uk-UA" sz="1600" dirty="0" err="1" smtClean="0"/>
              <a:t>ендаументу</a:t>
            </a:r>
            <a:r>
              <a:rPr lang="uk-UA" sz="1600" dirty="0" smtClean="0"/>
              <a:t>) для </a:t>
            </a:r>
            <a:r>
              <a:rPr lang="uk-UA" sz="1600" dirty="0" err="1" smtClean="0"/>
              <a:t>інноватизації</a:t>
            </a:r>
            <a:r>
              <a:rPr lang="uk-UA" sz="1600" dirty="0" smtClean="0"/>
              <a:t> вищої освіти в Україні / О.В. </a:t>
            </a:r>
            <a:r>
              <a:rPr lang="uk-UA" sz="1600" dirty="0" err="1" smtClean="0"/>
              <a:t>Магута</a:t>
            </a:r>
            <a:r>
              <a:rPr lang="uk-UA" sz="1600" dirty="0" smtClean="0"/>
              <a:t> // Ефективна економіка. – 2016. – № 6 [Електронний ресурс]. – Режим доступу : http://www.m.nayka.com.ua/?op=1&amp;j=efektyvna&amp;s5050.</a:t>
            </a:r>
          </a:p>
          <a:p>
            <a:r>
              <a:rPr lang="uk-UA" sz="1600" dirty="0" smtClean="0"/>
              <a:t>3. </a:t>
            </a:r>
            <a:r>
              <a:rPr lang="uk-UA" sz="1600" dirty="0" err="1" smtClean="0"/>
              <a:t>Рябков</a:t>
            </a:r>
            <a:r>
              <a:rPr lang="uk-UA" sz="1600" dirty="0" smtClean="0"/>
              <a:t> К. </a:t>
            </a:r>
            <a:r>
              <a:rPr lang="uk-UA" sz="1600" dirty="0" err="1" smtClean="0"/>
              <a:t>Ендавмент</a:t>
            </a:r>
            <a:r>
              <a:rPr lang="uk-UA" sz="1600" dirty="0" smtClean="0"/>
              <a:t> у вищій освіті: світова практика і українське сьогодення / К.</a:t>
            </a:r>
            <a:r>
              <a:rPr lang="uk-UA" sz="1600" dirty="0" err="1" smtClean="0"/>
              <a:t>Рябков</a:t>
            </a:r>
            <a:r>
              <a:rPr lang="uk-UA" sz="1600" dirty="0" smtClean="0"/>
              <a:t> // Проект «Популярна економіка: ціна держави». – 2015. – № 34. – 18 с. [Електронний ресурс]. – Режим доступу : http:///www.case-ukraine.com.ua/2016/03/endowment_report_2015-11.pdf. </a:t>
            </a:r>
          </a:p>
          <a:p>
            <a:r>
              <a:rPr lang="uk-UA" sz="1600" dirty="0" smtClean="0"/>
              <a:t>4. Що таке </a:t>
            </a:r>
            <a:r>
              <a:rPr lang="uk-UA" sz="1600" dirty="0" err="1" smtClean="0"/>
              <a:t>ендаумент</a:t>
            </a:r>
            <a:r>
              <a:rPr lang="uk-UA" sz="1600" dirty="0" smtClean="0"/>
              <a:t> [Електронний ресурс]. – Режим доступу : http://iirfund.org/about/endowment.</a:t>
            </a:r>
            <a:endParaRPr lang="uk-U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766</TotalTime>
  <Words>246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Ендаумент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використаних джерел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ПСИХОЛОГІЧНІ ОСОБЛИВОСТІ ЧИЛІЙЦІВ</dc:title>
  <dc:creator>Uzer</dc:creator>
  <cp:lastModifiedBy>user</cp:lastModifiedBy>
  <cp:revision>99</cp:revision>
  <dcterms:created xsi:type="dcterms:W3CDTF">2019-11-27T17:40:22Z</dcterms:created>
  <dcterms:modified xsi:type="dcterms:W3CDTF">2020-11-04T15:30:24Z</dcterms:modified>
</cp:coreProperties>
</file>