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3" r:id="rId3"/>
    <p:sldId id="258" r:id="rId4"/>
    <p:sldId id="259" r:id="rId5"/>
    <p:sldId id="275" r:id="rId6"/>
    <p:sldId id="276" r:id="rId7"/>
    <p:sldId id="277" r:id="rId8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344" autoAdjust="0"/>
    <p:restoredTop sz="93969" autoAdjust="0"/>
  </p:normalViewPr>
  <p:slideViewPr>
    <p:cSldViewPr>
      <p:cViewPr varScale="1">
        <p:scale>
          <a:sx n="109" d="100"/>
          <a:sy n="10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785F0B-5B37-45DB-B483-FC9C3EC2A09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412F2D6-1A80-4E24-939B-61F60CD93577}">
      <dgm:prSet phldrT="[Текст]"/>
      <dgm:spPr/>
      <dgm:t>
        <a:bodyPr/>
        <a:lstStyle/>
        <a:p>
          <a:r>
            <a:rPr lang="uk-UA"/>
            <a:t>Соціальні опити</a:t>
          </a:r>
        </a:p>
      </dgm:t>
    </dgm:pt>
    <dgm:pt modelId="{464F8D8B-4D2F-4ADE-94FB-7FD18F47C288}" type="parTrans" cxnId="{48ED145A-B023-4A35-9C92-5EE6EF316601}">
      <dgm:prSet/>
      <dgm:spPr/>
      <dgm:t>
        <a:bodyPr/>
        <a:lstStyle/>
        <a:p>
          <a:endParaRPr lang="uk-UA"/>
        </a:p>
      </dgm:t>
    </dgm:pt>
    <dgm:pt modelId="{4227FC37-AE99-479C-A291-493A6B0CCBF3}" type="sibTrans" cxnId="{48ED145A-B023-4A35-9C92-5EE6EF316601}">
      <dgm:prSet/>
      <dgm:spPr/>
      <dgm:t>
        <a:bodyPr/>
        <a:lstStyle/>
        <a:p>
          <a:endParaRPr lang="uk-UA"/>
        </a:p>
      </dgm:t>
    </dgm:pt>
    <dgm:pt modelId="{33DAE2E0-248C-41AB-8495-ACCE354FA5D3}">
      <dgm:prSet phldrT="[Текст]"/>
      <dgm:spPr/>
      <dgm:t>
        <a:bodyPr/>
        <a:lstStyle/>
        <a:p>
          <a:r>
            <a:rPr lang="uk-UA"/>
            <a:t>Квазі-експрименти</a:t>
          </a:r>
        </a:p>
      </dgm:t>
    </dgm:pt>
    <dgm:pt modelId="{70E55035-55D6-4A34-A04F-A1471EB3CFC1}" type="parTrans" cxnId="{7EA748F4-B6CC-41D6-B7CE-995FD585BB7D}">
      <dgm:prSet/>
      <dgm:spPr/>
      <dgm:t>
        <a:bodyPr/>
        <a:lstStyle/>
        <a:p>
          <a:endParaRPr lang="uk-UA"/>
        </a:p>
      </dgm:t>
    </dgm:pt>
    <dgm:pt modelId="{1B71E7FE-3523-4D28-8CCF-AA71C589606B}" type="sibTrans" cxnId="{7EA748F4-B6CC-41D6-B7CE-995FD585BB7D}">
      <dgm:prSet/>
      <dgm:spPr/>
      <dgm:t>
        <a:bodyPr/>
        <a:lstStyle/>
        <a:p>
          <a:endParaRPr lang="uk-UA"/>
        </a:p>
      </dgm:t>
    </dgm:pt>
    <dgm:pt modelId="{6735A485-D114-4970-B06F-21B7392DA8BC}">
      <dgm:prSet phldrT="[Текст]"/>
      <dgm:spPr/>
      <dgm:t>
        <a:bodyPr/>
        <a:lstStyle/>
        <a:p>
          <a:r>
            <a:rPr lang="uk-UA"/>
            <a:t>Природні дослідження</a:t>
          </a:r>
        </a:p>
      </dgm:t>
    </dgm:pt>
    <dgm:pt modelId="{11FDEAC5-186B-4898-A280-B9A5FE906998}" type="parTrans" cxnId="{2F5D1B7D-565F-4B99-B586-77DFAF698FAE}">
      <dgm:prSet/>
      <dgm:spPr/>
      <dgm:t>
        <a:bodyPr/>
        <a:lstStyle/>
        <a:p>
          <a:endParaRPr lang="uk-UA"/>
        </a:p>
      </dgm:t>
    </dgm:pt>
    <dgm:pt modelId="{C9ADA0E1-6B2B-4E1D-AEE7-D36E2F21FC43}" type="sibTrans" cxnId="{2F5D1B7D-565F-4B99-B586-77DFAF698FAE}">
      <dgm:prSet/>
      <dgm:spPr/>
      <dgm:t>
        <a:bodyPr/>
        <a:lstStyle/>
        <a:p>
          <a:endParaRPr lang="uk-UA"/>
        </a:p>
      </dgm:t>
    </dgm:pt>
    <dgm:pt modelId="{B7AE17B9-426E-441D-923B-74DE261DB63B}">
      <dgm:prSet phldrT="[Текст]"/>
      <dgm:spPr/>
      <dgm:t>
        <a:bodyPr/>
        <a:lstStyle/>
        <a:p>
          <a:r>
            <a:rPr lang="uk-UA"/>
            <a:t>Метод проб та помилок</a:t>
          </a:r>
        </a:p>
      </dgm:t>
    </dgm:pt>
    <dgm:pt modelId="{7FDEEF5A-7EF2-44EE-85E5-C1323F3151B8}" type="parTrans" cxnId="{16D474C3-058A-45F6-AE6D-6007A5714214}">
      <dgm:prSet/>
      <dgm:spPr/>
      <dgm:t>
        <a:bodyPr/>
        <a:lstStyle/>
        <a:p>
          <a:endParaRPr lang="uk-UA"/>
        </a:p>
      </dgm:t>
    </dgm:pt>
    <dgm:pt modelId="{A7324689-0117-446C-97AF-646C4D1D5723}" type="sibTrans" cxnId="{16D474C3-058A-45F6-AE6D-6007A5714214}">
      <dgm:prSet/>
      <dgm:spPr/>
      <dgm:t>
        <a:bodyPr/>
        <a:lstStyle/>
        <a:p>
          <a:endParaRPr lang="uk-UA"/>
        </a:p>
      </dgm:t>
    </dgm:pt>
    <dgm:pt modelId="{1A7869A1-5445-402C-A6FE-AEA182D7E516}">
      <dgm:prSet phldrT="[Текст]"/>
      <dgm:spPr/>
      <dgm:t>
        <a:bodyPr/>
        <a:lstStyle/>
        <a:p>
          <a:r>
            <a:rPr lang="uk-UA"/>
            <a:t>Наукові експрименти</a:t>
          </a:r>
        </a:p>
      </dgm:t>
    </dgm:pt>
    <dgm:pt modelId="{33A08231-D0EC-45FC-9396-9899B1364FA5}" type="parTrans" cxnId="{9620009F-2B8A-4A10-87D5-E9E4BDBF3488}">
      <dgm:prSet/>
      <dgm:spPr/>
      <dgm:t>
        <a:bodyPr/>
        <a:lstStyle/>
        <a:p>
          <a:endParaRPr lang="uk-UA"/>
        </a:p>
      </dgm:t>
    </dgm:pt>
    <dgm:pt modelId="{F75A9187-6F61-4118-8D7D-C4867B32AFB2}" type="sibTrans" cxnId="{9620009F-2B8A-4A10-87D5-E9E4BDBF3488}">
      <dgm:prSet/>
      <dgm:spPr/>
      <dgm:t>
        <a:bodyPr/>
        <a:lstStyle/>
        <a:p>
          <a:endParaRPr lang="uk-UA"/>
        </a:p>
      </dgm:t>
    </dgm:pt>
    <dgm:pt modelId="{ABCB602C-BC3C-46BF-8E13-EA26AA7BA5AE}">
      <dgm:prSet phldrT="[Текст]"/>
      <dgm:spPr/>
      <dgm:t>
        <a:bodyPr/>
        <a:lstStyle/>
        <a:p>
          <a:r>
            <a:rPr lang="uk-UA"/>
            <a:t>Практичні, мисленеві, перевірка гіпотез</a:t>
          </a:r>
        </a:p>
      </dgm:t>
    </dgm:pt>
    <dgm:pt modelId="{9C81C8FF-9EA4-4C21-B606-4A10CA024BDC}" type="parTrans" cxnId="{E55AD732-5464-4277-81FA-913E1BBB03CD}">
      <dgm:prSet/>
      <dgm:spPr/>
      <dgm:t>
        <a:bodyPr/>
        <a:lstStyle/>
        <a:p>
          <a:endParaRPr lang="uk-UA"/>
        </a:p>
      </dgm:t>
    </dgm:pt>
    <dgm:pt modelId="{4AD389D7-C706-4C13-8197-39BEE15B89F9}" type="sibTrans" cxnId="{E55AD732-5464-4277-81FA-913E1BBB03CD}">
      <dgm:prSet/>
      <dgm:spPr/>
      <dgm:t>
        <a:bodyPr/>
        <a:lstStyle/>
        <a:p>
          <a:endParaRPr lang="uk-UA"/>
        </a:p>
      </dgm:t>
    </dgm:pt>
    <dgm:pt modelId="{B12543FD-2F1C-4A44-82B6-59A089DA28C7}" type="pres">
      <dgm:prSet presAssocID="{12785F0B-5B37-45DB-B483-FC9C3EC2A09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9F8F3F3-BEB0-4367-A139-79A488D75849}" type="pres">
      <dgm:prSet presAssocID="{A412F2D6-1A80-4E24-939B-61F60CD93577}" presName="root1" presStyleCnt="0"/>
      <dgm:spPr/>
    </dgm:pt>
    <dgm:pt modelId="{0EC83D23-297F-4B3A-93BB-248AC3EBE267}" type="pres">
      <dgm:prSet presAssocID="{A412F2D6-1A80-4E24-939B-61F60CD9357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BDC11E7-78D1-45CD-A346-A0BE497E4777}" type="pres">
      <dgm:prSet presAssocID="{A412F2D6-1A80-4E24-939B-61F60CD93577}" presName="level2hierChild" presStyleCnt="0"/>
      <dgm:spPr/>
    </dgm:pt>
    <dgm:pt modelId="{9BDDA182-F4E0-4C91-9159-3353955AA993}" type="pres">
      <dgm:prSet presAssocID="{70E55035-55D6-4A34-A04F-A1471EB3CFC1}" presName="conn2-1" presStyleLbl="parChTrans1D2" presStyleIdx="0" presStyleCnt="2"/>
      <dgm:spPr/>
      <dgm:t>
        <a:bodyPr/>
        <a:lstStyle/>
        <a:p>
          <a:endParaRPr lang="uk-UA"/>
        </a:p>
      </dgm:t>
    </dgm:pt>
    <dgm:pt modelId="{F78D765A-F950-4882-9F1C-AC504F491E57}" type="pres">
      <dgm:prSet presAssocID="{70E55035-55D6-4A34-A04F-A1471EB3CFC1}" presName="connTx" presStyleLbl="parChTrans1D2" presStyleIdx="0" presStyleCnt="2"/>
      <dgm:spPr/>
      <dgm:t>
        <a:bodyPr/>
        <a:lstStyle/>
        <a:p>
          <a:endParaRPr lang="uk-UA"/>
        </a:p>
      </dgm:t>
    </dgm:pt>
    <dgm:pt modelId="{A606AD3C-3EA0-4005-97E4-FB2EE23DF049}" type="pres">
      <dgm:prSet presAssocID="{33DAE2E0-248C-41AB-8495-ACCE354FA5D3}" presName="root2" presStyleCnt="0"/>
      <dgm:spPr/>
    </dgm:pt>
    <dgm:pt modelId="{395A01FD-9899-4494-AF95-3CF3DEF8DCB2}" type="pres">
      <dgm:prSet presAssocID="{33DAE2E0-248C-41AB-8495-ACCE354FA5D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AD16D75-7420-428F-BAA0-45FB1F7C9E8B}" type="pres">
      <dgm:prSet presAssocID="{33DAE2E0-248C-41AB-8495-ACCE354FA5D3}" presName="level3hierChild" presStyleCnt="0"/>
      <dgm:spPr/>
    </dgm:pt>
    <dgm:pt modelId="{5F4A66DD-2523-4546-A875-0F28B8F54C32}" type="pres">
      <dgm:prSet presAssocID="{11FDEAC5-186B-4898-A280-B9A5FE906998}" presName="conn2-1" presStyleLbl="parChTrans1D3" presStyleIdx="0" presStyleCnt="3"/>
      <dgm:spPr/>
      <dgm:t>
        <a:bodyPr/>
        <a:lstStyle/>
        <a:p>
          <a:endParaRPr lang="uk-UA"/>
        </a:p>
      </dgm:t>
    </dgm:pt>
    <dgm:pt modelId="{ECEDDDB1-61DC-48FC-9EBD-6275DF11B322}" type="pres">
      <dgm:prSet presAssocID="{11FDEAC5-186B-4898-A280-B9A5FE906998}" presName="connTx" presStyleLbl="parChTrans1D3" presStyleIdx="0" presStyleCnt="3"/>
      <dgm:spPr/>
      <dgm:t>
        <a:bodyPr/>
        <a:lstStyle/>
        <a:p>
          <a:endParaRPr lang="uk-UA"/>
        </a:p>
      </dgm:t>
    </dgm:pt>
    <dgm:pt modelId="{DC627E60-4148-418F-A9BC-4CADDE491245}" type="pres">
      <dgm:prSet presAssocID="{6735A485-D114-4970-B06F-21B7392DA8BC}" presName="root2" presStyleCnt="0"/>
      <dgm:spPr/>
    </dgm:pt>
    <dgm:pt modelId="{9083B2F1-A23C-4578-A0A7-1C56EE9597DB}" type="pres">
      <dgm:prSet presAssocID="{6735A485-D114-4970-B06F-21B7392DA8BC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F049A67-E19E-453B-AEF8-00576CA99CD9}" type="pres">
      <dgm:prSet presAssocID="{6735A485-D114-4970-B06F-21B7392DA8BC}" presName="level3hierChild" presStyleCnt="0"/>
      <dgm:spPr/>
    </dgm:pt>
    <dgm:pt modelId="{9F8EB6C2-7372-49F7-B2D7-8C643DCB9485}" type="pres">
      <dgm:prSet presAssocID="{7FDEEF5A-7EF2-44EE-85E5-C1323F3151B8}" presName="conn2-1" presStyleLbl="parChTrans1D3" presStyleIdx="1" presStyleCnt="3"/>
      <dgm:spPr/>
      <dgm:t>
        <a:bodyPr/>
        <a:lstStyle/>
        <a:p>
          <a:endParaRPr lang="uk-UA"/>
        </a:p>
      </dgm:t>
    </dgm:pt>
    <dgm:pt modelId="{6E8B5544-AAF2-4A5A-ADB0-65C8DDBACD99}" type="pres">
      <dgm:prSet presAssocID="{7FDEEF5A-7EF2-44EE-85E5-C1323F3151B8}" presName="connTx" presStyleLbl="parChTrans1D3" presStyleIdx="1" presStyleCnt="3"/>
      <dgm:spPr/>
      <dgm:t>
        <a:bodyPr/>
        <a:lstStyle/>
        <a:p>
          <a:endParaRPr lang="uk-UA"/>
        </a:p>
      </dgm:t>
    </dgm:pt>
    <dgm:pt modelId="{27BC4E2C-4B0E-4A0F-BD5B-D6122FD23218}" type="pres">
      <dgm:prSet presAssocID="{B7AE17B9-426E-441D-923B-74DE261DB63B}" presName="root2" presStyleCnt="0"/>
      <dgm:spPr/>
    </dgm:pt>
    <dgm:pt modelId="{F750322B-41EE-4684-8BD5-744F68433FBC}" type="pres">
      <dgm:prSet presAssocID="{B7AE17B9-426E-441D-923B-74DE261DB63B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287F62E-D243-4384-BBA5-77B8638FD98C}" type="pres">
      <dgm:prSet presAssocID="{B7AE17B9-426E-441D-923B-74DE261DB63B}" presName="level3hierChild" presStyleCnt="0"/>
      <dgm:spPr/>
    </dgm:pt>
    <dgm:pt modelId="{3631C34D-8012-4396-BAA9-4B14043779ED}" type="pres">
      <dgm:prSet presAssocID="{33A08231-D0EC-45FC-9396-9899B1364FA5}" presName="conn2-1" presStyleLbl="parChTrans1D2" presStyleIdx="1" presStyleCnt="2"/>
      <dgm:spPr/>
      <dgm:t>
        <a:bodyPr/>
        <a:lstStyle/>
        <a:p>
          <a:endParaRPr lang="uk-UA"/>
        </a:p>
      </dgm:t>
    </dgm:pt>
    <dgm:pt modelId="{9C4E7569-C32F-45E0-9B52-56F0202EFA93}" type="pres">
      <dgm:prSet presAssocID="{33A08231-D0EC-45FC-9396-9899B1364FA5}" presName="connTx" presStyleLbl="parChTrans1D2" presStyleIdx="1" presStyleCnt="2"/>
      <dgm:spPr/>
      <dgm:t>
        <a:bodyPr/>
        <a:lstStyle/>
        <a:p>
          <a:endParaRPr lang="uk-UA"/>
        </a:p>
      </dgm:t>
    </dgm:pt>
    <dgm:pt modelId="{25FF0B4F-E836-4DCB-BA88-4EE300E72064}" type="pres">
      <dgm:prSet presAssocID="{1A7869A1-5445-402C-A6FE-AEA182D7E516}" presName="root2" presStyleCnt="0"/>
      <dgm:spPr/>
    </dgm:pt>
    <dgm:pt modelId="{0DB434A7-6F2A-4E6B-BB37-9CC77C1746F8}" type="pres">
      <dgm:prSet presAssocID="{1A7869A1-5445-402C-A6FE-AEA182D7E51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0E69787-31FB-4AA5-B22C-7B097C50E168}" type="pres">
      <dgm:prSet presAssocID="{1A7869A1-5445-402C-A6FE-AEA182D7E516}" presName="level3hierChild" presStyleCnt="0"/>
      <dgm:spPr/>
    </dgm:pt>
    <dgm:pt modelId="{13E01646-8753-441E-B57A-B935665D4151}" type="pres">
      <dgm:prSet presAssocID="{9C81C8FF-9EA4-4C21-B606-4A10CA024BDC}" presName="conn2-1" presStyleLbl="parChTrans1D3" presStyleIdx="2" presStyleCnt="3"/>
      <dgm:spPr/>
      <dgm:t>
        <a:bodyPr/>
        <a:lstStyle/>
        <a:p>
          <a:endParaRPr lang="uk-UA"/>
        </a:p>
      </dgm:t>
    </dgm:pt>
    <dgm:pt modelId="{75BE46F9-DA2B-4F2B-B95D-C152FD00C37B}" type="pres">
      <dgm:prSet presAssocID="{9C81C8FF-9EA4-4C21-B606-4A10CA024BDC}" presName="connTx" presStyleLbl="parChTrans1D3" presStyleIdx="2" presStyleCnt="3"/>
      <dgm:spPr/>
      <dgm:t>
        <a:bodyPr/>
        <a:lstStyle/>
        <a:p>
          <a:endParaRPr lang="uk-UA"/>
        </a:p>
      </dgm:t>
    </dgm:pt>
    <dgm:pt modelId="{D8CE669C-B3F9-4D91-828F-94EAED8D8E0F}" type="pres">
      <dgm:prSet presAssocID="{ABCB602C-BC3C-46BF-8E13-EA26AA7BA5AE}" presName="root2" presStyleCnt="0"/>
      <dgm:spPr/>
    </dgm:pt>
    <dgm:pt modelId="{0F1C3EF2-6DE5-4877-A48D-9E1606F2BAB0}" type="pres">
      <dgm:prSet presAssocID="{ABCB602C-BC3C-46BF-8E13-EA26AA7BA5AE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4C57E99-1186-486A-ABD5-EC941A0B4FA0}" type="pres">
      <dgm:prSet presAssocID="{ABCB602C-BC3C-46BF-8E13-EA26AA7BA5AE}" presName="level3hierChild" presStyleCnt="0"/>
      <dgm:spPr/>
    </dgm:pt>
  </dgm:ptLst>
  <dgm:cxnLst>
    <dgm:cxn modelId="{E954AA2C-FE78-4F8C-9812-F28D6AA78E6E}" type="presOf" srcId="{33A08231-D0EC-45FC-9396-9899B1364FA5}" destId="{9C4E7569-C32F-45E0-9B52-56F0202EFA93}" srcOrd="1" destOrd="0" presId="urn:microsoft.com/office/officeart/2005/8/layout/hierarchy2"/>
    <dgm:cxn modelId="{E55AD732-5464-4277-81FA-913E1BBB03CD}" srcId="{1A7869A1-5445-402C-A6FE-AEA182D7E516}" destId="{ABCB602C-BC3C-46BF-8E13-EA26AA7BA5AE}" srcOrd="0" destOrd="0" parTransId="{9C81C8FF-9EA4-4C21-B606-4A10CA024BDC}" sibTransId="{4AD389D7-C706-4C13-8197-39BEE15B89F9}"/>
    <dgm:cxn modelId="{625E1541-9675-4F12-AEFF-E1B9E88CF922}" type="presOf" srcId="{11FDEAC5-186B-4898-A280-B9A5FE906998}" destId="{ECEDDDB1-61DC-48FC-9EBD-6275DF11B322}" srcOrd="1" destOrd="0" presId="urn:microsoft.com/office/officeart/2005/8/layout/hierarchy2"/>
    <dgm:cxn modelId="{54FE10C1-C9ED-4F0B-B562-BD909ED423CD}" type="presOf" srcId="{1A7869A1-5445-402C-A6FE-AEA182D7E516}" destId="{0DB434A7-6F2A-4E6B-BB37-9CC77C1746F8}" srcOrd="0" destOrd="0" presId="urn:microsoft.com/office/officeart/2005/8/layout/hierarchy2"/>
    <dgm:cxn modelId="{1C069B72-FB46-4DFA-9542-D7D0FABD86C3}" type="presOf" srcId="{7FDEEF5A-7EF2-44EE-85E5-C1323F3151B8}" destId="{6E8B5544-AAF2-4A5A-ADB0-65C8DDBACD99}" srcOrd="1" destOrd="0" presId="urn:microsoft.com/office/officeart/2005/8/layout/hierarchy2"/>
    <dgm:cxn modelId="{48ED145A-B023-4A35-9C92-5EE6EF316601}" srcId="{12785F0B-5B37-45DB-B483-FC9C3EC2A091}" destId="{A412F2D6-1A80-4E24-939B-61F60CD93577}" srcOrd="0" destOrd="0" parTransId="{464F8D8B-4D2F-4ADE-94FB-7FD18F47C288}" sibTransId="{4227FC37-AE99-479C-A291-493A6B0CCBF3}"/>
    <dgm:cxn modelId="{7EA748F4-B6CC-41D6-B7CE-995FD585BB7D}" srcId="{A412F2D6-1A80-4E24-939B-61F60CD93577}" destId="{33DAE2E0-248C-41AB-8495-ACCE354FA5D3}" srcOrd="0" destOrd="0" parTransId="{70E55035-55D6-4A34-A04F-A1471EB3CFC1}" sibTransId="{1B71E7FE-3523-4D28-8CCF-AA71C589606B}"/>
    <dgm:cxn modelId="{357DC905-2A72-49B2-962C-3DBE1B510553}" type="presOf" srcId="{ABCB602C-BC3C-46BF-8E13-EA26AA7BA5AE}" destId="{0F1C3EF2-6DE5-4877-A48D-9E1606F2BAB0}" srcOrd="0" destOrd="0" presId="urn:microsoft.com/office/officeart/2005/8/layout/hierarchy2"/>
    <dgm:cxn modelId="{16D474C3-058A-45F6-AE6D-6007A5714214}" srcId="{33DAE2E0-248C-41AB-8495-ACCE354FA5D3}" destId="{B7AE17B9-426E-441D-923B-74DE261DB63B}" srcOrd="1" destOrd="0" parTransId="{7FDEEF5A-7EF2-44EE-85E5-C1323F3151B8}" sibTransId="{A7324689-0117-446C-97AF-646C4D1D5723}"/>
    <dgm:cxn modelId="{529BA80C-663E-4AB5-8691-444CCCB035EC}" type="presOf" srcId="{9C81C8FF-9EA4-4C21-B606-4A10CA024BDC}" destId="{13E01646-8753-441E-B57A-B935665D4151}" srcOrd="0" destOrd="0" presId="urn:microsoft.com/office/officeart/2005/8/layout/hierarchy2"/>
    <dgm:cxn modelId="{AFF976AD-4B49-4C21-8CF5-26083BA64B66}" type="presOf" srcId="{33A08231-D0EC-45FC-9396-9899B1364FA5}" destId="{3631C34D-8012-4396-BAA9-4B14043779ED}" srcOrd="0" destOrd="0" presId="urn:microsoft.com/office/officeart/2005/8/layout/hierarchy2"/>
    <dgm:cxn modelId="{13ADD3CE-8130-4BDF-9757-20B9E3118D0D}" type="presOf" srcId="{70E55035-55D6-4A34-A04F-A1471EB3CFC1}" destId="{9BDDA182-F4E0-4C91-9159-3353955AA993}" srcOrd="0" destOrd="0" presId="urn:microsoft.com/office/officeart/2005/8/layout/hierarchy2"/>
    <dgm:cxn modelId="{3A27F8EB-EF77-4C3C-A819-C05CABC1756C}" type="presOf" srcId="{B7AE17B9-426E-441D-923B-74DE261DB63B}" destId="{F750322B-41EE-4684-8BD5-744F68433FBC}" srcOrd="0" destOrd="0" presId="urn:microsoft.com/office/officeart/2005/8/layout/hierarchy2"/>
    <dgm:cxn modelId="{02213E60-D548-427E-9D4E-E211CA08AB47}" type="presOf" srcId="{7FDEEF5A-7EF2-44EE-85E5-C1323F3151B8}" destId="{9F8EB6C2-7372-49F7-B2D7-8C643DCB9485}" srcOrd="0" destOrd="0" presId="urn:microsoft.com/office/officeart/2005/8/layout/hierarchy2"/>
    <dgm:cxn modelId="{C5AB41C8-1F1F-4F15-9FF4-DFE55956DAF3}" type="presOf" srcId="{33DAE2E0-248C-41AB-8495-ACCE354FA5D3}" destId="{395A01FD-9899-4494-AF95-3CF3DEF8DCB2}" srcOrd="0" destOrd="0" presId="urn:microsoft.com/office/officeart/2005/8/layout/hierarchy2"/>
    <dgm:cxn modelId="{9620009F-2B8A-4A10-87D5-E9E4BDBF3488}" srcId="{A412F2D6-1A80-4E24-939B-61F60CD93577}" destId="{1A7869A1-5445-402C-A6FE-AEA182D7E516}" srcOrd="1" destOrd="0" parTransId="{33A08231-D0EC-45FC-9396-9899B1364FA5}" sibTransId="{F75A9187-6F61-4118-8D7D-C4867B32AFB2}"/>
    <dgm:cxn modelId="{C6B47C70-7ADA-4DF6-9D09-4BEB85501E29}" type="presOf" srcId="{9C81C8FF-9EA4-4C21-B606-4A10CA024BDC}" destId="{75BE46F9-DA2B-4F2B-B95D-C152FD00C37B}" srcOrd="1" destOrd="0" presId="urn:microsoft.com/office/officeart/2005/8/layout/hierarchy2"/>
    <dgm:cxn modelId="{2F5D1B7D-565F-4B99-B586-77DFAF698FAE}" srcId="{33DAE2E0-248C-41AB-8495-ACCE354FA5D3}" destId="{6735A485-D114-4970-B06F-21B7392DA8BC}" srcOrd="0" destOrd="0" parTransId="{11FDEAC5-186B-4898-A280-B9A5FE906998}" sibTransId="{C9ADA0E1-6B2B-4E1D-AEE7-D36E2F21FC43}"/>
    <dgm:cxn modelId="{FCEBD5BE-9635-4C56-AAAE-EACAA1322A11}" type="presOf" srcId="{A412F2D6-1A80-4E24-939B-61F60CD93577}" destId="{0EC83D23-297F-4B3A-93BB-248AC3EBE267}" srcOrd="0" destOrd="0" presId="urn:microsoft.com/office/officeart/2005/8/layout/hierarchy2"/>
    <dgm:cxn modelId="{B7DE1A7C-F078-4F65-A3E6-4EDBA8038FF5}" type="presOf" srcId="{6735A485-D114-4970-B06F-21B7392DA8BC}" destId="{9083B2F1-A23C-4578-A0A7-1C56EE9597DB}" srcOrd="0" destOrd="0" presId="urn:microsoft.com/office/officeart/2005/8/layout/hierarchy2"/>
    <dgm:cxn modelId="{CE98AD62-6045-4DDD-8B65-98E2D19C338A}" type="presOf" srcId="{12785F0B-5B37-45DB-B483-FC9C3EC2A091}" destId="{B12543FD-2F1C-4A44-82B6-59A089DA28C7}" srcOrd="0" destOrd="0" presId="urn:microsoft.com/office/officeart/2005/8/layout/hierarchy2"/>
    <dgm:cxn modelId="{D5CCF5CB-9DEA-4DF7-8959-A7B6256306B6}" type="presOf" srcId="{11FDEAC5-186B-4898-A280-B9A5FE906998}" destId="{5F4A66DD-2523-4546-A875-0F28B8F54C32}" srcOrd="0" destOrd="0" presId="urn:microsoft.com/office/officeart/2005/8/layout/hierarchy2"/>
    <dgm:cxn modelId="{C858C31D-9498-4948-9151-7A076F7B3303}" type="presOf" srcId="{70E55035-55D6-4A34-A04F-A1471EB3CFC1}" destId="{F78D765A-F950-4882-9F1C-AC504F491E57}" srcOrd="1" destOrd="0" presId="urn:microsoft.com/office/officeart/2005/8/layout/hierarchy2"/>
    <dgm:cxn modelId="{0E94B04D-30A6-4838-A9F7-EA6D33667B6B}" type="presParOf" srcId="{B12543FD-2F1C-4A44-82B6-59A089DA28C7}" destId="{C9F8F3F3-BEB0-4367-A139-79A488D75849}" srcOrd="0" destOrd="0" presId="urn:microsoft.com/office/officeart/2005/8/layout/hierarchy2"/>
    <dgm:cxn modelId="{FF908413-8CED-4820-B2EE-7873AD67D046}" type="presParOf" srcId="{C9F8F3F3-BEB0-4367-A139-79A488D75849}" destId="{0EC83D23-297F-4B3A-93BB-248AC3EBE267}" srcOrd="0" destOrd="0" presId="urn:microsoft.com/office/officeart/2005/8/layout/hierarchy2"/>
    <dgm:cxn modelId="{E2FFF99E-0C56-41F1-858D-C7A355579528}" type="presParOf" srcId="{C9F8F3F3-BEB0-4367-A139-79A488D75849}" destId="{1BDC11E7-78D1-45CD-A346-A0BE497E4777}" srcOrd="1" destOrd="0" presId="urn:microsoft.com/office/officeart/2005/8/layout/hierarchy2"/>
    <dgm:cxn modelId="{8F32E5C8-8D37-4DAE-B0C8-A5C9426BD5D7}" type="presParOf" srcId="{1BDC11E7-78D1-45CD-A346-A0BE497E4777}" destId="{9BDDA182-F4E0-4C91-9159-3353955AA993}" srcOrd="0" destOrd="0" presId="urn:microsoft.com/office/officeart/2005/8/layout/hierarchy2"/>
    <dgm:cxn modelId="{5218F19A-0B44-4CDC-A48A-F6A713349C6A}" type="presParOf" srcId="{9BDDA182-F4E0-4C91-9159-3353955AA993}" destId="{F78D765A-F950-4882-9F1C-AC504F491E57}" srcOrd="0" destOrd="0" presId="urn:microsoft.com/office/officeart/2005/8/layout/hierarchy2"/>
    <dgm:cxn modelId="{572CB097-40DF-404C-B156-4292B515926F}" type="presParOf" srcId="{1BDC11E7-78D1-45CD-A346-A0BE497E4777}" destId="{A606AD3C-3EA0-4005-97E4-FB2EE23DF049}" srcOrd="1" destOrd="0" presId="urn:microsoft.com/office/officeart/2005/8/layout/hierarchy2"/>
    <dgm:cxn modelId="{260D3C11-C0EA-4B17-B659-792AE4564B66}" type="presParOf" srcId="{A606AD3C-3EA0-4005-97E4-FB2EE23DF049}" destId="{395A01FD-9899-4494-AF95-3CF3DEF8DCB2}" srcOrd="0" destOrd="0" presId="urn:microsoft.com/office/officeart/2005/8/layout/hierarchy2"/>
    <dgm:cxn modelId="{8D6493AE-0AB2-4326-A8ED-8E06071701EE}" type="presParOf" srcId="{A606AD3C-3EA0-4005-97E4-FB2EE23DF049}" destId="{2AD16D75-7420-428F-BAA0-45FB1F7C9E8B}" srcOrd="1" destOrd="0" presId="urn:microsoft.com/office/officeart/2005/8/layout/hierarchy2"/>
    <dgm:cxn modelId="{29F1BDA9-893F-4C02-90A9-692AC0B1A19D}" type="presParOf" srcId="{2AD16D75-7420-428F-BAA0-45FB1F7C9E8B}" destId="{5F4A66DD-2523-4546-A875-0F28B8F54C32}" srcOrd="0" destOrd="0" presId="urn:microsoft.com/office/officeart/2005/8/layout/hierarchy2"/>
    <dgm:cxn modelId="{CA69AC19-91F6-40FF-BC5D-F6654BCA0943}" type="presParOf" srcId="{5F4A66DD-2523-4546-A875-0F28B8F54C32}" destId="{ECEDDDB1-61DC-48FC-9EBD-6275DF11B322}" srcOrd="0" destOrd="0" presId="urn:microsoft.com/office/officeart/2005/8/layout/hierarchy2"/>
    <dgm:cxn modelId="{A62E72E3-04E2-4925-A424-028457E032DD}" type="presParOf" srcId="{2AD16D75-7420-428F-BAA0-45FB1F7C9E8B}" destId="{DC627E60-4148-418F-A9BC-4CADDE491245}" srcOrd="1" destOrd="0" presId="urn:microsoft.com/office/officeart/2005/8/layout/hierarchy2"/>
    <dgm:cxn modelId="{F20EC4A0-16A0-41E5-9990-1934FDA86DA4}" type="presParOf" srcId="{DC627E60-4148-418F-A9BC-4CADDE491245}" destId="{9083B2F1-A23C-4578-A0A7-1C56EE9597DB}" srcOrd="0" destOrd="0" presId="urn:microsoft.com/office/officeart/2005/8/layout/hierarchy2"/>
    <dgm:cxn modelId="{4BA37569-6608-4F2D-A6A3-A85C8D5F954E}" type="presParOf" srcId="{DC627E60-4148-418F-A9BC-4CADDE491245}" destId="{5F049A67-E19E-453B-AEF8-00576CA99CD9}" srcOrd="1" destOrd="0" presId="urn:microsoft.com/office/officeart/2005/8/layout/hierarchy2"/>
    <dgm:cxn modelId="{CC61E7DB-A0C3-47B3-B8D0-A3A58BE7CA58}" type="presParOf" srcId="{2AD16D75-7420-428F-BAA0-45FB1F7C9E8B}" destId="{9F8EB6C2-7372-49F7-B2D7-8C643DCB9485}" srcOrd="2" destOrd="0" presId="urn:microsoft.com/office/officeart/2005/8/layout/hierarchy2"/>
    <dgm:cxn modelId="{34AC1CFF-6B91-4A18-BE3E-522907D3A7CB}" type="presParOf" srcId="{9F8EB6C2-7372-49F7-B2D7-8C643DCB9485}" destId="{6E8B5544-AAF2-4A5A-ADB0-65C8DDBACD99}" srcOrd="0" destOrd="0" presId="urn:microsoft.com/office/officeart/2005/8/layout/hierarchy2"/>
    <dgm:cxn modelId="{D58BE4B2-9AEC-434A-9C71-48A7E6566B48}" type="presParOf" srcId="{2AD16D75-7420-428F-BAA0-45FB1F7C9E8B}" destId="{27BC4E2C-4B0E-4A0F-BD5B-D6122FD23218}" srcOrd="3" destOrd="0" presId="urn:microsoft.com/office/officeart/2005/8/layout/hierarchy2"/>
    <dgm:cxn modelId="{C2116050-4D0F-48AF-AE3C-5ADC819C61F1}" type="presParOf" srcId="{27BC4E2C-4B0E-4A0F-BD5B-D6122FD23218}" destId="{F750322B-41EE-4684-8BD5-744F68433FBC}" srcOrd="0" destOrd="0" presId="urn:microsoft.com/office/officeart/2005/8/layout/hierarchy2"/>
    <dgm:cxn modelId="{85214980-EB6B-47A1-BD96-B21A7878230A}" type="presParOf" srcId="{27BC4E2C-4B0E-4A0F-BD5B-D6122FD23218}" destId="{F287F62E-D243-4384-BBA5-77B8638FD98C}" srcOrd="1" destOrd="0" presId="urn:microsoft.com/office/officeart/2005/8/layout/hierarchy2"/>
    <dgm:cxn modelId="{65AA0EAD-71F9-455F-A98E-05CC2EB1ED7B}" type="presParOf" srcId="{1BDC11E7-78D1-45CD-A346-A0BE497E4777}" destId="{3631C34D-8012-4396-BAA9-4B14043779ED}" srcOrd="2" destOrd="0" presId="urn:microsoft.com/office/officeart/2005/8/layout/hierarchy2"/>
    <dgm:cxn modelId="{C1F8861B-63BD-479D-8DEE-769514284785}" type="presParOf" srcId="{3631C34D-8012-4396-BAA9-4B14043779ED}" destId="{9C4E7569-C32F-45E0-9B52-56F0202EFA93}" srcOrd="0" destOrd="0" presId="urn:microsoft.com/office/officeart/2005/8/layout/hierarchy2"/>
    <dgm:cxn modelId="{F30D8ABA-16F0-41B1-B1FF-1D3E02B15E58}" type="presParOf" srcId="{1BDC11E7-78D1-45CD-A346-A0BE497E4777}" destId="{25FF0B4F-E836-4DCB-BA88-4EE300E72064}" srcOrd="3" destOrd="0" presId="urn:microsoft.com/office/officeart/2005/8/layout/hierarchy2"/>
    <dgm:cxn modelId="{163A6837-9D69-47B6-B22E-B898C100DDA8}" type="presParOf" srcId="{25FF0B4F-E836-4DCB-BA88-4EE300E72064}" destId="{0DB434A7-6F2A-4E6B-BB37-9CC77C1746F8}" srcOrd="0" destOrd="0" presId="urn:microsoft.com/office/officeart/2005/8/layout/hierarchy2"/>
    <dgm:cxn modelId="{0601DE96-D146-49E2-8D1A-CAC09130928F}" type="presParOf" srcId="{25FF0B4F-E836-4DCB-BA88-4EE300E72064}" destId="{60E69787-31FB-4AA5-B22C-7B097C50E168}" srcOrd="1" destOrd="0" presId="urn:microsoft.com/office/officeart/2005/8/layout/hierarchy2"/>
    <dgm:cxn modelId="{14029387-1870-495B-8A18-F15D26FCC735}" type="presParOf" srcId="{60E69787-31FB-4AA5-B22C-7B097C50E168}" destId="{13E01646-8753-441E-B57A-B935665D4151}" srcOrd="0" destOrd="0" presId="urn:microsoft.com/office/officeart/2005/8/layout/hierarchy2"/>
    <dgm:cxn modelId="{E9A92C57-094F-4305-80ED-20DE344548C2}" type="presParOf" srcId="{13E01646-8753-441E-B57A-B935665D4151}" destId="{75BE46F9-DA2B-4F2B-B95D-C152FD00C37B}" srcOrd="0" destOrd="0" presId="urn:microsoft.com/office/officeart/2005/8/layout/hierarchy2"/>
    <dgm:cxn modelId="{CB9B1A37-2BEE-4784-A052-CFE695E5024E}" type="presParOf" srcId="{60E69787-31FB-4AA5-B22C-7B097C50E168}" destId="{D8CE669C-B3F9-4D91-828F-94EAED8D8E0F}" srcOrd="1" destOrd="0" presId="urn:microsoft.com/office/officeart/2005/8/layout/hierarchy2"/>
    <dgm:cxn modelId="{901D4C21-F90E-4517-AED0-B5022986C8C4}" type="presParOf" srcId="{D8CE669C-B3F9-4D91-828F-94EAED8D8E0F}" destId="{0F1C3EF2-6DE5-4877-A48D-9E1606F2BAB0}" srcOrd="0" destOrd="0" presId="urn:microsoft.com/office/officeart/2005/8/layout/hierarchy2"/>
    <dgm:cxn modelId="{D3301ACD-7A3F-4AA8-9D6B-80354AFE5826}" type="presParOf" srcId="{D8CE669C-B3F9-4D91-828F-94EAED8D8E0F}" destId="{74C57E99-1186-486A-ABD5-EC941A0B4FA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54D4857D-62A5-486B-9129-468003D7E020}" type="datetimeFigureOut">
              <a:rPr lang="ru-RU" smtClean="0"/>
              <a:pPr/>
              <a:t>01.11.2023</a:t>
            </a:fld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2EBE4566-6F3A-4CC1-BD6C-9C510D05F1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813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D2EF2CE-B28C-4ED4-8FD0-48BB3F48846A}" type="datetimeFigureOut">
              <a:pPr/>
              <a:t>01.11.2023</a:t>
            </a:fld>
            <a:endParaRPr lang="ru-RU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61807874-5299-41B2-A37A-6AA3547857F4}" type="slidenum"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46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436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310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297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01.11.2023</a:t>
            </a:fld>
            <a:endParaRPr kumimoji="0" lang="ru-RU" dirty="0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dirty="0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 dirty="0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ru-RU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Показать заголовок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01.11.2023</a:t>
            </a:fld>
            <a:endParaRPr kumimoji="0" lang="ru-RU" dirty="0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dirty="0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 dirty="0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01.11.2023</a:t>
            </a:fld>
            <a:endParaRPr kumimoji="0" lang="ru-RU" dirty="0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ru-RU" dirty="0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dirty="0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Заголовок раздела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01.11.2023</a:t>
            </a:fld>
            <a:endParaRPr kumimoji="0" lang="ru-RU" dirty="0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 dirty="0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01.11.2023</a:t>
            </a:fld>
            <a:endParaRPr kumimoji="0" lang="ru-RU" dirty="0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 dirty="0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01.11.2023</a:t>
            </a:fld>
            <a:endParaRPr kumimoji="0" lang="ru-RU" dirty="0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 dirty="0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 dirty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 dirty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 dirty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не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01.11.2023</a:t>
            </a:fld>
            <a:endParaRPr kumimoji="0" lang="ru-RU" dirty="0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 dirty="0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 dirty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 dirty="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ru-RU" sz="7200" dirty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ПРАВИЛЬНО или </a:t>
            </a:r>
            <a:r>
              <a:rPr kumimoji="0" lang="ru-RU" sz="7200" dirty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НЕПРАВИЛЬНО</a:t>
            </a:r>
            <a:r>
              <a:rPr kumimoji="0" lang="ru-RU" sz="7200" dirty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поставление элем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 dirty="0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01.11.2023</a:t>
            </a:fld>
            <a:endParaRPr kumimoji="0" lang="ru-RU" dirty="0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Введите вопрос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 dirty="0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01.11.2023</a:t>
            </a:fld>
            <a:endParaRPr kumimoji="0" lang="ru-RU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ru-RU" sz="1200"/>
            </a:lvl1pPr>
            <a:extLst/>
          </a:lstStyle>
          <a:p>
            <a:endParaRPr kumimoji="0" lang="ru-RU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200"/>
            </a:lvl1pPr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 dirty="0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ru-RU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ru-RU">
          <a:solidFill>
            <a:schemeClr val="tx2"/>
          </a:solidFill>
        </a:defRPr>
      </a:lvl2pPr>
      <a:lvl3pPr eaLnBrk="1" latinLnBrk="0" hangingPunct="1">
        <a:defRPr kumimoji="0" lang="ru-RU">
          <a:solidFill>
            <a:schemeClr val="tx2"/>
          </a:solidFill>
        </a:defRPr>
      </a:lvl3pPr>
      <a:lvl4pPr eaLnBrk="1" latinLnBrk="0" hangingPunct="1">
        <a:defRPr kumimoji="0" lang="ru-RU">
          <a:solidFill>
            <a:schemeClr val="tx2"/>
          </a:solidFill>
        </a:defRPr>
      </a:lvl4pPr>
      <a:lvl5pPr eaLnBrk="1" latinLnBrk="0" hangingPunct="1">
        <a:defRPr kumimoji="0" lang="ru-RU">
          <a:solidFill>
            <a:schemeClr val="tx2"/>
          </a:solidFill>
        </a:defRPr>
      </a:lvl5pPr>
      <a:lvl6pPr eaLnBrk="1" latinLnBrk="0" hangingPunct="1">
        <a:defRPr kumimoji="0" lang="ru-RU">
          <a:solidFill>
            <a:schemeClr val="tx2"/>
          </a:solidFill>
        </a:defRPr>
      </a:lvl6pPr>
      <a:lvl7pPr eaLnBrk="1" latinLnBrk="0" hangingPunct="1">
        <a:defRPr kumimoji="0" lang="ru-RU">
          <a:solidFill>
            <a:schemeClr val="tx2"/>
          </a:solidFill>
        </a:defRPr>
      </a:lvl7pPr>
      <a:lvl8pPr eaLnBrk="1" latinLnBrk="0" hangingPunct="1">
        <a:defRPr kumimoji="0" lang="ru-RU">
          <a:solidFill>
            <a:schemeClr val="tx2"/>
          </a:solidFill>
        </a:defRPr>
      </a:lvl8pPr>
      <a:lvl9pPr eaLnBrk="1" latinLnBrk="0" hangingPunct="1">
        <a:defRPr kumimoji="0" lang="ru-RU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 dirty="0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uk-UA" sz="3200" dirty="0" smtClean="0"/>
              <a:t>Презентація курсу «Методологія системного підходу наукових досліджень»</a:t>
            </a:r>
            <a:endParaRPr lang="ru-RU" sz="3200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457200" y="5013176"/>
            <a:ext cx="8098302" cy="1144956"/>
          </a:xfrm>
        </p:spPr>
        <p:txBody>
          <a:bodyPr>
            <a:normAutofit/>
          </a:bodyPr>
          <a:lstStyle>
            <a:extLst/>
          </a:lstStyle>
          <a:p>
            <a:r>
              <a:rPr lang="uk-UA" dirty="0" err="1" smtClean="0"/>
              <a:t>Д.ф.н</a:t>
            </a:r>
            <a:r>
              <a:rPr lang="uk-UA" dirty="0" smtClean="0"/>
              <a:t>., проф.,</a:t>
            </a:r>
          </a:p>
          <a:p>
            <a:r>
              <a:rPr lang="uk-UA" dirty="0" smtClean="0"/>
              <a:t>Воронкова В.Г.</a:t>
            </a:r>
            <a:endParaRPr lang="ru-RU" dirty="0" smtClean="0"/>
          </a:p>
          <a:p>
            <a:r>
              <a:rPr lang="ru-RU" dirty="0" smtClean="0"/>
              <a:t>д.ф.н</a:t>
            </a:r>
            <a:r>
              <a:rPr lang="ru-RU" dirty="0" smtClean="0"/>
              <a:t>., </a:t>
            </a:r>
            <a:r>
              <a:rPr lang="ru-RU" dirty="0" smtClean="0"/>
              <a:t>доц., </a:t>
            </a:r>
            <a:endParaRPr lang="ru-RU" dirty="0" smtClean="0"/>
          </a:p>
          <a:p>
            <a:r>
              <a:rPr lang="ru-RU" dirty="0" smtClean="0"/>
              <a:t>Масюк О.П.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844824"/>
            <a:ext cx="7696200" cy="1143000"/>
          </a:xfrm>
        </p:spPr>
        <p:txBody>
          <a:bodyPr>
            <a:noAutofit/>
          </a:bodyPr>
          <a:lstStyle/>
          <a:p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000" i="1" dirty="0"/>
              <a:t>Немає таких віддалених явищ, пізнання яких не можна було б </a:t>
            </a:r>
            <a:r>
              <a:rPr lang="uk-UA" sz="2000" i="1" dirty="0" smtClean="0"/>
              <a:t>зрозуміти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 </a:t>
            </a:r>
            <a:b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Рене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Декарт</a:t>
            </a:r>
            <a:endParaRPr 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429000"/>
            <a:ext cx="2520280" cy="2880320"/>
          </a:xfrm>
        </p:spPr>
      </p:pic>
    </p:spTree>
    <p:extLst>
      <p:ext uri="{BB962C8B-B14F-4D97-AF65-F5344CB8AC3E}">
        <p14:creationId xmlns:p14="http://schemas.microsoft.com/office/powerpoint/2010/main" val="412408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ru-RU" sz="280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ctr"/>
            <a:r>
              <a:rPr lang="uk-UA" sz="2800" dirty="0" smtClean="0"/>
              <a:t>Завдання курсу «Методологія системного підходу наукових досліджень»:</a:t>
            </a:r>
            <a:endParaRPr lang="uk-UA" sz="2800" dirty="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extLst/>
          </a:lstStyle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теоретичних основ організації наукового дослідження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публічного управління та адміністрування;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 структури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бази щодо організації дослідницької роботи, здобуття вчених звань та фіксації наукових виноходів;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 студентами практичних навичок та умінь щодо застосування підходів та методів дослідницької роботи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 публічного управління.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/>
          <p:cNvSpPr txBox="1">
            <a:spLocks/>
          </p:cNvSpPr>
          <p:nvPr/>
        </p:nvSpPr>
        <p:spPr>
          <a:xfrm>
            <a:off x="683568" y="692696"/>
            <a:ext cx="7086600" cy="172819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algn="ctr">
              <a:spcBef>
                <a:spcPct val="20000"/>
              </a:spcBef>
              <a:defRPr lang="ru-RU"/>
            </a:pPr>
            <a:r>
              <a:rPr lang="uk-UA" sz="2400" b="1" i="1" cap="all" dirty="0" smtClean="0">
                <a:latin typeface="Arial Narrow" pitchFamily="34" charset="0"/>
                <a:cs typeface="Arial" pitchFamily="34" charset="0"/>
              </a:rPr>
              <a:t>Істина як критерій теоретичної та практичної роботи в публічному управлінні</a:t>
            </a:r>
          </a:p>
          <a:p>
            <a:pPr lvl="0">
              <a:spcBef>
                <a:spcPct val="20000"/>
              </a:spcBef>
              <a:defRPr lang="ru-RU"/>
            </a:pPr>
            <a:endParaRPr kumimoji="0" lang="ru-RU" sz="2000" b="0" i="0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Rectangle 25"/>
          <p:cNvSpPr txBox="1">
            <a:spLocks/>
          </p:cNvSpPr>
          <p:nvPr/>
        </p:nvSpPr>
        <p:spPr>
          <a:xfrm>
            <a:off x="899592" y="2132856"/>
            <a:ext cx="7086600" cy="1728192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>
            <a:extLst/>
          </a:lstStyle>
          <a:p>
            <a:pPr lvl="0" algn="just">
              <a:spcBef>
                <a:spcPct val="20000"/>
              </a:spcBef>
              <a:defRPr lang="ru-RU"/>
            </a:pPr>
            <a:r>
              <a:rPr lang="uk-UA" sz="9600" b="1" dirty="0" smtClean="0">
                <a:latin typeface="Arial Narrow" pitchFamily="34" charset="0"/>
                <a:cs typeface="Arial" pitchFamily="34" charset="0"/>
              </a:rPr>
              <a:t>Істина</a:t>
            </a:r>
            <a:r>
              <a:rPr lang="uk-UA" sz="9600" dirty="0" smtClean="0">
                <a:latin typeface="Arial Narrow" pitchFamily="34" charset="0"/>
                <a:cs typeface="Arial" pitchFamily="34" charset="0"/>
              </a:rPr>
              <a:t> – адекватне відображення об'єкту суб'єктом пізнання сприйняття його таким, яким він існує сам по собі поза та незалежно від людини та її свідомості.</a:t>
            </a:r>
          </a:p>
          <a:p>
            <a:pPr algn="just"/>
            <a:r>
              <a:rPr lang="uk-UA" sz="9600" dirty="0" smtClean="0">
                <a:latin typeface="Arial Narrow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uk-UA" sz="9600" b="1" dirty="0" smtClean="0">
                <a:latin typeface="Arial Narrow" pitchFamily="34" charset="0"/>
                <a:cs typeface="Arial" pitchFamily="34" charset="0"/>
              </a:rPr>
              <a:t>Філософський енциклопедичний словник</a:t>
            </a:r>
          </a:p>
          <a:p>
            <a:pPr lvl="0">
              <a:spcBef>
                <a:spcPct val="20000"/>
              </a:spcBef>
              <a:defRPr lang="ru-RU"/>
            </a:pPr>
            <a:endParaRPr kumimoji="0" lang="ru-RU" sz="2000" b="0" i="0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latin typeface="Book Antiqua" pitchFamily="18" charset="0"/>
              </a:rPr>
              <a:t>Генезис експерименту як перспективного наукового методу в публічному управлінні:</a:t>
            </a:r>
            <a:endParaRPr lang="uk-UA" sz="3200" dirty="0">
              <a:latin typeface="Book Antiqua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14400" y="1905000"/>
          <a:ext cx="7467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865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400" i="1" dirty="0" smtClean="0"/>
              <a:t>Курс «Методологія системного підходу наукових досліджень» спрямований на систематизацію пізнання та аналіз передових досліджень в галузі публічного управління.</a:t>
            </a:r>
            <a:endParaRPr lang="uk-UA" sz="2400" i="1" dirty="0"/>
          </a:p>
        </p:txBody>
      </p:sp>
    </p:spTree>
    <p:extLst>
      <p:ext uri="{BB962C8B-B14F-4D97-AF65-F5344CB8AC3E}">
        <p14:creationId xmlns:p14="http://schemas.microsoft.com/office/powerpoint/2010/main" val="1953425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100000">
              <a:schemeClr val="bg1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Дякую за увагу!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812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кторина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187</Words>
  <Application>Microsoft Office PowerPoint</Application>
  <PresentationFormat>Экран (4:3)</PresentationFormat>
  <Paragraphs>26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Book Antiqua</vt:lpstr>
      <vt:lpstr>Times New Roman</vt:lpstr>
      <vt:lpstr>Trebuchet MS</vt:lpstr>
      <vt:lpstr>Викторина</vt:lpstr>
      <vt:lpstr>Презентація курсу «Методологія системного підходу наукових досліджень»</vt:lpstr>
      <vt:lpstr>«Немає таких віддалених явищ, пізнання яких не можна було б зрозуміти»                                                                                               Рене Декарт</vt:lpstr>
      <vt:lpstr>Завдання курсу «Методологія системного підходу наукових досліджень»:</vt:lpstr>
      <vt:lpstr>Презентация PowerPoint</vt:lpstr>
      <vt:lpstr>Генезис експерименту як перспективного наукового методу в публічному управлінні:</vt:lpstr>
      <vt:lpstr>Курс «Методологія системного підходу наукових досліджень» спрямований на систематизацію пізнання та аналіз передових досліджень в галузі публічного управління.</vt:lpstr>
      <vt:lpstr>Дякую за увагу!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2016-08-18T18:06:09Z</dcterms:created>
  <dcterms:modified xsi:type="dcterms:W3CDTF">2023-11-01T17:26:51Z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