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1" r:id="rId24"/>
    <p:sldId id="279" r:id="rId25"/>
    <p:sldId id="280"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5803B-9B78-401F-8F6C-FC83218ADBBE}" type="doc">
      <dgm:prSet loTypeId="urn:microsoft.com/office/officeart/2005/8/layout/radial4" loCatId="relationship" qsTypeId="urn:microsoft.com/office/officeart/2005/8/quickstyle/3d1" qsCatId="3D" csTypeId="urn:microsoft.com/office/officeart/2005/8/colors/colorful3" csCatId="colorful" phldr="1"/>
      <dgm:spPr/>
      <dgm:t>
        <a:bodyPr/>
        <a:lstStyle/>
        <a:p>
          <a:endParaRPr lang="ru-RU"/>
        </a:p>
      </dgm:t>
    </dgm:pt>
    <dgm:pt modelId="{53E83362-FB85-45FA-ADC0-B365CF3B6A6B}">
      <dgm:prSet phldrT="[Текст]"/>
      <dgm:spPr/>
      <dgm:t>
        <a:bodyPr/>
        <a:lstStyle/>
        <a:p>
          <a:r>
            <a:rPr lang="uk-UA" b="1" dirty="0" smtClean="0">
              <a:latin typeface="Georgia" pitchFamily="18" charset="0"/>
            </a:rPr>
            <a:t>Матеріал про хімічні виробництва</a:t>
          </a:r>
          <a:endParaRPr lang="ru-RU" b="1" dirty="0">
            <a:latin typeface="Georgia" pitchFamily="18" charset="0"/>
          </a:endParaRPr>
        </a:p>
      </dgm:t>
    </dgm:pt>
    <dgm:pt modelId="{39073B83-44B0-4709-B0B4-88486E049767}" type="parTrans" cxnId="{49AE4C65-C25E-434D-9E93-F0C281BEBFBD}">
      <dgm:prSet/>
      <dgm:spPr/>
      <dgm:t>
        <a:bodyPr/>
        <a:lstStyle/>
        <a:p>
          <a:endParaRPr lang="ru-RU"/>
        </a:p>
      </dgm:t>
    </dgm:pt>
    <dgm:pt modelId="{D126B5FC-3BB4-4D88-B751-1A3E8AB8AEAE}" type="sibTrans" cxnId="{49AE4C65-C25E-434D-9E93-F0C281BEBFBD}">
      <dgm:prSet/>
      <dgm:spPr/>
      <dgm:t>
        <a:bodyPr/>
        <a:lstStyle/>
        <a:p>
          <a:endParaRPr lang="ru-RU"/>
        </a:p>
      </dgm:t>
    </dgm:pt>
    <dgm:pt modelId="{107518F1-7A39-40BF-A4D5-FD2E4E8F97FC}">
      <dgm:prSet phldrT="[Текст]"/>
      <dgm:spPr/>
      <dgm:t>
        <a:bodyPr/>
        <a:lstStyle/>
        <a:p>
          <a:r>
            <a:rPr lang="uk-UA" b="1" dirty="0" smtClean="0">
              <a:latin typeface="Georgia" pitchFamily="18" charset="0"/>
            </a:rPr>
            <a:t>Реалізація змістових ліній</a:t>
          </a:r>
          <a:endParaRPr lang="ru-RU" b="1" dirty="0">
            <a:latin typeface="Georgia" pitchFamily="18" charset="0"/>
          </a:endParaRPr>
        </a:p>
      </dgm:t>
    </dgm:pt>
    <dgm:pt modelId="{9B2C1CE3-67F5-4382-9795-D0E261BEDBA4}" type="parTrans" cxnId="{F07DFD34-2E07-4949-8522-BF5BF27CFAB2}">
      <dgm:prSet/>
      <dgm:spPr/>
      <dgm:t>
        <a:bodyPr/>
        <a:lstStyle/>
        <a:p>
          <a:endParaRPr lang="ru-RU"/>
        </a:p>
      </dgm:t>
    </dgm:pt>
    <dgm:pt modelId="{2ACE03B3-0DE3-4807-A74B-9FFEE52529D8}" type="sibTrans" cxnId="{F07DFD34-2E07-4949-8522-BF5BF27CFAB2}">
      <dgm:prSet/>
      <dgm:spPr/>
      <dgm:t>
        <a:bodyPr/>
        <a:lstStyle/>
        <a:p>
          <a:endParaRPr lang="ru-RU"/>
        </a:p>
      </dgm:t>
    </dgm:pt>
    <dgm:pt modelId="{636A3A48-92FF-4959-A7BB-AC8DCAEA0117}">
      <dgm:prSet phldrT="[Текст]"/>
      <dgm:spPr/>
      <dgm:t>
        <a:bodyPr/>
        <a:lstStyle/>
        <a:p>
          <a:r>
            <a:rPr lang="uk-UA" b="1" dirty="0" smtClean="0">
              <a:latin typeface="Georgia" pitchFamily="18" charset="0"/>
            </a:rPr>
            <a:t>Розвиток научно-технічного кругозору</a:t>
          </a:r>
          <a:endParaRPr lang="ru-RU" b="1" dirty="0">
            <a:latin typeface="Georgia" pitchFamily="18" charset="0"/>
          </a:endParaRPr>
        </a:p>
      </dgm:t>
    </dgm:pt>
    <dgm:pt modelId="{9071BAD8-A145-45AD-994C-C9B7320397C4}" type="parTrans" cxnId="{128707D9-4576-4C19-949E-B12B054C2267}">
      <dgm:prSet/>
      <dgm:spPr/>
      <dgm:t>
        <a:bodyPr/>
        <a:lstStyle/>
        <a:p>
          <a:endParaRPr lang="ru-RU"/>
        </a:p>
      </dgm:t>
    </dgm:pt>
    <dgm:pt modelId="{64CDCFBB-FEDC-4E47-AA6C-425F9716623C}" type="sibTrans" cxnId="{128707D9-4576-4C19-949E-B12B054C2267}">
      <dgm:prSet/>
      <dgm:spPr/>
      <dgm:t>
        <a:bodyPr/>
        <a:lstStyle/>
        <a:p>
          <a:endParaRPr lang="ru-RU"/>
        </a:p>
      </dgm:t>
    </dgm:pt>
    <dgm:pt modelId="{B6406E07-5E3A-47D1-AAA2-24C3057558F0}">
      <dgm:prSet phldrT="[Текст]"/>
      <dgm:spPr/>
      <dgm:t>
        <a:bodyPr/>
        <a:lstStyle/>
        <a:p>
          <a:r>
            <a:rPr lang="uk-UA" b="1" dirty="0" smtClean="0">
              <a:latin typeface="Georgia" pitchFamily="18" charset="0"/>
            </a:rPr>
            <a:t>Реалізація МПЗ</a:t>
          </a:r>
          <a:endParaRPr lang="ru-RU" b="1" dirty="0">
            <a:latin typeface="Georgia" pitchFamily="18" charset="0"/>
          </a:endParaRPr>
        </a:p>
      </dgm:t>
    </dgm:pt>
    <dgm:pt modelId="{8A55C27A-D100-4D43-AA67-76D05AEB1262}" type="parTrans" cxnId="{601B1A6C-E145-4506-B738-C04DA0D13A17}">
      <dgm:prSet/>
      <dgm:spPr/>
      <dgm:t>
        <a:bodyPr/>
        <a:lstStyle/>
        <a:p>
          <a:endParaRPr lang="ru-RU"/>
        </a:p>
      </dgm:t>
    </dgm:pt>
    <dgm:pt modelId="{E81E154A-05B0-41EC-BB9A-73ED580C34C3}" type="sibTrans" cxnId="{601B1A6C-E145-4506-B738-C04DA0D13A17}">
      <dgm:prSet/>
      <dgm:spPr/>
      <dgm:t>
        <a:bodyPr/>
        <a:lstStyle/>
        <a:p>
          <a:endParaRPr lang="ru-RU"/>
        </a:p>
      </dgm:t>
    </dgm:pt>
    <dgm:pt modelId="{7BB5BD1A-FEBD-4351-AAD2-FCA9D35F392B}">
      <dgm:prSet phldrT="[Текст]"/>
      <dgm:spPr/>
      <dgm:t>
        <a:bodyPr/>
        <a:lstStyle/>
        <a:p>
          <a:r>
            <a:rPr lang="uk-UA" b="1" dirty="0" smtClean="0">
              <a:latin typeface="Georgia" pitchFamily="18" charset="0"/>
            </a:rPr>
            <a:t>Екологізація освіти</a:t>
          </a:r>
          <a:endParaRPr lang="ru-RU" b="1" dirty="0">
            <a:latin typeface="Georgia" pitchFamily="18" charset="0"/>
          </a:endParaRPr>
        </a:p>
      </dgm:t>
    </dgm:pt>
    <dgm:pt modelId="{6E99397C-E7ED-41C6-B4C0-9A054E1673C6}" type="parTrans" cxnId="{EE66BBC9-07DA-48AA-8365-13E619C7ED50}">
      <dgm:prSet/>
      <dgm:spPr/>
      <dgm:t>
        <a:bodyPr/>
        <a:lstStyle/>
        <a:p>
          <a:endParaRPr lang="ru-RU"/>
        </a:p>
      </dgm:t>
    </dgm:pt>
    <dgm:pt modelId="{A5064EF9-C420-42D0-9168-2DDD20C00F94}" type="sibTrans" cxnId="{EE66BBC9-07DA-48AA-8365-13E619C7ED50}">
      <dgm:prSet/>
      <dgm:spPr/>
      <dgm:t>
        <a:bodyPr/>
        <a:lstStyle/>
        <a:p>
          <a:endParaRPr lang="ru-RU"/>
        </a:p>
      </dgm:t>
    </dgm:pt>
    <dgm:pt modelId="{0EEDFA99-1AAF-4531-B37E-6517DD8CE6D3}">
      <dgm:prSet phldrT="[Текст]"/>
      <dgm:spPr/>
      <dgm:t>
        <a:bodyPr/>
        <a:lstStyle/>
        <a:p>
          <a:r>
            <a:rPr lang="uk-UA" b="1" dirty="0" smtClean="0">
              <a:latin typeface="Georgia" pitchFamily="18" charset="0"/>
            </a:rPr>
            <a:t>Профорієнтація учнів</a:t>
          </a:r>
          <a:endParaRPr lang="ru-RU" b="1" dirty="0">
            <a:latin typeface="Georgia" pitchFamily="18" charset="0"/>
          </a:endParaRPr>
        </a:p>
      </dgm:t>
    </dgm:pt>
    <dgm:pt modelId="{C882FF76-01E1-4E3A-A280-33C558AAE341}" type="parTrans" cxnId="{A7D1CFC9-BDC6-43BC-B085-479D1FBC0C26}">
      <dgm:prSet/>
      <dgm:spPr/>
      <dgm:t>
        <a:bodyPr/>
        <a:lstStyle/>
        <a:p>
          <a:endParaRPr lang="ru-RU"/>
        </a:p>
      </dgm:t>
    </dgm:pt>
    <dgm:pt modelId="{40091932-B289-46E2-BA34-13C304FD865B}" type="sibTrans" cxnId="{A7D1CFC9-BDC6-43BC-B085-479D1FBC0C26}">
      <dgm:prSet/>
      <dgm:spPr/>
      <dgm:t>
        <a:bodyPr/>
        <a:lstStyle/>
        <a:p>
          <a:endParaRPr lang="ru-RU"/>
        </a:p>
      </dgm:t>
    </dgm:pt>
    <dgm:pt modelId="{A25D83D7-1FA8-47D4-BBB9-A08C49D51B7B}" type="pres">
      <dgm:prSet presAssocID="{8A15803B-9B78-401F-8F6C-FC83218ADBBE}" presName="cycle" presStyleCnt="0">
        <dgm:presLayoutVars>
          <dgm:chMax val="1"/>
          <dgm:dir/>
          <dgm:animLvl val="ctr"/>
          <dgm:resizeHandles val="exact"/>
        </dgm:presLayoutVars>
      </dgm:prSet>
      <dgm:spPr/>
    </dgm:pt>
    <dgm:pt modelId="{9FFDF744-748B-4BA0-88DD-7C9874E28669}" type="pres">
      <dgm:prSet presAssocID="{53E83362-FB85-45FA-ADC0-B365CF3B6A6B}" presName="centerShape" presStyleLbl="node0" presStyleIdx="0" presStyleCnt="1"/>
      <dgm:spPr/>
      <dgm:t>
        <a:bodyPr/>
        <a:lstStyle/>
        <a:p>
          <a:endParaRPr lang="ru-RU"/>
        </a:p>
      </dgm:t>
    </dgm:pt>
    <dgm:pt modelId="{E278C75C-920F-4A1B-8C92-53AF7127966C}" type="pres">
      <dgm:prSet presAssocID="{9B2C1CE3-67F5-4382-9795-D0E261BEDBA4}" presName="parTrans" presStyleLbl="bgSibTrans2D1" presStyleIdx="0" presStyleCnt="5"/>
      <dgm:spPr/>
    </dgm:pt>
    <dgm:pt modelId="{E9FC9135-20FC-44C4-9D41-A8B5EF710C58}" type="pres">
      <dgm:prSet presAssocID="{107518F1-7A39-40BF-A4D5-FD2E4E8F97FC}" presName="node" presStyleLbl="node1" presStyleIdx="0" presStyleCnt="5">
        <dgm:presLayoutVars>
          <dgm:bulletEnabled val="1"/>
        </dgm:presLayoutVars>
      </dgm:prSet>
      <dgm:spPr/>
      <dgm:t>
        <a:bodyPr/>
        <a:lstStyle/>
        <a:p>
          <a:endParaRPr lang="ru-RU"/>
        </a:p>
      </dgm:t>
    </dgm:pt>
    <dgm:pt modelId="{E8FD718E-47C1-43C3-B11B-EACA1A1E94ED}" type="pres">
      <dgm:prSet presAssocID="{9071BAD8-A145-45AD-994C-C9B7320397C4}" presName="parTrans" presStyleLbl="bgSibTrans2D1" presStyleIdx="1" presStyleCnt="5"/>
      <dgm:spPr/>
    </dgm:pt>
    <dgm:pt modelId="{072DA8C7-5C47-4FDB-BCE6-289B8E190BF3}" type="pres">
      <dgm:prSet presAssocID="{636A3A48-92FF-4959-A7BB-AC8DCAEA0117}" presName="node" presStyleLbl="node1" presStyleIdx="1" presStyleCnt="5">
        <dgm:presLayoutVars>
          <dgm:bulletEnabled val="1"/>
        </dgm:presLayoutVars>
      </dgm:prSet>
      <dgm:spPr/>
      <dgm:t>
        <a:bodyPr/>
        <a:lstStyle/>
        <a:p>
          <a:endParaRPr lang="ru-RU"/>
        </a:p>
      </dgm:t>
    </dgm:pt>
    <dgm:pt modelId="{18D0EE93-3E4C-4268-A788-0D176A7C4923}" type="pres">
      <dgm:prSet presAssocID="{8A55C27A-D100-4D43-AA67-76D05AEB1262}" presName="parTrans" presStyleLbl="bgSibTrans2D1" presStyleIdx="2" presStyleCnt="5"/>
      <dgm:spPr/>
    </dgm:pt>
    <dgm:pt modelId="{1D885BFA-F013-44B4-BD64-DB64453360E6}" type="pres">
      <dgm:prSet presAssocID="{B6406E07-5E3A-47D1-AAA2-24C3057558F0}" presName="node" presStyleLbl="node1" presStyleIdx="2" presStyleCnt="5">
        <dgm:presLayoutVars>
          <dgm:bulletEnabled val="1"/>
        </dgm:presLayoutVars>
      </dgm:prSet>
      <dgm:spPr/>
      <dgm:t>
        <a:bodyPr/>
        <a:lstStyle/>
        <a:p>
          <a:endParaRPr lang="ru-RU"/>
        </a:p>
      </dgm:t>
    </dgm:pt>
    <dgm:pt modelId="{5A6DDF8F-A24E-4312-9B40-DD5CE181E0B9}" type="pres">
      <dgm:prSet presAssocID="{6E99397C-E7ED-41C6-B4C0-9A054E1673C6}" presName="parTrans" presStyleLbl="bgSibTrans2D1" presStyleIdx="3" presStyleCnt="5"/>
      <dgm:spPr/>
    </dgm:pt>
    <dgm:pt modelId="{D88A52D0-DCDA-4E9F-915C-DB730B1BC3B6}" type="pres">
      <dgm:prSet presAssocID="{7BB5BD1A-FEBD-4351-AAD2-FCA9D35F392B}" presName="node" presStyleLbl="node1" presStyleIdx="3" presStyleCnt="5">
        <dgm:presLayoutVars>
          <dgm:bulletEnabled val="1"/>
        </dgm:presLayoutVars>
      </dgm:prSet>
      <dgm:spPr/>
      <dgm:t>
        <a:bodyPr/>
        <a:lstStyle/>
        <a:p>
          <a:endParaRPr lang="ru-RU"/>
        </a:p>
      </dgm:t>
    </dgm:pt>
    <dgm:pt modelId="{149FCB6B-41E8-4B15-A931-32185903C0C5}" type="pres">
      <dgm:prSet presAssocID="{C882FF76-01E1-4E3A-A280-33C558AAE341}" presName="parTrans" presStyleLbl="bgSibTrans2D1" presStyleIdx="4" presStyleCnt="5"/>
      <dgm:spPr/>
    </dgm:pt>
    <dgm:pt modelId="{D2393E2C-BCE7-467D-A1CA-BD92F16D2D87}" type="pres">
      <dgm:prSet presAssocID="{0EEDFA99-1AAF-4531-B37E-6517DD8CE6D3}" presName="node" presStyleLbl="node1" presStyleIdx="4" presStyleCnt="5">
        <dgm:presLayoutVars>
          <dgm:bulletEnabled val="1"/>
        </dgm:presLayoutVars>
      </dgm:prSet>
      <dgm:spPr/>
    </dgm:pt>
  </dgm:ptLst>
  <dgm:cxnLst>
    <dgm:cxn modelId="{B56666EF-C41F-4ADC-BF4E-5056B2DD736D}" type="presOf" srcId="{8A55C27A-D100-4D43-AA67-76D05AEB1262}" destId="{18D0EE93-3E4C-4268-A788-0D176A7C4923}" srcOrd="0" destOrd="0" presId="urn:microsoft.com/office/officeart/2005/8/layout/radial4"/>
    <dgm:cxn modelId="{C73AABB1-F0CB-4882-918C-6227CC0A7B7B}" type="presOf" srcId="{6E99397C-E7ED-41C6-B4C0-9A054E1673C6}" destId="{5A6DDF8F-A24E-4312-9B40-DD5CE181E0B9}" srcOrd="0" destOrd="0" presId="urn:microsoft.com/office/officeart/2005/8/layout/radial4"/>
    <dgm:cxn modelId="{EE66BBC9-07DA-48AA-8365-13E619C7ED50}" srcId="{53E83362-FB85-45FA-ADC0-B365CF3B6A6B}" destId="{7BB5BD1A-FEBD-4351-AAD2-FCA9D35F392B}" srcOrd="3" destOrd="0" parTransId="{6E99397C-E7ED-41C6-B4C0-9A054E1673C6}" sibTransId="{A5064EF9-C420-42D0-9168-2DDD20C00F94}"/>
    <dgm:cxn modelId="{4B18DE85-1EA1-4F9C-8CC4-23A793E61305}" type="presOf" srcId="{53E83362-FB85-45FA-ADC0-B365CF3B6A6B}" destId="{9FFDF744-748B-4BA0-88DD-7C9874E28669}" srcOrd="0" destOrd="0" presId="urn:microsoft.com/office/officeart/2005/8/layout/radial4"/>
    <dgm:cxn modelId="{76331FD6-BEC9-42AD-AA25-3F8494DF2917}" type="presOf" srcId="{107518F1-7A39-40BF-A4D5-FD2E4E8F97FC}" destId="{E9FC9135-20FC-44C4-9D41-A8B5EF710C58}" srcOrd="0" destOrd="0" presId="urn:microsoft.com/office/officeart/2005/8/layout/radial4"/>
    <dgm:cxn modelId="{128707D9-4576-4C19-949E-B12B054C2267}" srcId="{53E83362-FB85-45FA-ADC0-B365CF3B6A6B}" destId="{636A3A48-92FF-4959-A7BB-AC8DCAEA0117}" srcOrd="1" destOrd="0" parTransId="{9071BAD8-A145-45AD-994C-C9B7320397C4}" sibTransId="{64CDCFBB-FEDC-4E47-AA6C-425F9716623C}"/>
    <dgm:cxn modelId="{AB14AE37-C026-4934-AB2B-E31C425918C2}" type="presOf" srcId="{7BB5BD1A-FEBD-4351-AAD2-FCA9D35F392B}" destId="{D88A52D0-DCDA-4E9F-915C-DB730B1BC3B6}" srcOrd="0" destOrd="0" presId="urn:microsoft.com/office/officeart/2005/8/layout/radial4"/>
    <dgm:cxn modelId="{601B1A6C-E145-4506-B738-C04DA0D13A17}" srcId="{53E83362-FB85-45FA-ADC0-B365CF3B6A6B}" destId="{B6406E07-5E3A-47D1-AAA2-24C3057558F0}" srcOrd="2" destOrd="0" parTransId="{8A55C27A-D100-4D43-AA67-76D05AEB1262}" sibTransId="{E81E154A-05B0-41EC-BB9A-73ED580C34C3}"/>
    <dgm:cxn modelId="{A7D1CFC9-BDC6-43BC-B085-479D1FBC0C26}" srcId="{53E83362-FB85-45FA-ADC0-B365CF3B6A6B}" destId="{0EEDFA99-1AAF-4531-B37E-6517DD8CE6D3}" srcOrd="4" destOrd="0" parTransId="{C882FF76-01E1-4E3A-A280-33C558AAE341}" sibTransId="{40091932-B289-46E2-BA34-13C304FD865B}"/>
    <dgm:cxn modelId="{DC42DBFD-2B4D-4D83-8C71-248C4E8CE51E}" type="presOf" srcId="{C882FF76-01E1-4E3A-A280-33C558AAE341}" destId="{149FCB6B-41E8-4B15-A931-32185903C0C5}" srcOrd="0" destOrd="0" presId="urn:microsoft.com/office/officeart/2005/8/layout/radial4"/>
    <dgm:cxn modelId="{D9042B3E-A066-4340-A3D3-89A575403D9D}" type="presOf" srcId="{9071BAD8-A145-45AD-994C-C9B7320397C4}" destId="{E8FD718E-47C1-43C3-B11B-EACA1A1E94ED}" srcOrd="0" destOrd="0" presId="urn:microsoft.com/office/officeart/2005/8/layout/radial4"/>
    <dgm:cxn modelId="{F07DFD34-2E07-4949-8522-BF5BF27CFAB2}" srcId="{53E83362-FB85-45FA-ADC0-B365CF3B6A6B}" destId="{107518F1-7A39-40BF-A4D5-FD2E4E8F97FC}" srcOrd="0" destOrd="0" parTransId="{9B2C1CE3-67F5-4382-9795-D0E261BEDBA4}" sibTransId="{2ACE03B3-0DE3-4807-A74B-9FFEE52529D8}"/>
    <dgm:cxn modelId="{15A90C84-8935-4994-BB9E-B713358D2CAB}" type="presOf" srcId="{9B2C1CE3-67F5-4382-9795-D0E261BEDBA4}" destId="{E278C75C-920F-4A1B-8C92-53AF7127966C}" srcOrd="0" destOrd="0" presId="urn:microsoft.com/office/officeart/2005/8/layout/radial4"/>
    <dgm:cxn modelId="{D41FAC34-CB9F-4200-99B2-8C0CC801A239}" type="presOf" srcId="{B6406E07-5E3A-47D1-AAA2-24C3057558F0}" destId="{1D885BFA-F013-44B4-BD64-DB64453360E6}" srcOrd="0" destOrd="0" presId="urn:microsoft.com/office/officeart/2005/8/layout/radial4"/>
    <dgm:cxn modelId="{39DDD1DC-3D3C-42C3-889B-6AEFAAD1408E}" type="presOf" srcId="{0EEDFA99-1AAF-4531-B37E-6517DD8CE6D3}" destId="{D2393E2C-BCE7-467D-A1CA-BD92F16D2D87}" srcOrd="0" destOrd="0" presId="urn:microsoft.com/office/officeart/2005/8/layout/radial4"/>
    <dgm:cxn modelId="{F189213D-DF14-4B27-A153-6A165C426953}" type="presOf" srcId="{636A3A48-92FF-4959-A7BB-AC8DCAEA0117}" destId="{072DA8C7-5C47-4FDB-BCE6-289B8E190BF3}" srcOrd="0" destOrd="0" presId="urn:microsoft.com/office/officeart/2005/8/layout/radial4"/>
    <dgm:cxn modelId="{52A8D087-002A-4C8D-9665-F292599235FA}" type="presOf" srcId="{8A15803B-9B78-401F-8F6C-FC83218ADBBE}" destId="{A25D83D7-1FA8-47D4-BBB9-A08C49D51B7B}" srcOrd="0" destOrd="0" presId="urn:microsoft.com/office/officeart/2005/8/layout/radial4"/>
    <dgm:cxn modelId="{49AE4C65-C25E-434D-9E93-F0C281BEBFBD}" srcId="{8A15803B-9B78-401F-8F6C-FC83218ADBBE}" destId="{53E83362-FB85-45FA-ADC0-B365CF3B6A6B}" srcOrd="0" destOrd="0" parTransId="{39073B83-44B0-4709-B0B4-88486E049767}" sibTransId="{D126B5FC-3BB4-4D88-B751-1A3E8AB8AEAE}"/>
    <dgm:cxn modelId="{BA5C36F7-D6A6-4BF4-A4CB-3F6ACB788B39}" type="presParOf" srcId="{A25D83D7-1FA8-47D4-BBB9-A08C49D51B7B}" destId="{9FFDF744-748B-4BA0-88DD-7C9874E28669}" srcOrd="0" destOrd="0" presId="urn:microsoft.com/office/officeart/2005/8/layout/radial4"/>
    <dgm:cxn modelId="{B15F13A7-D55F-4FE9-B7D4-A32CCBD65BD6}" type="presParOf" srcId="{A25D83D7-1FA8-47D4-BBB9-A08C49D51B7B}" destId="{E278C75C-920F-4A1B-8C92-53AF7127966C}" srcOrd="1" destOrd="0" presId="urn:microsoft.com/office/officeart/2005/8/layout/radial4"/>
    <dgm:cxn modelId="{C9359A31-50D3-40A5-90D7-D7D4E7B24D02}" type="presParOf" srcId="{A25D83D7-1FA8-47D4-BBB9-A08C49D51B7B}" destId="{E9FC9135-20FC-44C4-9D41-A8B5EF710C58}" srcOrd="2" destOrd="0" presId="urn:microsoft.com/office/officeart/2005/8/layout/radial4"/>
    <dgm:cxn modelId="{FBC1FFD2-4ABC-40D5-8A66-1D572E43EECD}" type="presParOf" srcId="{A25D83D7-1FA8-47D4-BBB9-A08C49D51B7B}" destId="{E8FD718E-47C1-43C3-B11B-EACA1A1E94ED}" srcOrd="3" destOrd="0" presId="urn:microsoft.com/office/officeart/2005/8/layout/radial4"/>
    <dgm:cxn modelId="{A8D64892-98A7-4827-8DF2-CCA1DBD62D04}" type="presParOf" srcId="{A25D83D7-1FA8-47D4-BBB9-A08C49D51B7B}" destId="{072DA8C7-5C47-4FDB-BCE6-289B8E190BF3}" srcOrd="4" destOrd="0" presId="urn:microsoft.com/office/officeart/2005/8/layout/radial4"/>
    <dgm:cxn modelId="{C37FB4DC-B173-4C39-95F6-FA8F1261B5CC}" type="presParOf" srcId="{A25D83D7-1FA8-47D4-BBB9-A08C49D51B7B}" destId="{18D0EE93-3E4C-4268-A788-0D176A7C4923}" srcOrd="5" destOrd="0" presId="urn:microsoft.com/office/officeart/2005/8/layout/radial4"/>
    <dgm:cxn modelId="{3E80A9A1-F2F1-4CFC-940F-E32579A010CD}" type="presParOf" srcId="{A25D83D7-1FA8-47D4-BBB9-A08C49D51B7B}" destId="{1D885BFA-F013-44B4-BD64-DB64453360E6}" srcOrd="6" destOrd="0" presId="urn:microsoft.com/office/officeart/2005/8/layout/radial4"/>
    <dgm:cxn modelId="{FABFA210-84BA-4A62-A3E3-EB8AF25976DA}" type="presParOf" srcId="{A25D83D7-1FA8-47D4-BBB9-A08C49D51B7B}" destId="{5A6DDF8F-A24E-4312-9B40-DD5CE181E0B9}" srcOrd="7" destOrd="0" presId="urn:microsoft.com/office/officeart/2005/8/layout/radial4"/>
    <dgm:cxn modelId="{05F27BAA-9F6E-4396-8E13-166E19305257}" type="presParOf" srcId="{A25D83D7-1FA8-47D4-BBB9-A08C49D51B7B}" destId="{D88A52D0-DCDA-4E9F-915C-DB730B1BC3B6}" srcOrd="8" destOrd="0" presId="urn:microsoft.com/office/officeart/2005/8/layout/radial4"/>
    <dgm:cxn modelId="{162DBC82-8823-49A5-9BA6-BDC73E5CB3A2}" type="presParOf" srcId="{A25D83D7-1FA8-47D4-BBB9-A08C49D51B7B}" destId="{149FCB6B-41E8-4B15-A931-32185903C0C5}" srcOrd="9" destOrd="0" presId="urn:microsoft.com/office/officeart/2005/8/layout/radial4"/>
    <dgm:cxn modelId="{836CBD9A-8BC6-4EFD-B134-203F26EC5F47}" type="presParOf" srcId="{A25D83D7-1FA8-47D4-BBB9-A08C49D51B7B}" destId="{D2393E2C-BCE7-467D-A1CA-BD92F16D2D87}" srcOrd="10"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EF9AA8-0203-4325-9A96-10F0BC9B2CB1}" type="doc">
      <dgm:prSet loTypeId="urn:microsoft.com/office/officeart/2005/8/layout/pList1" loCatId="list" qsTypeId="urn:microsoft.com/office/officeart/2005/8/quickstyle/3d1" qsCatId="3D" csTypeId="urn:microsoft.com/office/officeart/2005/8/colors/colorful4" csCatId="colorful" phldr="1"/>
      <dgm:spPr/>
      <dgm:t>
        <a:bodyPr/>
        <a:lstStyle/>
        <a:p>
          <a:endParaRPr lang="ru-RU"/>
        </a:p>
      </dgm:t>
    </dgm:pt>
    <dgm:pt modelId="{4CE623FB-85D3-4F81-8569-A7D1B37A6B6B}">
      <dgm:prSet phldrT="[Текст]" custT="1"/>
      <dgm:spPr/>
      <dgm:t>
        <a:bodyPr/>
        <a:lstStyle/>
        <a:p>
          <a:r>
            <a:rPr lang="uk-UA" sz="2000" dirty="0" smtClean="0">
              <a:latin typeface="Georgia" pitchFamily="18" charset="0"/>
            </a:rPr>
            <a:t>збереження систем підтримки життя на планеті</a:t>
          </a:r>
          <a:endParaRPr lang="ru-RU" sz="2000" dirty="0">
            <a:latin typeface="Georgia" pitchFamily="18" charset="0"/>
          </a:endParaRPr>
        </a:p>
      </dgm:t>
    </dgm:pt>
    <dgm:pt modelId="{1615C533-6A33-4C96-AD4E-156F52AB16F4}" type="parTrans" cxnId="{0D1C23C0-C5F0-4202-BD57-8A8A04209E72}">
      <dgm:prSet/>
      <dgm:spPr/>
      <dgm:t>
        <a:bodyPr/>
        <a:lstStyle/>
        <a:p>
          <a:endParaRPr lang="ru-RU"/>
        </a:p>
      </dgm:t>
    </dgm:pt>
    <dgm:pt modelId="{BFCCC8E6-CD77-4A1F-9F96-63F9B9ED637D}" type="sibTrans" cxnId="{0D1C23C0-C5F0-4202-BD57-8A8A04209E72}">
      <dgm:prSet/>
      <dgm:spPr/>
      <dgm:t>
        <a:bodyPr/>
        <a:lstStyle/>
        <a:p>
          <a:endParaRPr lang="ru-RU"/>
        </a:p>
      </dgm:t>
    </dgm:pt>
    <dgm:pt modelId="{B88C07D2-D2A6-4E15-8744-C3B504CA093E}">
      <dgm:prSet phldrT="[Текст]" custT="1"/>
      <dgm:spPr/>
      <dgm:t>
        <a:bodyPr/>
        <a:lstStyle/>
        <a:p>
          <a:r>
            <a:rPr lang="uk-UA" sz="2000" dirty="0" smtClean="0">
              <a:latin typeface="Georgia" pitchFamily="18" charset="0"/>
            </a:rPr>
            <a:t>забезпечення людства чистою водою</a:t>
          </a:r>
          <a:endParaRPr lang="ru-RU" sz="2000" dirty="0">
            <a:latin typeface="Georgia" pitchFamily="18" charset="0"/>
          </a:endParaRPr>
        </a:p>
      </dgm:t>
    </dgm:pt>
    <dgm:pt modelId="{8E97C102-A000-4BF1-87F2-BBDEFCE68670}" type="parTrans" cxnId="{41C7ACB9-6975-40A0-8539-0FE95E40AF5F}">
      <dgm:prSet/>
      <dgm:spPr/>
      <dgm:t>
        <a:bodyPr/>
        <a:lstStyle/>
        <a:p>
          <a:endParaRPr lang="ru-RU"/>
        </a:p>
      </dgm:t>
    </dgm:pt>
    <dgm:pt modelId="{4BCDE3FD-CF1F-4EE8-8AC0-4BEE06CFA8B5}" type="sibTrans" cxnId="{41C7ACB9-6975-40A0-8539-0FE95E40AF5F}">
      <dgm:prSet/>
      <dgm:spPr/>
      <dgm:t>
        <a:bodyPr/>
        <a:lstStyle/>
        <a:p>
          <a:endParaRPr lang="ru-RU"/>
        </a:p>
      </dgm:t>
    </dgm:pt>
    <dgm:pt modelId="{20A5FEF9-930A-4B89-B71A-4F5C237104E0}">
      <dgm:prSet phldrT="[Текст]" custT="1"/>
      <dgm:spPr/>
      <dgm:t>
        <a:bodyPr/>
        <a:lstStyle/>
        <a:p>
          <a:r>
            <a:rPr lang="uk-UA" sz="2000" dirty="0" smtClean="0">
              <a:latin typeface="Georgia" pitchFamily="18" charset="0"/>
            </a:rPr>
            <a:t>забезпечення людства продовольством і енергією</a:t>
          </a:r>
          <a:endParaRPr lang="ru-RU" sz="2000" dirty="0">
            <a:latin typeface="Georgia" pitchFamily="18" charset="0"/>
          </a:endParaRPr>
        </a:p>
      </dgm:t>
    </dgm:pt>
    <dgm:pt modelId="{7039EA77-40B2-4131-A5BD-4E0F95CCB0CA}" type="parTrans" cxnId="{0A1CB005-C782-4DD5-8471-FC3B9D8D2718}">
      <dgm:prSet/>
      <dgm:spPr/>
      <dgm:t>
        <a:bodyPr/>
        <a:lstStyle/>
        <a:p>
          <a:endParaRPr lang="ru-RU"/>
        </a:p>
      </dgm:t>
    </dgm:pt>
    <dgm:pt modelId="{9A4E45BD-A9BC-45C6-9711-346B2DE95C77}" type="sibTrans" cxnId="{0A1CB005-C782-4DD5-8471-FC3B9D8D2718}">
      <dgm:prSet/>
      <dgm:spPr/>
      <dgm:t>
        <a:bodyPr/>
        <a:lstStyle/>
        <a:p>
          <a:endParaRPr lang="ru-RU"/>
        </a:p>
      </dgm:t>
    </dgm:pt>
    <dgm:pt modelId="{7FC56739-ABF7-483D-AD9B-E64433C332D8}">
      <dgm:prSet phldrT="[Текст]" custT="1"/>
      <dgm:spPr/>
      <dgm:t>
        <a:bodyPr/>
        <a:lstStyle/>
        <a:p>
          <a:r>
            <a:rPr lang="uk-UA" sz="2000" dirty="0" smtClean="0">
              <a:latin typeface="Georgia" pitchFamily="18" charset="0"/>
            </a:rPr>
            <a:t>зм’якшенні наслідків кліматичних змін</a:t>
          </a:r>
          <a:endParaRPr lang="ru-RU" sz="2000" dirty="0">
            <a:latin typeface="Georgia" pitchFamily="18" charset="0"/>
          </a:endParaRPr>
        </a:p>
      </dgm:t>
    </dgm:pt>
    <dgm:pt modelId="{7D12293B-DBD9-4DC8-BA5D-5E20BCDF5110}" type="parTrans" cxnId="{55E0301B-AE48-4515-9108-9B7994122BE1}">
      <dgm:prSet/>
      <dgm:spPr/>
      <dgm:t>
        <a:bodyPr/>
        <a:lstStyle/>
        <a:p>
          <a:endParaRPr lang="ru-RU"/>
        </a:p>
      </dgm:t>
    </dgm:pt>
    <dgm:pt modelId="{1824D4FD-55C5-4B80-B624-605FB8BFF2C6}" type="sibTrans" cxnId="{55E0301B-AE48-4515-9108-9B7994122BE1}">
      <dgm:prSet/>
      <dgm:spPr/>
      <dgm:t>
        <a:bodyPr/>
        <a:lstStyle/>
        <a:p>
          <a:endParaRPr lang="ru-RU"/>
        </a:p>
      </dgm:t>
    </dgm:pt>
    <dgm:pt modelId="{CCEA06E0-0E59-4C6C-BEC1-08A1A95CCFE2}" type="pres">
      <dgm:prSet presAssocID="{36EF9AA8-0203-4325-9A96-10F0BC9B2CB1}" presName="Name0" presStyleCnt="0">
        <dgm:presLayoutVars>
          <dgm:dir/>
          <dgm:resizeHandles val="exact"/>
        </dgm:presLayoutVars>
      </dgm:prSet>
      <dgm:spPr/>
    </dgm:pt>
    <dgm:pt modelId="{904454AF-9006-4CA8-95E0-9F153FB7E6E9}" type="pres">
      <dgm:prSet presAssocID="{4CE623FB-85D3-4F81-8569-A7D1B37A6B6B}" presName="compNode" presStyleCnt="0"/>
      <dgm:spPr/>
    </dgm:pt>
    <dgm:pt modelId="{63D775FE-053D-43EB-9C9E-B2F6A8E630A1}" type="pres">
      <dgm:prSet presAssocID="{4CE623FB-85D3-4F81-8569-A7D1B37A6B6B}" presName="pictRect" presStyleLbl="node1" presStyleIdx="0" presStyleCnt="4"/>
      <dgm:spPr>
        <a:blipFill rotWithShape="0">
          <a:blip xmlns:r="http://schemas.openxmlformats.org/officeDocument/2006/relationships" r:embed="rId1"/>
          <a:stretch>
            <a:fillRect/>
          </a:stretch>
        </a:blipFill>
      </dgm:spPr>
    </dgm:pt>
    <dgm:pt modelId="{205B9184-A695-46AA-AE95-82C43B98B53E}" type="pres">
      <dgm:prSet presAssocID="{4CE623FB-85D3-4F81-8569-A7D1B37A6B6B}" presName="textRect" presStyleLbl="revTx" presStyleIdx="0" presStyleCnt="4" custScaleX="114131">
        <dgm:presLayoutVars>
          <dgm:bulletEnabled val="1"/>
        </dgm:presLayoutVars>
      </dgm:prSet>
      <dgm:spPr/>
      <dgm:t>
        <a:bodyPr/>
        <a:lstStyle/>
        <a:p>
          <a:endParaRPr lang="ru-RU"/>
        </a:p>
      </dgm:t>
    </dgm:pt>
    <dgm:pt modelId="{198623E0-CC46-43DB-B993-25F0BDA9122E}" type="pres">
      <dgm:prSet presAssocID="{BFCCC8E6-CD77-4A1F-9F96-63F9B9ED637D}" presName="sibTrans" presStyleLbl="sibTrans2D1" presStyleIdx="0" presStyleCnt="0"/>
      <dgm:spPr/>
    </dgm:pt>
    <dgm:pt modelId="{C593C93D-3757-4306-B4EF-F6E5F0C15865}" type="pres">
      <dgm:prSet presAssocID="{B88C07D2-D2A6-4E15-8744-C3B504CA093E}" presName="compNode" presStyleCnt="0"/>
      <dgm:spPr/>
    </dgm:pt>
    <dgm:pt modelId="{4EDF4617-E456-4F4C-8C9A-988C7E279A5F}" type="pres">
      <dgm:prSet presAssocID="{B88C07D2-D2A6-4E15-8744-C3B504CA093E}" presName="pictRect" presStyleLbl="node1" presStyleIdx="1" presStyleCnt="4"/>
      <dgm:spPr>
        <a:blipFill rotWithShape="0">
          <a:blip xmlns:r="http://schemas.openxmlformats.org/officeDocument/2006/relationships" r:embed="rId2"/>
          <a:stretch>
            <a:fillRect/>
          </a:stretch>
        </a:blipFill>
      </dgm:spPr>
    </dgm:pt>
    <dgm:pt modelId="{C9192EE3-93D9-422F-99CA-E3D9DD87C759}" type="pres">
      <dgm:prSet presAssocID="{B88C07D2-D2A6-4E15-8744-C3B504CA093E}" presName="textRect" presStyleLbl="revTx" presStyleIdx="1" presStyleCnt="4">
        <dgm:presLayoutVars>
          <dgm:bulletEnabled val="1"/>
        </dgm:presLayoutVars>
      </dgm:prSet>
      <dgm:spPr/>
      <dgm:t>
        <a:bodyPr/>
        <a:lstStyle/>
        <a:p>
          <a:endParaRPr lang="ru-RU"/>
        </a:p>
      </dgm:t>
    </dgm:pt>
    <dgm:pt modelId="{602685D1-F4A3-4692-A4D0-78F283A665AD}" type="pres">
      <dgm:prSet presAssocID="{4BCDE3FD-CF1F-4EE8-8AC0-4BEE06CFA8B5}" presName="sibTrans" presStyleLbl="sibTrans2D1" presStyleIdx="0" presStyleCnt="0"/>
      <dgm:spPr/>
    </dgm:pt>
    <dgm:pt modelId="{EE5928E6-BFA2-46BF-8241-A8E51C797633}" type="pres">
      <dgm:prSet presAssocID="{20A5FEF9-930A-4B89-B71A-4F5C237104E0}" presName="compNode" presStyleCnt="0"/>
      <dgm:spPr/>
    </dgm:pt>
    <dgm:pt modelId="{74E191E8-C655-4C6C-AAE6-B2AE5A55A8FF}" type="pres">
      <dgm:prSet presAssocID="{20A5FEF9-930A-4B89-B71A-4F5C237104E0}" presName="pictRect" presStyleLbl="node1" presStyleIdx="2" presStyleCnt="4"/>
      <dgm:spPr>
        <a:blipFill rotWithShape="0">
          <a:blip xmlns:r="http://schemas.openxmlformats.org/officeDocument/2006/relationships" r:embed="rId3"/>
          <a:stretch>
            <a:fillRect/>
          </a:stretch>
        </a:blipFill>
      </dgm:spPr>
    </dgm:pt>
    <dgm:pt modelId="{BB27A5DA-5C61-456E-9DFA-0F4F55D42E5E}" type="pres">
      <dgm:prSet presAssocID="{20A5FEF9-930A-4B89-B71A-4F5C237104E0}" presName="textRect" presStyleLbl="revTx" presStyleIdx="2" presStyleCnt="4" custScaleX="112138">
        <dgm:presLayoutVars>
          <dgm:bulletEnabled val="1"/>
        </dgm:presLayoutVars>
      </dgm:prSet>
      <dgm:spPr/>
      <dgm:t>
        <a:bodyPr/>
        <a:lstStyle/>
        <a:p>
          <a:endParaRPr lang="ru-RU"/>
        </a:p>
      </dgm:t>
    </dgm:pt>
    <dgm:pt modelId="{4E47FCE9-03EC-43DD-9923-0B3791222B62}" type="pres">
      <dgm:prSet presAssocID="{9A4E45BD-A9BC-45C6-9711-346B2DE95C77}" presName="sibTrans" presStyleLbl="sibTrans2D1" presStyleIdx="0" presStyleCnt="0"/>
      <dgm:spPr/>
    </dgm:pt>
    <dgm:pt modelId="{9336DB87-909D-4498-A9C8-A2A910D5CAC2}" type="pres">
      <dgm:prSet presAssocID="{7FC56739-ABF7-483D-AD9B-E64433C332D8}" presName="compNode" presStyleCnt="0"/>
      <dgm:spPr/>
    </dgm:pt>
    <dgm:pt modelId="{75EB2F42-C537-4E3D-A0EB-E87C6A66CC8B}" type="pres">
      <dgm:prSet presAssocID="{7FC56739-ABF7-483D-AD9B-E64433C332D8}" presName="pictRect" presStyleLbl="node1" presStyleIdx="3" presStyleCnt="4"/>
      <dgm:spPr>
        <a:blipFill rotWithShape="0">
          <a:blip xmlns:r="http://schemas.openxmlformats.org/officeDocument/2006/relationships" r:embed="rId4"/>
          <a:stretch>
            <a:fillRect/>
          </a:stretch>
        </a:blipFill>
      </dgm:spPr>
    </dgm:pt>
    <dgm:pt modelId="{6B5B4773-177F-43C2-8B0A-6FB359AD704E}" type="pres">
      <dgm:prSet presAssocID="{7FC56739-ABF7-483D-AD9B-E64433C332D8}" presName="textRect" presStyleLbl="revTx" presStyleIdx="3" presStyleCnt="4" custScaleX="141418">
        <dgm:presLayoutVars>
          <dgm:bulletEnabled val="1"/>
        </dgm:presLayoutVars>
      </dgm:prSet>
      <dgm:spPr/>
      <dgm:t>
        <a:bodyPr/>
        <a:lstStyle/>
        <a:p>
          <a:endParaRPr lang="ru-RU"/>
        </a:p>
      </dgm:t>
    </dgm:pt>
  </dgm:ptLst>
  <dgm:cxnLst>
    <dgm:cxn modelId="{372393C6-DF2D-4CD2-824B-4EE69F46B274}" type="presOf" srcId="{7FC56739-ABF7-483D-AD9B-E64433C332D8}" destId="{6B5B4773-177F-43C2-8B0A-6FB359AD704E}" srcOrd="0" destOrd="0" presId="urn:microsoft.com/office/officeart/2005/8/layout/pList1"/>
    <dgm:cxn modelId="{0D1C23C0-C5F0-4202-BD57-8A8A04209E72}" srcId="{36EF9AA8-0203-4325-9A96-10F0BC9B2CB1}" destId="{4CE623FB-85D3-4F81-8569-A7D1B37A6B6B}" srcOrd="0" destOrd="0" parTransId="{1615C533-6A33-4C96-AD4E-156F52AB16F4}" sibTransId="{BFCCC8E6-CD77-4A1F-9F96-63F9B9ED637D}"/>
    <dgm:cxn modelId="{BCB1F57B-B543-4E63-9AFC-5AD8E93DC902}" type="presOf" srcId="{B88C07D2-D2A6-4E15-8744-C3B504CA093E}" destId="{C9192EE3-93D9-422F-99CA-E3D9DD87C759}" srcOrd="0" destOrd="0" presId="urn:microsoft.com/office/officeart/2005/8/layout/pList1"/>
    <dgm:cxn modelId="{50C46287-BECA-4BDB-94F4-ACEF8052DC8B}" type="presOf" srcId="{9A4E45BD-A9BC-45C6-9711-346B2DE95C77}" destId="{4E47FCE9-03EC-43DD-9923-0B3791222B62}" srcOrd="0" destOrd="0" presId="urn:microsoft.com/office/officeart/2005/8/layout/pList1"/>
    <dgm:cxn modelId="{49D21E7F-C19F-4FE3-B0B3-E02ADFB99B26}" type="presOf" srcId="{36EF9AA8-0203-4325-9A96-10F0BC9B2CB1}" destId="{CCEA06E0-0E59-4C6C-BEC1-08A1A95CCFE2}" srcOrd="0" destOrd="0" presId="urn:microsoft.com/office/officeart/2005/8/layout/pList1"/>
    <dgm:cxn modelId="{BD5C7322-ADD9-43C1-B41B-309E9BEB5622}" type="presOf" srcId="{BFCCC8E6-CD77-4A1F-9F96-63F9B9ED637D}" destId="{198623E0-CC46-43DB-B993-25F0BDA9122E}" srcOrd="0" destOrd="0" presId="urn:microsoft.com/office/officeart/2005/8/layout/pList1"/>
    <dgm:cxn modelId="{461C6998-E858-4C8C-A3F9-8E86A43CCBED}" type="presOf" srcId="{4BCDE3FD-CF1F-4EE8-8AC0-4BEE06CFA8B5}" destId="{602685D1-F4A3-4692-A4D0-78F283A665AD}" srcOrd="0" destOrd="0" presId="urn:microsoft.com/office/officeart/2005/8/layout/pList1"/>
    <dgm:cxn modelId="{38BE42CC-A003-42E1-B2F7-5FE051C91178}" type="presOf" srcId="{4CE623FB-85D3-4F81-8569-A7D1B37A6B6B}" destId="{205B9184-A695-46AA-AE95-82C43B98B53E}" srcOrd="0" destOrd="0" presId="urn:microsoft.com/office/officeart/2005/8/layout/pList1"/>
    <dgm:cxn modelId="{41C7ACB9-6975-40A0-8539-0FE95E40AF5F}" srcId="{36EF9AA8-0203-4325-9A96-10F0BC9B2CB1}" destId="{B88C07D2-D2A6-4E15-8744-C3B504CA093E}" srcOrd="1" destOrd="0" parTransId="{8E97C102-A000-4BF1-87F2-BBDEFCE68670}" sibTransId="{4BCDE3FD-CF1F-4EE8-8AC0-4BEE06CFA8B5}"/>
    <dgm:cxn modelId="{7A0BEB3B-00ED-4C74-828A-A364D616C216}" type="presOf" srcId="{20A5FEF9-930A-4B89-B71A-4F5C237104E0}" destId="{BB27A5DA-5C61-456E-9DFA-0F4F55D42E5E}" srcOrd="0" destOrd="0" presId="urn:microsoft.com/office/officeart/2005/8/layout/pList1"/>
    <dgm:cxn modelId="{55E0301B-AE48-4515-9108-9B7994122BE1}" srcId="{36EF9AA8-0203-4325-9A96-10F0BC9B2CB1}" destId="{7FC56739-ABF7-483D-AD9B-E64433C332D8}" srcOrd="3" destOrd="0" parTransId="{7D12293B-DBD9-4DC8-BA5D-5E20BCDF5110}" sibTransId="{1824D4FD-55C5-4B80-B624-605FB8BFF2C6}"/>
    <dgm:cxn modelId="{0A1CB005-C782-4DD5-8471-FC3B9D8D2718}" srcId="{36EF9AA8-0203-4325-9A96-10F0BC9B2CB1}" destId="{20A5FEF9-930A-4B89-B71A-4F5C237104E0}" srcOrd="2" destOrd="0" parTransId="{7039EA77-40B2-4131-A5BD-4E0F95CCB0CA}" sibTransId="{9A4E45BD-A9BC-45C6-9711-346B2DE95C77}"/>
    <dgm:cxn modelId="{9B06A9DE-341E-4F8D-9566-A53C9A7241BB}" type="presParOf" srcId="{CCEA06E0-0E59-4C6C-BEC1-08A1A95CCFE2}" destId="{904454AF-9006-4CA8-95E0-9F153FB7E6E9}" srcOrd="0" destOrd="0" presId="urn:microsoft.com/office/officeart/2005/8/layout/pList1"/>
    <dgm:cxn modelId="{D72FF277-93D8-48F9-96E2-1CBB36B2051F}" type="presParOf" srcId="{904454AF-9006-4CA8-95E0-9F153FB7E6E9}" destId="{63D775FE-053D-43EB-9C9E-B2F6A8E630A1}" srcOrd="0" destOrd="0" presId="urn:microsoft.com/office/officeart/2005/8/layout/pList1"/>
    <dgm:cxn modelId="{DB05656A-DCFD-4F34-A2B7-F6976C64E40E}" type="presParOf" srcId="{904454AF-9006-4CA8-95E0-9F153FB7E6E9}" destId="{205B9184-A695-46AA-AE95-82C43B98B53E}" srcOrd="1" destOrd="0" presId="urn:microsoft.com/office/officeart/2005/8/layout/pList1"/>
    <dgm:cxn modelId="{B9E04E39-BBD2-4367-BEE8-126629097175}" type="presParOf" srcId="{CCEA06E0-0E59-4C6C-BEC1-08A1A95CCFE2}" destId="{198623E0-CC46-43DB-B993-25F0BDA9122E}" srcOrd="1" destOrd="0" presId="urn:microsoft.com/office/officeart/2005/8/layout/pList1"/>
    <dgm:cxn modelId="{38B17B8E-4244-4E80-B331-A21E89D7C4EF}" type="presParOf" srcId="{CCEA06E0-0E59-4C6C-BEC1-08A1A95CCFE2}" destId="{C593C93D-3757-4306-B4EF-F6E5F0C15865}" srcOrd="2" destOrd="0" presId="urn:microsoft.com/office/officeart/2005/8/layout/pList1"/>
    <dgm:cxn modelId="{750EEF19-05BC-42A5-BA10-A3663CAB1924}" type="presParOf" srcId="{C593C93D-3757-4306-B4EF-F6E5F0C15865}" destId="{4EDF4617-E456-4F4C-8C9A-988C7E279A5F}" srcOrd="0" destOrd="0" presId="urn:microsoft.com/office/officeart/2005/8/layout/pList1"/>
    <dgm:cxn modelId="{76613960-1C77-43F2-A1B7-4915D918B5E6}" type="presParOf" srcId="{C593C93D-3757-4306-B4EF-F6E5F0C15865}" destId="{C9192EE3-93D9-422F-99CA-E3D9DD87C759}" srcOrd="1" destOrd="0" presId="urn:microsoft.com/office/officeart/2005/8/layout/pList1"/>
    <dgm:cxn modelId="{038436AE-1C46-4636-8A8F-3AD0E6140B49}" type="presParOf" srcId="{CCEA06E0-0E59-4C6C-BEC1-08A1A95CCFE2}" destId="{602685D1-F4A3-4692-A4D0-78F283A665AD}" srcOrd="3" destOrd="0" presId="urn:microsoft.com/office/officeart/2005/8/layout/pList1"/>
    <dgm:cxn modelId="{BCBF3596-B3B7-4E00-AE49-7057CD80CCDF}" type="presParOf" srcId="{CCEA06E0-0E59-4C6C-BEC1-08A1A95CCFE2}" destId="{EE5928E6-BFA2-46BF-8241-A8E51C797633}" srcOrd="4" destOrd="0" presId="urn:microsoft.com/office/officeart/2005/8/layout/pList1"/>
    <dgm:cxn modelId="{7E423419-4FC9-4D70-A6A9-D81B59C10B59}" type="presParOf" srcId="{EE5928E6-BFA2-46BF-8241-A8E51C797633}" destId="{74E191E8-C655-4C6C-AAE6-B2AE5A55A8FF}" srcOrd="0" destOrd="0" presId="urn:microsoft.com/office/officeart/2005/8/layout/pList1"/>
    <dgm:cxn modelId="{5C9F8C30-5AB4-4DCE-8928-673AA7338E34}" type="presParOf" srcId="{EE5928E6-BFA2-46BF-8241-A8E51C797633}" destId="{BB27A5DA-5C61-456E-9DFA-0F4F55D42E5E}" srcOrd="1" destOrd="0" presId="urn:microsoft.com/office/officeart/2005/8/layout/pList1"/>
    <dgm:cxn modelId="{D99365AD-B5AA-4160-9A02-B7E744100F44}" type="presParOf" srcId="{CCEA06E0-0E59-4C6C-BEC1-08A1A95CCFE2}" destId="{4E47FCE9-03EC-43DD-9923-0B3791222B62}" srcOrd="5" destOrd="0" presId="urn:microsoft.com/office/officeart/2005/8/layout/pList1"/>
    <dgm:cxn modelId="{979B050C-646D-4A89-A881-DA3B2260D2DC}" type="presParOf" srcId="{CCEA06E0-0E59-4C6C-BEC1-08A1A95CCFE2}" destId="{9336DB87-909D-4498-A9C8-A2A910D5CAC2}" srcOrd="6" destOrd="0" presId="urn:microsoft.com/office/officeart/2005/8/layout/pList1"/>
    <dgm:cxn modelId="{1D2485FD-666A-43F0-94D3-DC8BC5A6B103}" type="presParOf" srcId="{9336DB87-909D-4498-A9C8-A2A910D5CAC2}" destId="{75EB2F42-C537-4E3D-A0EB-E87C6A66CC8B}" srcOrd="0" destOrd="0" presId="urn:microsoft.com/office/officeart/2005/8/layout/pList1"/>
    <dgm:cxn modelId="{030ABC36-8091-4CD0-8873-189CF0372FFB}" type="presParOf" srcId="{9336DB87-909D-4498-A9C8-A2A910D5CAC2}" destId="{6B5B4773-177F-43C2-8B0A-6FB359AD704E}" srcOrd="1" destOrd="0" presId="urn:microsoft.com/office/officeart/2005/8/layout/p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79F3BC-F67E-44FF-A984-F097A5114307}" type="doc">
      <dgm:prSet loTypeId="urn:microsoft.com/office/officeart/2005/8/layout/radial3" loCatId="relationship" qsTypeId="urn:microsoft.com/office/officeart/2005/8/quickstyle/3d2" qsCatId="3D" csTypeId="urn:microsoft.com/office/officeart/2005/8/colors/colorful5" csCatId="colorful" phldr="1"/>
      <dgm:spPr/>
      <dgm:t>
        <a:bodyPr/>
        <a:lstStyle/>
        <a:p>
          <a:endParaRPr lang="ru-RU"/>
        </a:p>
      </dgm:t>
    </dgm:pt>
    <dgm:pt modelId="{453C94E0-4CFA-4E31-8FDA-8E24C85061F8}">
      <dgm:prSet phldrT="[Текст]"/>
      <dgm:spPr/>
      <dgm:t>
        <a:bodyPr/>
        <a:lstStyle/>
        <a:p>
          <a:r>
            <a:rPr lang="uk-UA" b="1" i="0" noProof="0" dirty="0" smtClean="0">
              <a:latin typeface="Georgia" pitchFamily="18" charset="0"/>
            </a:rPr>
            <a:t>Хіміко-технологічний процес та його оптимізація</a:t>
          </a:r>
          <a:endParaRPr lang="uk-UA" b="1" i="0" noProof="0" dirty="0">
            <a:latin typeface="Georgia" pitchFamily="18" charset="0"/>
          </a:endParaRPr>
        </a:p>
      </dgm:t>
    </dgm:pt>
    <dgm:pt modelId="{1BC1C3C9-E27C-4F9F-B638-B74C757EC576}" type="parTrans" cxnId="{118C5CDD-A84A-432D-8899-9717400106BC}">
      <dgm:prSet/>
      <dgm:spPr/>
      <dgm:t>
        <a:bodyPr/>
        <a:lstStyle/>
        <a:p>
          <a:endParaRPr lang="ru-RU"/>
        </a:p>
      </dgm:t>
    </dgm:pt>
    <dgm:pt modelId="{A371CFCA-9800-44FC-8372-CE9D0FE65BD7}" type="sibTrans" cxnId="{118C5CDD-A84A-432D-8899-9717400106BC}">
      <dgm:prSet/>
      <dgm:spPr/>
      <dgm:t>
        <a:bodyPr/>
        <a:lstStyle/>
        <a:p>
          <a:endParaRPr lang="ru-RU"/>
        </a:p>
      </dgm:t>
    </dgm:pt>
    <dgm:pt modelId="{E5B5E9E2-B023-4044-9AC8-6B4147A9CA42}">
      <dgm:prSet phldrT="[Текст]" custT="1"/>
      <dgm:spPr/>
      <dgm:t>
        <a:bodyPr/>
        <a:lstStyle/>
        <a:p>
          <a:r>
            <a:rPr lang="uk-UA" sz="1200" b="1" i="0" noProof="0" smtClean="0">
              <a:latin typeface="Georgia" pitchFamily="18" charset="0"/>
            </a:rPr>
            <a:t>Сировина</a:t>
          </a:r>
          <a:endParaRPr lang="uk-UA" sz="1200" b="1" i="0" noProof="0">
            <a:latin typeface="Georgia" pitchFamily="18" charset="0"/>
          </a:endParaRPr>
        </a:p>
      </dgm:t>
    </dgm:pt>
    <dgm:pt modelId="{2595E8A8-7F41-40B4-919D-891705CBDF25}" type="parTrans" cxnId="{A8A21960-650E-47C0-850D-1FC0B94D8268}">
      <dgm:prSet/>
      <dgm:spPr/>
      <dgm:t>
        <a:bodyPr/>
        <a:lstStyle/>
        <a:p>
          <a:endParaRPr lang="ru-RU"/>
        </a:p>
      </dgm:t>
    </dgm:pt>
    <dgm:pt modelId="{A5A6EED1-0F4D-422C-9783-B32D55AFB154}" type="sibTrans" cxnId="{A8A21960-650E-47C0-850D-1FC0B94D8268}">
      <dgm:prSet/>
      <dgm:spPr/>
      <dgm:t>
        <a:bodyPr/>
        <a:lstStyle/>
        <a:p>
          <a:endParaRPr lang="ru-RU"/>
        </a:p>
      </dgm:t>
    </dgm:pt>
    <dgm:pt modelId="{5C853420-ECA5-4043-BECC-0DA35FF186C4}">
      <dgm:prSet phldrT="[Текст]" custT="1"/>
      <dgm:spPr/>
      <dgm:t>
        <a:bodyPr/>
        <a:lstStyle/>
        <a:p>
          <a:r>
            <a:rPr lang="uk-UA" sz="1200" b="1" i="0" noProof="0" smtClean="0">
              <a:latin typeface="Georgia" pitchFamily="18" charset="0"/>
            </a:rPr>
            <a:t>Продукти виробництва</a:t>
          </a:r>
          <a:endParaRPr lang="uk-UA" sz="1200" b="1" i="0" noProof="0">
            <a:latin typeface="Georgia" pitchFamily="18" charset="0"/>
          </a:endParaRPr>
        </a:p>
      </dgm:t>
    </dgm:pt>
    <dgm:pt modelId="{A2C1AFEF-2B18-4F16-9A3E-24D36D8451C2}" type="parTrans" cxnId="{6A948C66-3895-45F5-AB8B-460874107D3B}">
      <dgm:prSet/>
      <dgm:spPr/>
      <dgm:t>
        <a:bodyPr/>
        <a:lstStyle/>
        <a:p>
          <a:endParaRPr lang="ru-RU"/>
        </a:p>
      </dgm:t>
    </dgm:pt>
    <dgm:pt modelId="{1CFCD97A-8EA5-4F3A-BE89-426ADCC14899}" type="sibTrans" cxnId="{6A948C66-3895-45F5-AB8B-460874107D3B}">
      <dgm:prSet/>
      <dgm:spPr/>
      <dgm:t>
        <a:bodyPr/>
        <a:lstStyle/>
        <a:p>
          <a:endParaRPr lang="ru-RU"/>
        </a:p>
      </dgm:t>
    </dgm:pt>
    <dgm:pt modelId="{E4D487FE-296E-4916-B10D-31D89F0E477A}">
      <dgm:prSet phldrT="[Текст]" custT="1"/>
      <dgm:spPr/>
      <dgm:t>
        <a:bodyPr/>
        <a:lstStyle/>
        <a:p>
          <a:r>
            <a:rPr lang="uk-UA" sz="1200" b="1" i="0" noProof="0" smtClean="0">
              <a:latin typeface="Georgia" pitchFamily="18" charset="0"/>
            </a:rPr>
            <a:t>Матеріали і конструкції апаратів</a:t>
          </a:r>
          <a:endParaRPr lang="uk-UA" sz="1200" b="1" i="0" noProof="0">
            <a:latin typeface="Georgia" pitchFamily="18" charset="0"/>
          </a:endParaRPr>
        </a:p>
      </dgm:t>
    </dgm:pt>
    <dgm:pt modelId="{A693B143-72CD-4478-BCED-310B6C2C9848}" type="parTrans" cxnId="{C4ACBE89-C6FA-4250-86F8-72D0937D992E}">
      <dgm:prSet/>
      <dgm:spPr/>
      <dgm:t>
        <a:bodyPr/>
        <a:lstStyle/>
        <a:p>
          <a:endParaRPr lang="ru-RU"/>
        </a:p>
      </dgm:t>
    </dgm:pt>
    <dgm:pt modelId="{96D0761D-63AF-461A-A362-249DAED96636}" type="sibTrans" cxnId="{C4ACBE89-C6FA-4250-86F8-72D0937D992E}">
      <dgm:prSet/>
      <dgm:spPr/>
      <dgm:t>
        <a:bodyPr/>
        <a:lstStyle/>
        <a:p>
          <a:endParaRPr lang="ru-RU"/>
        </a:p>
      </dgm:t>
    </dgm:pt>
    <dgm:pt modelId="{3C06396B-334D-4B6A-AC04-3F7CE6E38D6C}">
      <dgm:prSet phldrT="[Текст]" custT="1"/>
      <dgm:spPr/>
      <dgm:t>
        <a:bodyPr/>
        <a:lstStyle/>
        <a:p>
          <a:r>
            <a:rPr lang="x-none" sz="1200" b="1" i="0" u="none" smtClean="0">
              <a:latin typeface="Georgia" pitchFamily="18" charset="0"/>
            </a:rPr>
            <a:t>Техніка безпеки та охорона навколишнього середовища</a:t>
          </a:r>
          <a:endParaRPr lang="ru-RU" sz="1200" b="1" i="0" dirty="0">
            <a:latin typeface="Georgia" pitchFamily="18" charset="0"/>
          </a:endParaRPr>
        </a:p>
      </dgm:t>
    </dgm:pt>
    <dgm:pt modelId="{30D39A1A-B1F6-41DC-A8C2-54DE3566D94D}" type="parTrans" cxnId="{AC5AEC45-9050-4DA7-A29A-F93CC5C23C27}">
      <dgm:prSet/>
      <dgm:spPr/>
      <dgm:t>
        <a:bodyPr/>
        <a:lstStyle/>
        <a:p>
          <a:endParaRPr lang="ru-RU"/>
        </a:p>
      </dgm:t>
    </dgm:pt>
    <dgm:pt modelId="{C94D89D6-FBD2-4233-9D7E-E4BE03D6F7E3}" type="sibTrans" cxnId="{AC5AEC45-9050-4DA7-A29A-F93CC5C23C27}">
      <dgm:prSet/>
      <dgm:spPr/>
      <dgm:t>
        <a:bodyPr/>
        <a:lstStyle/>
        <a:p>
          <a:endParaRPr lang="ru-RU"/>
        </a:p>
      </dgm:t>
    </dgm:pt>
    <dgm:pt modelId="{A54059B2-8C4C-41F3-9A00-96E6CAD9A2BE}">
      <dgm:prSet phldrT="[Текст]" custT="1"/>
      <dgm:spPr/>
      <dgm:t>
        <a:bodyPr/>
        <a:lstStyle/>
        <a:p>
          <a:r>
            <a:rPr lang="uk-UA" sz="1200" b="1" i="0" dirty="0" smtClean="0">
              <a:latin typeface="Georgia" pitchFamily="18" charset="0"/>
            </a:rPr>
            <a:t>Поняття про хімічні професії</a:t>
          </a:r>
          <a:endParaRPr lang="ru-RU" sz="1200" b="1" i="0" dirty="0">
            <a:latin typeface="Georgia" pitchFamily="18" charset="0"/>
          </a:endParaRPr>
        </a:p>
      </dgm:t>
    </dgm:pt>
    <dgm:pt modelId="{25ED9EF6-BDE0-4EDF-9A5E-BCE8D59D7E17}" type="parTrans" cxnId="{2E35F91C-F0F6-405C-8391-3F4EC92BA70F}">
      <dgm:prSet/>
      <dgm:spPr/>
      <dgm:t>
        <a:bodyPr/>
        <a:lstStyle/>
        <a:p>
          <a:endParaRPr lang="ru-RU"/>
        </a:p>
      </dgm:t>
    </dgm:pt>
    <dgm:pt modelId="{336B1430-0189-43FD-80AC-14EFDE87F74E}" type="sibTrans" cxnId="{2E35F91C-F0F6-405C-8391-3F4EC92BA70F}">
      <dgm:prSet/>
      <dgm:spPr/>
      <dgm:t>
        <a:bodyPr/>
        <a:lstStyle/>
        <a:p>
          <a:endParaRPr lang="ru-RU"/>
        </a:p>
      </dgm:t>
    </dgm:pt>
    <dgm:pt modelId="{D71288F2-9B46-4EA8-9CC5-665D8604360C}" type="pres">
      <dgm:prSet presAssocID="{A779F3BC-F67E-44FF-A984-F097A5114307}" presName="composite" presStyleCnt="0">
        <dgm:presLayoutVars>
          <dgm:chMax val="1"/>
          <dgm:dir/>
          <dgm:resizeHandles val="exact"/>
        </dgm:presLayoutVars>
      </dgm:prSet>
      <dgm:spPr/>
    </dgm:pt>
    <dgm:pt modelId="{08E37CA2-754D-4847-B3DB-9C163FEFD6FC}" type="pres">
      <dgm:prSet presAssocID="{A779F3BC-F67E-44FF-A984-F097A5114307}" presName="radial" presStyleCnt="0">
        <dgm:presLayoutVars>
          <dgm:animLvl val="ctr"/>
        </dgm:presLayoutVars>
      </dgm:prSet>
      <dgm:spPr/>
    </dgm:pt>
    <dgm:pt modelId="{788C1796-05A4-40EA-8376-47A4A7C8835A}" type="pres">
      <dgm:prSet presAssocID="{453C94E0-4CFA-4E31-8FDA-8E24C85061F8}" presName="centerShape" presStyleLbl="vennNode1" presStyleIdx="0" presStyleCnt="6"/>
      <dgm:spPr/>
      <dgm:t>
        <a:bodyPr/>
        <a:lstStyle/>
        <a:p>
          <a:endParaRPr lang="ru-RU"/>
        </a:p>
      </dgm:t>
    </dgm:pt>
    <dgm:pt modelId="{76158B79-5A41-4192-9D79-9601A9A34F91}" type="pres">
      <dgm:prSet presAssocID="{E5B5E9E2-B023-4044-9AC8-6B4147A9CA42}" presName="node" presStyleLbl="vennNode1" presStyleIdx="1" presStyleCnt="6">
        <dgm:presLayoutVars>
          <dgm:bulletEnabled val="1"/>
        </dgm:presLayoutVars>
      </dgm:prSet>
      <dgm:spPr/>
      <dgm:t>
        <a:bodyPr/>
        <a:lstStyle/>
        <a:p>
          <a:endParaRPr lang="ru-RU"/>
        </a:p>
      </dgm:t>
    </dgm:pt>
    <dgm:pt modelId="{1183AEB9-4B85-490A-9A58-EC01041B563D}" type="pres">
      <dgm:prSet presAssocID="{5C853420-ECA5-4043-BECC-0DA35FF186C4}" presName="node" presStyleLbl="vennNode1" presStyleIdx="2" presStyleCnt="6" custScaleX="136393">
        <dgm:presLayoutVars>
          <dgm:bulletEnabled val="1"/>
        </dgm:presLayoutVars>
      </dgm:prSet>
      <dgm:spPr/>
      <dgm:t>
        <a:bodyPr/>
        <a:lstStyle/>
        <a:p>
          <a:endParaRPr lang="ru-RU"/>
        </a:p>
      </dgm:t>
    </dgm:pt>
    <dgm:pt modelId="{906E0836-4D7F-4CBA-997E-0A58B92EB409}" type="pres">
      <dgm:prSet presAssocID="{E4D487FE-296E-4916-B10D-31D89F0E477A}" presName="node" presStyleLbl="vennNode1" presStyleIdx="3" presStyleCnt="6" custScaleX="123651">
        <dgm:presLayoutVars>
          <dgm:bulletEnabled val="1"/>
        </dgm:presLayoutVars>
      </dgm:prSet>
      <dgm:spPr/>
      <dgm:t>
        <a:bodyPr/>
        <a:lstStyle/>
        <a:p>
          <a:endParaRPr lang="ru-RU"/>
        </a:p>
      </dgm:t>
    </dgm:pt>
    <dgm:pt modelId="{2780CC5D-AD14-48ED-956F-569F5982BCB8}" type="pres">
      <dgm:prSet presAssocID="{3C06396B-334D-4B6A-AC04-3F7CE6E38D6C}" presName="node" presStyleLbl="vennNode1" presStyleIdx="4" presStyleCnt="6" custScaleX="160774" custScaleY="125054">
        <dgm:presLayoutVars>
          <dgm:bulletEnabled val="1"/>
        </dgm:presLayoutVars>
      </dgm:prSet>
      <dgm:spPr/>
      <dgm:t>
        <a:bodyPr/>
        <a:lstStyle/>
        <a:p>
          <a:endParaRPr lang="ru-RU"/>
        </a:p>
      </dgm:t>
    </dgm:pt>
    <dgm:pt modelId="{3AE6B1AF-3A43-4F72-AAF9-F0F5E4D8B8BC}" type="pres">
      <dgm:prSet presAssocID="{A54059B2-8C4C-41F3-9A00-96E6CAD9A2BE}" presName="node" presStyleLbl="vennNode1" presStyleIdx="5" presStyleCnt="6" custScaleX="154477">
        <dgm:presLayoutVars>
          <dgm:bulletEnabled val="1"/>
        </dgm:presLayoutVars>
      </dgm:prSet>
      <dgm:spPr/>
      <dgm:t>
        <a:bodyPr/>
        <a:lstStyle/>
        <a:p>
          <a:endParaRPr lang="ru-RU"/>
        </a:p>
      </dgm:t>
    </dgm:pt>
  </dgm:ptLst>
  <dgm:cxnLst>
    <dgm:cxn modelId="{E93EDFA4-21E1-4095-A388-67E267BE0741}" type="presOf" srcId="{453C94E0-4CFA-4E31-8FDA-8E24C85061F8}" destId="{788C1796-05A4-40EA-8376-47A4A7C8835A}" srcOrd="0" destOrd="0" presId="urn:microsoft.com/office/officeart/2005/8/layout/radial3"/>
    <dgm:cxn modelId="{A8A21960-650E-47C0-850D-1FC0B94D8268}" srcId="{453C94E0-4CFA-4E31-8FDA-8E24C85061F8}" destId="{E5B5E9E2-B023-4044-9AC8-6B4147A9CA42}" srcOrd="0" destOrd="0" parTransId="{2595E8A8-7F41-40B4-919D-891705CBDF25}" sibTransId="{A5A6EED1-0F4D-422C-9783-B32D55AFB154}"/>
    <dgm:cxn modelId="{6A948C66-3895-45F5-AB8B-460874107D3B}" srcId="{453C94E0-4CFA-4E31-8FDA-8E24C85061F8}" destId="{5C853420-ECA5-4043-BECC-0DA35FF186C4}" srcOrd="1" destOrd="0" parTransId="{A2C1AFEF-2B18-4F16-9A3E-24D36D8451C2}" sibTransId="{1CFCD97A-8EA5-4F3A-BE89-426ADCC14899}"/>
    <dgm:cxn modelId="{C4ACBE89-C6FA-4250-86F8-72D0937D992E}" srcId="{453C94E0-4CFA-4E31-8FDA-8E24C85061F8}" destId="{E4D487FE-296E-4916-B10D-31D89F0E477A}" srcOrd="2" destOrd="0" parTransId="{A693B143-72CD-4478-BCED-310B6C2C9848}" sibTransId="{96D0761D-63AF-461A-A362-249DAED96636}"/>
    <dgm:cxn modelId="{41A2A027-40C8-436B-ABD4-8EA6ECFDB1E4}" type="presOf" srcId="{A54059B2-8C4C-41F3-9A00-96E6CAD9A2BE}" destId="{3AE6B1AF-3A43-4F72-AAF9-F0F5E4D8B8BC}" srcOrd="0" destOrd="0" presId="urn:microsoft.com/office/officeart/2005/8/layout/radial3"/>
    <dgm:cxn modelId="{1459818E-E76A-4160-883F-4CD26748885E}" type="presOf" srcId="{E4D487FE-296E-4916-B10D-31D89F0E477A}" destId="{906E0836-4D7F-4CBA-997E-0A58B92EB409}" srcOrd="0" destOrd="0" presId="urn:microsoft.com/office/officeart/2005/8/layout/radial3"/>
    <dgm:cxn modelId="{118C5CDD-A84A-432D-8899-9717400106BC}" srcId="{A779F3BC-F67E-44FF-A984-F097A5114307}" destId="{453C94E0-4CFA-4E31-8FDA-8E24C85061F8}" srcOrd="0" destOrd="0" parTransId="{1BC1C3C9-E27C-4F9F-B638-B74C757EC576}" sibTransId="{A371CFCA-9800-44FC-8372-CE9D0FE65BD7}"/>
    <dgm:cxn modelId="{4E5A729A-024D-468F-B051-5CAC03D49480}" type="presOf" srcId="{A779F3BC-F67E-44FF-A984-F097A5114307}" destId="{D71288F2-9B46-4EA8-9CC5-665D8604360C}" srcOrd="0" destOrd="0" presId="urn:microsoft.com/office/officeart/2005/8/layout/radial3"/>
    <dgm:cxn modelId="{2E35F91C-F0F6-405C-8391-3F4EC92BA70F}" srcId="{453C94E0-4CFA-4E31-8FDA-8E24C85061F8}" destId="{A54059B2-8C4C-41F3-9A00-96E6CAD9A2BE}" srcOrd="4" destOrd="0" parTransId="{25ED9EF6-BDE0-4EDF-9A5E-BCE8D59D7E17}" sibTransId="{336B1430-0189-43FD-80AC-14EFDE87F74E}"/>
    <dgm:cxn modelId="{C4D0CD36-D1A9-48A6-8C25-7542D38ED469}" type="presOf" srcId="{E5B5E9E2-B023-4044-9AC8-6B4147A9CA42}" destId="{76158B79-5A41-4192-9D79-9601A9A34F91}" srcOrd="0" destOrd="0" presId="urn:microsoft.com/office/officeart/2005/8/layout/radial3"/>
    <dgm:cxn modelId="{59923FFD-BDE9-4C94-839F-758641E4A025}" type="presOf" srcId="{5C853420-ECA5-4043-BECC-0DA35FF186C4}" destId="{1183AEB9-4B85-490A-9A58-EC01041B563D}" srcOrd="0" destOrd="0" presId="urn:microsoft.com/office/officeart/2005/8/layout/radial3"/>
    <dgm:cxn modelId="{AC5AEC45-9050-4DA7-A29A-F93CC5C23C27}" srcId="{453C94E0-4CFA-4E31-8FDA-8E24C85061F8}" destId="{3C06396B-334D-4B6A-AC04-3F7CE6E38D6C}" srcOrd="3" destOrd="0" parTransId="{30D39A1A-B1F6-41DC-A8C2-54DE3566D94D}" sibTransId="{C94D89D6-FBD2-4233-9D7E-E4BE03D6F7E3}"/>
    <dgm:cxn modelId="{A07068E0-3F56-4CCE-A0C3-93B2FC8BCD6C}" type="presOf" srcId="{3C06396B-334D-4B6A-AC04-3F7CE6E38D6C}" destId="{2780CC5D-AD14-48ED-956F-569F5982BCB8}" srcOrd="0" destOrd="0" presId="urn:microsoft.com/office/officeart/2005/8/layout/radial3"/>
    <dgm:cxn modelId="{7AD4C169-0C2A-4A7F-AF12-60B01650CCB7}" type="presParOf" srcId="{D71288F2-9B46-4EA8-9CC5-665D8604360C}" destId="{08E37CA2-754D-4847-B3DB-9C163FEFD6FC}" srcOrd="0" destOrd="0" presId="urn:microsoft.com/office/officeart/2005/8/layout/radial3"/>
    <dgm:cxn modelId="{D28875BC-7DF4-474D-BC0A-CF58D95F63F4}" type="presParOf" srcId="{08E37CA2-754D-4847-B3DB-9C163FEFD6FC}" destId="{788C1796-05A4-40EA-8376-47A4A7C8835A}" srcOrd="0" destOrd="0" presId="urn:microsoft.com/office/officeart/2005/8/layout/radial3"/>
    <dgm:cxn modelId="{1FA20729-B608-4013-AB6B-06FFBCA758EC}" type="presParOf" srcId="{08E37CA2-754D-4847-B3DB-9C163FEFD6FC}" destId="{76158B79-5A41-4192-9D79-9601A9A34F91}" srcOrd="1" destOrd="0" presId="urn:microsoft.com/office/officeart/2005/8/layout/radial3"/>
    <dgm:cxn modelId="{05F6886B-59D4-44E5-A485-F1945BBE2EC9}" type="presParOf" srcId="{08E37CA2-754D-4847-B3DB-9C163FEFD6FC}" destId="{1183AEB9-4B85-490A-9A58-EC01041B563D}" srcOrd="2" destOrd="0" presId="urn:microsoft.com/office/officeart/2005/8/layout/radial3"/>
    <dgm:cxn modelId="{2375D8C0-A1EB-436C-9576-9467F999C87E}" type="presParOf" srcId="{08E37CA2-754D-4847-B3DB-9C163FEFD6FC}" destId="{906E0836-4D7F-4CBA-997E-0A58B92EB409}" srcOrd="3" destOrd="0" presId="urn:microsoft.com/office/officeart/2005/8/layout/radial3"/>
    <dgm:cxn modelId="{B3DAD125-41DF-4A0B-8078-F2673AA3346A}" type="presParOf" srcId="{08E37CA2-754D-4847-B3DB-9C163FEFD6FC}" destId="{2780CC5D-AD14-48ED-956F-569F5982BCB8}" srcOrd="4" destOrd="0" presId="urn:microsoft.com/office/officeart/2005/8/layout/radial3"/>
    <dgm:cxn modelId="{EE44FF92-389B-4C65-B208-AF22E84D29FE}" type="presParOf" srcId="{08E37CA2-754D-4847-B3DB-9C163FEFD6FC}" destId="{3AE6B1AF-3A43-4F72-AAF9-F0F5E4D8B8BC}" srcOrd="5"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FDF744-748B-4BA0-88DD-7C9874E28669}">
      <dsp:nvSpPr>
        <dsp:cNvPr id="0" name=""/>
        <dsp:cNvSpPr/>
      </dsp:nvSpPr>
      <dsp:spPr>
        <a:xfrm>
          <a:off x="3055881" y="3048840"/>
          <a:ext cx="2117836" cy="211783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latin typeface="Georgia" pitchFamily="18" charset="0"/>
            </a:rPr>
            <a:t>Матеріал про хімічні виробництва</a:t>
          </a:r>
          <a:endParaRPr lang="ru-RU" sz="1600" b="1" kern="1200" dirty="0">
            <a:latin typeface="Georgia" pitchFamily="18" charset="0"/>
          </a:endParaRPr>
        </a:p>
      </dsp:txBody>
      <dsp:txXfrm>
        <a:off x="3055881" y="3048840"/>
        <a:ext cx="2117836" cy="2117836"/>
      </dsp:txXfrm>
    </dsp:sp>
    <dsp:sp modelId="{E278C75C-920F-4A1B-8C92-53AF7127966C}">
      <dsp:nvSpPr>
        <dsp:cNvPr id="0" name=""/>
        <dsp:cNvSpPr/>
      </dsp:nvSpPr>
      <dsp:spPr>
        <a:xfrm rot="10800000">
          <a:off x="1006602" y="3805966"/>
          <a:ext cx="1936569" cy="603583"/>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9FC9135-20FC-44C4-9D41-A8B5EF710C58}">
      <dsp:nvSpPr>
        <dsp:cNvPr id="0" name=""/>
        <dsp:cNvSpPr/>
      </dsp:nvSpPr>
      <dsp:spPr>
        <a:xfrm>
          <a:off x="630" y="3302980"/>
          <a:ext cx="2011944" cy="160955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uk-UA" sz="1600" b="1" kern="1200" dirty="0" smtClean="0">
              <a:latin typeface="Georgia" pitchFamily="18" charset="0"/>
            </a:rPr>
            <a:t>Реалізація змістових ліній</a:t>
          </a:r>
          <a:endParaRPr lang="ru-RU" sz="1600" b="1" kern="1200" dirty="0">
            <a:latin typeface="Georgia" pitchFamily="18" charset="0"/>
          </a:endParaRPr>
        </a:p>
      </dsp:txBody>
      <dsp:txXfrm>
        <a:off x="630" y="3302980"/>
        <a:ext cx="2011944" cy="1609555"/>
      </dsp:txXfrm>
    </dsp:sp>
    <dsp:sp modelId="{E8FD718E-47C1-43C3-B11B-EACA1A1E94ED}">
      <dsp:nvSpPr>
        <dsp:cNvPr id="0" name=""/>
        <dsp:cNvSpPr/>
      </dsp:nvSpPr>
      <dsp:spPr>
        <a:xfrm rot="13500000">
          <a:off x="1633368" y="2292819"/>
          <a:ext cx="1936569" cy="603583"/>
        </a:xfrm>
        <a:prstGeom prst="leftArrow">
          <a:avLst>
            <a:gd name="adj1" fmla="val 60000"/>
            <a:gd name="adj2" fmla="val 50000"/>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72DA8C7-5C47-4FDB-BCE6-289B8E190BF3}">
      <dsp:nvSpPr>
        <dsp:cNvPr id="0" name=""/>
        <dsp:cNvSpPr/>
      </dsp:nvSpPr>
      <dsp:spPr>
        <a:xfrm>
          <a:off x="911000" y="1105152"/>
          <a:ext cx="2011944" cy="1609555"/>
        </a:xfrm>
        <a:prstGeom prst="roundRect">
          <a:avLst>
            <a:gd name="adj" fmla="val 10000"/>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uk-UA" sz="1600" b="1" kern="1200" dirty="0" smtClean="0">
              <a:latin typeface="Georgia" pitchFamily="18" charset="0"/>
            </a:rPr>
            <a:t>Розвиток научно-технічного кругозору</a:t>
          </a:r>
          <a:endParaRPr lang="ru-RU" sz="1600" b="1" kern="1200" dirty="0">
            <a:latin typeface="Georgia" pitchFamily="18" charset="0"/>
          </a:endParaRPr>
        </a:p>
      </dsp:txBody>
      <dsp:txXfrm>
        <a:off x="911000" y="1105152"/>
        <a:ext cx="2011944" cy="1609555"/>
      </dsp:txXfrm>
    </dsp:sp>
    <dsp:sp modelId="{18D0EE93-3E4C-4268-A788-0D176A7C4923}">
      <dsp:nvSpPr>
        <dsp:cNvPr id="0" name=""/>
        <dsp:cNvSpPr/>
      </dsp:nvSpPr>
      <dsp:spPr>
        <a:xfrm rot="16200000">
          <a:off x="3146515" y="1666053"/>
          <a:ext cx="1936569" cy="603583"/>
        </a:xfrm>
        <a:prstGeom prst="leftArrow">
          <a:avLst>
            <a:gd name="adj1" fmla="val 60000"/>
            <a:gd name="adj2" fmla="val 5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D885BFA-F013-44B4-BD64-DB64453360E6}">
      <dsp:nvSpPr>
        <dsp:cNvPr id="0" name=""/>
        <dsp:cNvSpPr/>
      </dsp:nvSpPr>
      <dsp:spPr>
        <a:xfrm>
          <a:off x="3108827" y="194782"/>
          <a:ext cx="2011944" cy="1609555"/>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uk-UA" sz="1600" b="1" kern="1200" dirty="0" smtClean="0">
              <a:latin typeface="Georgia" pitchFamily="18" charset="0"/>
            </a:rPr>
            <a:t>Реалізація МПЗ</a:t>
          </a:r>
          <a:endParaRPr lang="ru-RU" sz="1600" b="1" kern="1200" dirty="0">
            <a:latin typeface="Georgia" pitchFamily="18" charset="0"/>
          </a:endParaRPr>
        </a:p>
      </dsp:txBody>
      <dsp:txXfrm>
        <a:off x="3108827" y="194782"/>
        <a:ext cx="2011944" cy="1609555"/>
      </dsp:txXfrm>
    </dsp:sp>
    <dsp:sp modelId="{5A6DDF8F-A24E-4312-9B40-DD5CE181E0B9}">
      <dsp:nvSpPr>
        <dsp:cNvPr id="0" name=""/>
        <dsp:cNvSpPr/>
      </dsp:nvSpPr>
      <dsp:spPr>
        <a:xfrm rot="18900000">
          <a:off x="4659662" y="2292819"/>
          <a:ext cx="1936569" cy="603583"/>
        </a:xfrm>
        <a:prstGeom prst="leftArrow">
          <a:avLst>
            <a:gd name="adj1" fmla="val 60000"/>
            <a:gd name="adj2" fmla="val 50000"/>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88A52D0-DCDA-4E9F-915C-DB730B1BC3B6}">
      <dsp:nvSpPr>
        <dsp:cNvPr id="0" name=""/>
        <dsp:cNvSpPr/>
      </dsp:nvSpPr>
      <dsp:spPr>
        <a:xfrm>
          <a:off x="5306655" y="1105152"/>
          <a:ext cx="2011944" cy="1609555"/>
        </a:xfrm>
        <a:prstGeom prst="roundRect">
          <a:avLst>
            <a:gd name="adj" fmla="val 10000"/>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uk-UA" sz="1600" b="1" kern="1200" dirty="0" smtClean="0">
              <a:latin typeface="Georgia" pitchFamily="18" charset="0"/>
            </a:rPr>
            <a:t>Екологізація освіти</a:t>
          </a:r>
          <a:endParaRPr lang="ru-RU" sz="1600" b="1" kern="1200" dirty="0">
            <a:latin typeface="Georgia" pitchFamily="18" charset="0"/>
          </a:endParaRPr>
        </a:p>
      </dsp:txBody>
      <dsp:txXfrm>
        <a:off x="5306655" y="1105152"/>
        <a:ext cx="2011944" cy="1609555"/>
      </dsp:txXfrm>
    </dsp:sp>
    <dsp:sp modelId="{149FCB6B-41E8-4B15-A931-32185903C0C5}">
      <dsp:nvSpPr>
        <dsp:cNvPr id="0" name=""/>
        <dsp:cNvSpPr/>
      </dsp:nvSpPr>
      <dsp:spPr>
        <a:xfrm>
          <a:off x="5286428" y="3805966"/>
          <a:ext cx="1936569" cy="603583"/>
        </a:xfrm>
        <a:prstGeom prst="lef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2393E2C-BCE7-467D-A1CA-BD92F16D2D87}">
      <dsp:nvSpPr>
        <dsp:cNvPr id="0" name=""/>
        <dsp:cNvSpPr/>
      </dsp:nvSpPr>
      <dsp:spPr>
        <a:xfrm>
          <a:off x="6217025" y="3302980"/>
          <a:ext cx="2011944" cy="1609555"/>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uk-UA" sz="1600" b="1" kern="1200" dirty="0" smtClean="0">
              <a:latin typeface="Georgia" pitchFamily="18" charset="0"/>
            </a:rPr>
            <a:t>Профорієнтація учнів</a:t>
          </a:r>
          <a:endParaRPr lang="ru-RU" sz="1600" b="1" kern="1200" dirty="0">
            <a:latin typeface="Georgia" pitchFamily="18" charset="0"/>
          </a:endParaRPr>
        </a:p>
      </dsp:txBody>
      <dsp:txXfrm>
        <a:off x="6217025" y="3302980"/>
        <a:ext cx="2011944" cy="16095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D775FE-053D-43EB-9C9E-B2F6A8E630A1}">
      <dsp:nvSpPr>
        <dsp:cNvPr id="0" name=""/>
        <dsp:cNvSpPr/>
      </dsp:nvSpPr>
      <dsp:spPr>
        <a:xfrm>
          <a:off x="729462" y="289"/>
          <a:ext cx="2038460" cy="1404499"/>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05B9184-A695-46AA-AE95-82C43B98B53E}">
      <dsp:nvSpPr>
        <dsp:cNvPr id="0" name=""/>
        <dsp:cNvSpPr/>
      </dsp:nvSpPr>
      <dsp:spPr>
        <a:xfrm>
          <a:off x="585435" y="1404789"/>
          <a:ext cx="2326515" cy="75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uk-UA" sz="2000" kern="1200" dirty="0" smtClean="0">
              <a:latin typeface="Georgia" pitchFamily="18" charset="0"/>
            </a:rPr>
            <a:t>збереження систем підтримки життя на планеті</a:t>
          </a:r>
          <a:endParaRPr lang="ru-RU" sz="2000" kern="1200" dirty="0">
            <a:latin typeface="Georgia" pitchFamily="18" charset="0"/>
          </a:endParaRPr>
        </a:p>
      </dsp:txBody>
      <dsp:txXfrm>
        <a:off x="585435" y="1404789"/>
        <a:ext cx="2326515" cy="756268"/>
      </dsp:txXfrm>
    </dsp:sp>
    <dsp:sp modelId="{4EDF4617-E456-4F4C-8C9A-988C7E279A5F}">
      <dsp:nvSpPr>
        <dsp:cNvPr id="0" name=""/>
        <dsp:cNvSpPr/>
      </dsp:nvSpPr>
      <dsp:spPr>
        <a:xfrm>
          <a:off x="3115882" y="289"/>
          <a:ext cx="2038460" cy="1404499"/>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192EE3-93D9-422F-99CA-E3D9DD87C759}">
      <dsp:nvSpPr>
        <dsp:cNvPr id="0" name=""/>
        <dsp:cNvSpPr/>
      </dsp:nvSpPr>
      <dsp:spPr>
        <a:xfrm>
          <a:off x="3115882" y="1404789"/>
          <a:ext cx="2038460" cy="75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uk-UA" sz="2000" kern="1200" dirty="0" smtClean="0">
              <a:latin typeface="Georgia" pitchFamily="18" charset="0"/>
            </a:rPr>
            <a:t>забезпечення людства чистою водою</a:t>
          </a:r>
          <a:endParaRPr lang="ru-RU" sz="2000" kern="1200" dirty="0">
            <a:latin typeface="Georgia" pitchFamily="18" charset="0"/>
          </a:endParaRPr>
        </a:p>
      </dsp:txBody>
      <dsp:txXfrm>
        <a:off x="3115882" y="1404789"/>
        <a:ext cx="2038460" cy="756268"/>
      </dsp:txXfrm>
    </dsp:sp>
    <dsp:sp modelId="{74E191E8-C655-4C6C-AAE6-B2AE5A55A8FF}">
      <dsp:nvSpPr>
        <dsp:cNvPr id="0" name=""/>
        <dsp:cNvSpPr/>
      </dsp:nvSpPr>
      <dsp:spPr>
        <a:xfrm>
          <a:off x="5481989" y="289"/>
          <a:ext cx="2038460" cy="1404499"/>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B27A5DA-5C61-456E-9DFA-0F4F55D42E5E}">
      <dsp:nvSpPr>
        <dsp:cNvPr id="0" name=""/>
        <dsp:cNvSpPr/>
      </dsp:nvSpPr>
      <dsp:spPr>
        <a:xfrm>
          <a:off x="5358275" y="1404789"/>
          <a:ext cx="2285889" cy="75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uk-UA" sz="2000" kern="1200" dirty="0" smtClean="0">
              <a:latin typeface="Georgia" pitchFamily="18" charset="0"/>
            </a:rPr>
            <a:t>забезпечення людства продовольством і енергією</a:t>
          </a:r>
          <a:endParaRPr lang="ru-RU" sz="2000" kern="1200" dirty="0">
            <a:latin typeface="Georgia" pitchFamily="18" charset="0"/>
          </a:endParaRPr>
        </a:p>
      </dsp:txBody>
      <dsp:txXfrm>
        <a:off x="5358275" y="1404789"/>
        <a:ext cx="2285889" cy="756268"/>
      </dsp:txXfrm>
    </dsp:sp>
    <dsp:sp modelId="{75EB2F42-C537-4E3D-A0EB-E87C6A66CC8B}">
      <dsp:nvSpPr>
        <dsp:cNvPr id="0" name=""/>
        <dsp:cNvSpPr/>
      </dsp:nvSpPr>
      <dsp:spPr>
        <a:xfrm>
          <a:off x="3095569" y="2364904"/>
          <a:ext cx="2038460" cy="1404499"/>
        </a:xfrm>
        <a:prstGeom prst="roundRect">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5B4773-177F-43C2-8B0A-6FB359AD704E}">
      <dsp:nvSpPr>
        <dsp:cNvPr id="0" name=""/>
        <dsp:cNvSpPr/>
      </dsp:nvSpPr>
      <dsp:spPr>
        <a:xfrm>
          <a:off x="2673424" y="3769404"/>
          <a:ext cx="2882750" cy="75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uk-UA" sz="2000" kern="1200" dirty="0" smtClean="0">
              <a:latin typeface="Georgia" pitchFamily="18" charset="0"/>
            </a:rPr>
            <a:t>зм’якшенні наслідків кліматичних змін</a:t>
          </a:r>
          <a:endParaRPr lang="ru-RU" sz="2000" kern="1200" dirty="0">
            <a:latin typeface="Georgia" pitchFamily="18" charset="0"/>
          </a:endParaRPr>
        </a:p>
      </dsp:txBody>
      <dsp:txXfrm>
        <a:off x="2673424" y="3769404"/>
        <a:ext cx="2882750" cy="75626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8C1796-05A4-40EA-8376-47A4A7C8835A}">
      <dsp:nvSpPr>
        <dsp:cNvPr id="0" name=""/>
        <dsp:cNvSpPr/>
      </dsp:nvSpPr>
      <dsp:spPr>
        <a:xfrm>
          <a:off x="2871991" y="1041516"/>
          <a:ext cx="2603312" cy="2603312"/>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uk-UA" sz="1700" b="1" i="0" kern="1200" noProof="0" dirty="0" smtClean="0">
              <a:latin typeface="Georgia" pitchFamily="18" charset="0"/>
            </a:rPr>
            <a:t>Хіміко-технологічний процес та його оптимізація</a:t>
          </a:r>
          <a:endParaRPr lang="uk-UA" sz="1700" b="1" i="0" kern="1200" noProof="0" dirty="0">
            <a:latin typeface="Georgia" pitchFamily="18" charset="0"/>
          </a:endParaRPr>
        </a:p>
      </dsp:txBody>
      <dsp:txXfrm>
        <a:off x="2871991" y="1041516"/>
        <a:ext cx="2603312" cy="2603312"/>
      </dsp:txXfrm>
    </dsp:sp>
    <dsp:sp modelId="{76158B79-5A41-4192-9D79-9601A9A34F91}">
      <dsp:nvSpPr>
        <dsp:cNvPr id="0" name=""/>
        <dsp:cNvSpPr/>
      </dsp:nvSpPr>
      <dsp:spPr>
        <a:xfrm>
          <a:off x="3522819" y="-1210"/>
          <a:ext cx="1301656" cy="1301656"/>
        </a:xfrm>
        <a:prstGeom prst="ellipse">
          <a:avLst/>
        </a:prstGeom>
        <a:gradFill rotWithShape="0">
          <a:gsLst>
            <a:gs pos="0">
              <a:schemeClr val="accent5">
                <a:alpha val="50000"/>
                <a:hueOff val="-1986775"/>
                <a:satOff val="7962"/>
                <a:lumOff val="1726"/>
                <a:alphaOff val="0"/>
                <a:shade val="51000"/>
                <a:satMod val="130000"/>
              </a:schemeClr>
            </a:gs>
            <a:gs pos="80000">
              <a:schemeClr val="accent5">
                <a:alpha val="50000"/>
                <a:hueOff val="-1986775"/>
                <a:satOff val="7962"/>
                <a:lumOff val="1726"/>
                <a:alphaOff val="0"/>
                <a:shade val="93000"/>
                <a:satMod val="130000"/>
              </a:schemeClr>
            </a:gs>
            <a:gs pos="100000">
              <a:schemeClr val="accent5">
                <a:alpha val="50000"/>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b="1" i="0" kern="1200" noProof="0" smtClean="0">
              <a:latin typeface="Georgia" pitchFamily="18" charset="0"/>
            </a:rPr>
            <a:t>Сировина</a:t>
          </a:r>
          <a:endParaRPr lang="uk-UA" sz="1200" b="1" i="0" kern="1200" noProof="0">
            <a:latin typeface="Georgia" pitchFamily="18" charset="0"/>
          </a:endParaRPr>
        </a:p>
      </dsp:txBody>
      <dsp:txXfrm>
        <a:off x="3522819" y="-1210"/>
        <a:ext cx="1301656" cy="1301656"/>
      </dsp:txXfrm>
    </dsp:sp>
    <dsp:sp modelId="{1183AEB9-4B85-490A-9A58-EC01041B563D}">
      <dsp:nvSpPr>
        <dsp:cNvPr id="0" name=""/>
        <dsp:cNvSpPr/>
      </dsp:nvSpPr>
      <dsp:spPr>
        <a:xfrm>
          <a:off x="4896630" y="1169006"/>
          <a:ext cx="1775368" cy="1301656"/>
        </a:xfrm>
        <a:prstGeom prst="ellipse">
          <a:avLst/>
        </a:prstGeom>
        <a:gradFill rotWithShape="0">
          <a:gsLst>
            <a:gs pos="0">
              <a:schemeClr val="accent5">
                <a:alpha val="50000"/>
                <a:hueOff val="-3973551"/>
                <a:satOff val="15924"/>
                <a:lumOff val="3451"/>
                <a:alphaOff val="0"/>
                <a:shade val="51000"/>
                <a:satMod val="130000"/>
              </a:schemeClr>
            </a:gs>
            <a:gs pos="80000">
              <a:schemeClr val="accent5">
                <a:alpha val="50000"/>
                <a:hueOff val="-3973551"/>
                <a:satOff val="15924"/>
                <a:lumOff val="3451"/>
                <a:alphaOff val="0"/>
                <a:shade val="93000"/>
                <a:satMod val="130000"/>
              </a:schemeClr>
            </a:gs>
            <a:gs pos="100000">
              <a:schemeClr val="accent5">
                <a:alpha val="50000"/>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b="1" i="0" kern="1200" noProof="0" smtClean="0">
              <a:latin typeface="Georgia" pitchFamily="18" charset="0"/>
            </a:rPr>
            <a:t>Продукти виробництва</a:t>
          </a:r>
          <a:endParaRPr lang="uk-UA" sz="1200" b="1" i="0" kern="1200" noProof="0">
            <a:latin typeface="Georgia" pitchFamily="18" charset="0"/>
          </a:endParaRPr>
        </a:p>
      </dsp:txBody>
      <dsp:txXfrm>
        <a:off x="4896630" y="1169006"/>
        <a:ext cx="1775368" cy="1301656"/>
      </dsp:txXfrm>
    </dsp:sp>
    <dsp:sp modelId="{906E0836-4D7F-4CBA-997E-0A58B92EB409}">
      <dsp:nvSpPr>
        <dsp:cNvPr id="0" name=""/>
        <dsp:cNvSpPr/>
      </dsp:nvSpPr>
      <dsp:spPr>
        <a:xfrm>
          <a:off x="4364339" y="3062459"/>
          <a:ext cx="1609511" cy="1301656"/>
        </a:xfrm>
        <a:prstGeom prst="ellipse">
          <a:avLst/>
        </a:prstGeom>
        <a:gradFill rotWithShape="0">
          <a:gsLst>
            <a:gs pos="0">
              <a:schemeClr val="accent5">
                <a:alpha val="50000"/>
                <a:hueOff val="-5960326"/>
                <a:satOff val="23887"/>
                <a:lumOff val="5177"/>
                <a:alphaOff val="0"/>
                <a:shade val="51000"/>
                <a:satMod val="130000"/>
              </a:schemeClr>
            </a:gs>
            <a:gs pos="80000">
              <a:schemeClr val="accent5">
                <a:alpha val="50000"/>
                <a:hueOff val="-5960326"/>
                <a:satOff val="23887"/>
                <a:lumOff val="5177"/>
                <a:alphaOff val="0"/>
                <a:shade val="93000"/>
                <a:satMod val="130000"/>
              </a:schemeClr>
            </a:gs>
            <a:gs pos="100000">
              <a:schemeClr val="accent5">
                <a:alpha val="50000"/>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b="1" i="0" kern="1200" noProof="0" smtClean="0">
              <a:latin typeface="Georgia" pitchFamily="18" charset="0"/>
            </a:rPr>
            <a:t>Матеріали і конструкції апаратів</a:t>
          </a:r>
          <a:endParaRPr lang="uk-UA" sz="1200" b="1" i="0" kern="1200" noProof="0">
            <a:latin typeface="Georgia" pitchFamily="18" charset="0"/>
          </a:endParaRPr>
        </a:p>
      </dsp:txBody>
      <dsp:txXfrm>
        <a:off x="4364339" y="3062459"/>
        <a:ext cx="1609511" cy="1301656"/>
      </dsp:txXfrm>
    </dsp:sp>
    <dsp:sp modelId="{2780CC5D-AD14-48ED-956F-569F5982BCB8}">
      <dsp:nvSpPr>
        <dsp:cNvPr id="0" name=""/>
        <dsp:cNvSpPr/>
      </dsp:nvSpPr>
      <dsp:spPr>
        <a:xfrm>
          <a:off x="2131838" y="2899400"/>
          <a:ext cx="2092724" cy="1627773"/>
        </a:xfrm>
        <a:prstGeom prst="ellipse">
          <a:avLst/>
        </a:prstGeom>
        <a:gradFill rotWithShape="0">
          <a:gsLst>
            <a:gs pos="0">
              <a:schemeClr val="accent5">
                <a:alpha val="50000"/>
                <a:hueOff val="-7947101"/>
                <a:satOff val="31849"/>
                <a:lumOff val="6902"/>
                <a:alphaOff val="0"/>
                <a:shade val="51000"/>
                <a:satMod val="130000"/>
              </a:schemeClr>
            </a:gs>
            <a:gs pos="80000">
              <a:schemeClr val="accent5">
                <a:alpha val="50000"/>
                <a:hueOff val="-7947101"/>
                <a:satOff val="31849"/>
                <a:lumOff val="6902"/>
                <a:alphaOff val="0"/>
                <a:shade val="93000"/>
                <a:satMod val="130000"/>
              </a:schemeClr>
            </a:gs>
            <a:gs pos="100000">
              <a:schemeClr val="accent5">
                <a:alpha val="50000"/>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x-none" sz="1200" b="1" i="0" u="none" kern="1200" smtClean="0">
              <a:latin typeface="Georgia" pitchFamily="18" charset="0"/>
            </a:rPr>
            <a:t>Техніка безпеки та охорона навколишнього середовища</a:t>
          </a:r>
          <a:endParaRPr lang="ru-RU" sz="1200" b="1" i="0" kern="1200" dirty="0">
            <a:latin typeface="Georgia" pitchFamily="18" charset="0"/>
          </a:endParaRPr>
        </a:p>
      </dsp:txBody>
      <dsp:txXfrm>
        <a:off x="2131838" y="2899400"/>
        <a:ext cx="2092724" cy="1627773"/>
      </dsp:txXfrm>
    </dsp:sp>
    <dsp:sp modelId="{3AE6B1AF-3A43-4F72-AAF9-F0F5E4D8B8BC}">
      <dsp:nvSpPr>
        <dsp:cNvPr id="0" name=""/>
        <dsp:cNvSpPr/>
      </dsp:nvSpPr>
      <dsp:spPr>
        <a:xfrm>
          <a:off x="1557601" y="1169006"/>
          <a:ext cx="2010759" cy="1301656"/>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b="1" i="0" kern="1200" dirty="0" smtClean="0">
              <a:latin typeface="Georgia" pitchFamily="18" charset="0"/>
            </a:rPr>
            <a:t>Поняття про хімічні професії</a:t>
          </a:r>
          <a:endParaRPr lang="ru-RU" sz="1200" b="1" i="0" kern="1200" dirty="0">
            <a:latin typeface="Georgia" pitchFamily="18" charset="0"/>
          </a:endParaRPr>
        </a:p>
      </dsp:txBody>
      <dsp:txXfrm>
        <a:off x="1557601" y="1169006"/>
        <a:ext cx="2010759" cy="130165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EC3327-B65E-4089-94F5-24CDAAE3F086}" type="datetimeFigureOut">
              <a:rPr lang="ru-RU" smtClean="0"/>
              <a:t>08.04.2021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FC1C8D-6EF9-41AC-944E-A97E9EA78479}"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7FC1C8D-6EF9-41AC-944E-A97E9EA78479}" type="slidenum">
              <a:rPr lang="ru-RU" smtClean="0"/>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4000D6D-2864-40D5-961F-A14F32A89CC1}" type="datetimeFigureOut">
              <a:rPr lang="ru-RU" smtClean="0"/>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CC051A-CCC9-4849-AA54-35205A3C788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000D6D-2864-40D5-961F-A14F32A89CC1}" type="datetimeFigureOut">
              <a:rPr lang="ru-RU" smtClean="0"/>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CC051A-CCC9-4849-AA54-35205A3C788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000D6D-2864-40D5-961F-A14F32A89CC1}" type="datetimeFigureOut">
              <a:rPr lang="ru-RU" smtClean="0"/>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CC051A-CCC9-4849-AA54-35205A3C788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000D6D-2864-40D5-961F-A14F32A89CC1}" type="datetimeFigureOut">
              <a:rPr lang="ru-RU" smtClean="0"/>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CC051A-CCC9-4849-AA54-35205A3C788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4000D6D-2864-40D5-961F-A14F32A89CC1}" type="datetimeFigureOut">
              <a:rPr lang="ru-RU" smtClean="0"/>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CC051A-CCC9-4849-AA54-35205A3C788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4000D6D-2864-40D5-961F-A14F32A89CC1}" type="datetimeFigureOut">
              <a:rPr lang="ru-RU" smtClean="0"/>
              <a:t>08.04.2021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CC051A-CCC9-4849-AA54-35205A3C788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4000D6D-2864-40D5-961F-A14F32A89CC1}" type="datetimeFigureOut">
              <a:rPr lang="ru-RU" smtClean="0"/>
              <a:t>08.04.2021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DCC051A-CCC9-4849-AA54-35205A3C788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4000D6D-2864-40D5-961F-A14F32A89CC1}" type="datetimeFigureOut">
              <a:rPr lang="ru-RU" smtClean="0"/>
              <a:t>08.04.2021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DCC051A-CCC9-4849-AA54-35205A3C788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000D6D-2864-40D5-961F-A14F32A89CC1}" type="datetimeFigureOut">
              <a:rPr lang="ru-RU" smtClean="0"/>
              <a:t>08.04.2021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DCC051A-CCC9-4849-AA54-35205A3C788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000D6D-2864-40D5-961F-A14F32A89CC1}" type="datetimeFigureOut">
              <a:rPr lang="ru-RU" smtClean="0"/>
              <a:t>08.04.2021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CC051A-CCC9-4849-AA54-35205A3C788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000D6D-2864-40D5-961F-A14F32A89CC1}" type="datetimeFigureOut">
              <a:rPr lang="ru-RU" smtClean="0"/>
              <a:t>08.04.2021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CC051A-CCC9-4849-AA54-35205A3C7883}"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8080">
            <a:alpha val="7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00D6D-2864-40D5-961F-A14F32A89CC1}" type="datetimeFigureOut">
              <a:rPr lang="ru-RU" smtClean="0"/>
              <a:t>08.04.2021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C051A-CCC9-4849-AA54-35205A3C788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764704"/>
            <a:ext cx="8229600" cy="1143000"/>
          </a:xfrm>
        </p:spPr>
        <p:txBody>
          <a:bodyPr>
            <a:normAutofit fontScale="90000"/>
          </a:bodyPr>
          <a:lstStyle/>
          <a:p>
            <a:r>
              <a:rPr lang="uk-UA" b="1" dirty="0">
                <a:latin typeface="Georgia" pitchFamily="18" charset="0"/>
              </a:rPr>
              <a:t>МЕТОДИКА ВИВЧЕННЯ ОСНОВ ХІМІЧНИХ ВИРОБНИЦТВ</a:t>
            </a:r>
            <a:endParaRPr lang="ru-RU" dirty="0">
              <a:latin typeface="Georgia" pitchFamily="18" charset="0"/>
            </a:endParaRPr>
          </a:p>
        </p:txBody>
      </p:sp>
      <p:pic>
        <p:nvPicPr>
          <p:cNvPr id="6" name="Picture 2"/>
          <p:cNvPicPr>
            <a:picLocks noGrp="1" noChangeAspect="1" noChangeArrowheads="1"/>
          </p:cNvPicPr>
          <p:nvPr>
            <p:ph idx="1"/>
          </p:nvPr>
        </p:nvPicPr>
        <p:blipFill>
          <a:blip r:embed="rId2" cstate="print"/>
          <a:srcRect/>
          <a:stretch>
            <a:fillRect/>
          </a:stretch>
        </p:blipFill>
        <p:spPr bwMode="auto">
          <a:xfrm>
            <a:off x="1691680" y="2348880"/>
            <a:ext cx="5715000" cy="40005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Сировина</a:t>
            </a:r>
            <a:endParaRPr lang="ru-RU" sz="3200" b="1" dirty="0">
              <a:latin typeface="Georgia" pitchFamily="18" charset="0"/>
            </a:endParaRPr>
          </a:p>
        </p:txBody>
      </p:sp>
      <p:sp>
        <p:nvSpPr>
          <p:cNvPr id="3" name="Содержимое 2"/>
          <p:cNvSpPr>
            <a:spLocks noGrp="1"/>
          </p:cNvSpPr>
          <p:nvPr>
            <p:ph idx="1"/>
          </p:nvPr>
        </p:nvSpPr>
        <p:spPr/>
        <p:txBody>
          <a:bodyPr anchor="ctr">
            <a:normAutofit/>
          </a:bodyPr>
          <a:lstStyle/>
          <a:p>
            <a:pPr marL="269875" indent="0">
              <a:lnSpc>
                <a:spcPct val="120000"/>
              </a:lnSpc>
              <a:spcBef>
                <a:spcPts val="0"/>
              </a:spcBef>
              <a:buNone/>
              <a:defRPr/>
            </a:pPr>
            <a:r>
              <a:rPr lang="uk-UA" sz="2400" b="1" dirty="0">
                <a:latin typeface="Georgia" pitchFamily="18" charset="0"/>
                <a:cs typeface="Times New Roman" panose="02020603050405020304" pitchFamily="18" charset="0"/>
              </a:rPr>
              <a:t>Сировиною</a:t>
            </a:r>
            <a:r>
              <a:rPr lang="uk-UA" sz="2400" dirty="0">
                <a:latin typeface="Georgia" pitchFamily="18" charset="0"/>
                <a:cs typeface="Times New Roman" panose="02020603050405020304" pitchFamily="18" charset="0"/>
              </a:rPr>
              <a:t> називають продукти, які використовуються в промисловості для одержання засобів виробництва або предметів споживання.</a:t>
            </a:r>
            <a:endParaRPr lang="ru-RU" sz="2400" dirty="0">
              <a:latin typeface="Georgia" pitchFamily="18" charset="0"/>
              <a:cs typeface="Times New Roman" panose="02020603050405020304" pitchFamily="18" charset="0"/>
            </a:endParaRPr>
          </a:p>
          <a:p>
            <a:pPr marL="269875" indent="0">
              <a:lnSpc>
                <a:spcPct val="120000"/>
              </a:lnSpc>
              <a:spcBef>
                <a:spcPts val="0"/>
              </a:spcBef>
              <a:buNone/>
              <a:defRPr/>
            </a:pPr>
            <a:r>
              <a:rPr lang="uk-UA" sz="2400" dirty="0" smtClean="0">
                <a:latin typeface="Georgia" pitchFamily="18" charset="0"/>
                <a:cs typeface="Times New Roman" panose="02020603050405020304" pitchFamily="18" charset="0"/>
              </a:rPr>
              <a:t>Елементами </a:t>
            </a:r>
            <a:r>
              <a:rPr lang="uk-UA" sz="2400" dirty="0">
                <a:latin typeface="Georgia" pitchFamily="18" charset="0"/>
                <a:cs typeface="Times New Roman" panose="02020603050405020304" pitchFamily="18" charset="0"/>
              </a:rPr>
              <a:t>цього блоку є такі знання:</a:t>
            </a:r>
            <a:endParaRPr lang="ru-RU" sz="2400" dirty="0">
              <a:latin typeface="Georgia" pitchFamily="18" charset="0"/>
              <a:cs typeface="Times New Roman" panose="02020603050405020304" pitchFamily="18" charset="0"/>
            </a:endParaRPr>
          </a:p>
          <a:p>
            <a:pPr>
              <a:lnSpc>
                <a:spcPct val="120000"/>
              </a:lnSpc>
              <a:spcBef>
                <a:spcPts val="0"/>
              </a:spcBef>
              <a:buBlip>
                <a:blip r:embed="rId2"/>
              </a:buBlip>
              <a:defRPr/>
            </a:pPr>
            <a:r>
              <a:rPr lang="uk-UA" sz="2400" b="1" dirty="0">
                <a:latin typeface="Georgia" pitchFamily="18" charset="0"/>
                <a:cs typeface="Times New Roman" panose="02020603050405020304" pitchFamily="18" charset="0"/>
              </a:rPr>
              <a:t>вибір сировини </a:t>
            </a:r>
            <a:r>
              <a:rPr lang="uk-UA" sz="2400" dirty="0">
                <a:latin typeface="Georgia" pitchFamily="18" charset="0"/>
                <a:cs typeface="Times New Roman" panose="02020603050405020304" pitchFamily="18" charset="0"/>
              </a:rPr>
              <a:t>(добування, доставка, поширення в природі, вміст домішок та основного компонента);</a:t>
            </a:r>
            <a:endParaRPr lang="ru-RU" sz="2400" dirty="0">
              <a:latin typeface="Georgia" pitchFamily="18" charset="0"/>
              <a:cs typeface="Times New Roman" panose="02020603050405020304" pitchFamily="18" charset="0"/>
            </a:endParaRPr>
          </a:p>
          <a:p>
            <a:pPr>
              <a:lnSpc>
                <a:spcPct val="120000"/>
              </a:lnSpc>
              <a:spcBef>
                <a:spcPts val="0"/>
              </a:spcBef>
              <a:buBlip>
                <a:blip r:embed="rId2"/>
              </a:buBlip>
              <a:defRPr/>
            </a:pPr>
            <a:r>
              <a:rPr lang="uk-UA" sz="2400" b="1" dirty="0">
                <a:latin typeface="Georgia" pitchFamily="18" charset="0"/>
                <a:cs typeface="Times New Roman" panose="02020603050405020304" pitchFamily="18" charset="0"/>
              </a:rPr>
              <a:t>підготовка сировини </a:t>
            </a:r>
            <a:r>
              <a:rPr lang="uk-UA" sz="2400" dirty="0">
                <a:latin typeface="Georgia" pitchFamily="18" charset="0"/>
                <a:cs typeface="Times New Roman" panose="02020603050405020304" pitchFamily="18" charset="0"/>
              </a:rPr>
              <a:t>(сортування, подрібнення, укрупнення, збагачення, зневоднення</a:t>
            </a:r>
            <a:r>
              <a:rPr lang="uk-UA" sz="2400" dirty="0" smtClean="0">
                <a:latin typeface="Georgia" pitchFamily="18" charset="0"/>
                <a:cs typeface="Times New Roman" panose="02020603050405020304" pitchFamily="18" charset="0"/>
              </a:rPr>
              <a:t>).</a:t>
            </a:r>
            <a:endParaRPr lang="ru-RU" sz="2400" dirty="0">
              <a:latin typeface="Georgia"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latin typeface="Georgia" pitchFamily="18" charset="0"/>
              </a:rPr>
              <a:t>Продукти </a:t>
            </a:r>
            <a:r>
              <a:rPr lang="uk-UA" sz="3200" b="1" dirty="0" smtClean="0">
                <a:latin typeface="Georgia" pitchFamily="18" charset="0"/>
              </a:rPr>
              <a:t>виробництва</a:t>
            </a:r>
            <a:endParaRPr lang="ru-RU" sz="3200" dirty="0">
              <a:latin typeface="Georgia" pitchFamily="18" charset="0"/>
            </a:endParaRPr>
          </a:p>
        </p:txBody>
      </p:sp>
      <p:sp>
        <p:nvSpPr>
          <p:cNvPr id="3" name="Содержимое 2"/>
          <p:cNvSpPr>
            <a:spLocks noGrp="1"/>
          </p:cNvSpPr>
          <p:nvPr>
            <p:ph idx="1"/>
          </p:nvPr>
        </p:nvSpPr>
        <p:spPr/>
        <p:txBody>
          <a:bodyPr anchor="ctr">
            <a:normAutofit/>
          </a:bodyPr>
          <a:lstStyle/>
          <a:p>
            <a:pPr marL="179388" indent="0">
              <a:lnSpc>
                <a:spcPct val="120000"/>
              </a:lnSpc>
              <a:spcBef>
                <a:spcPts val="0"/>
              </a:spcBef>
              <a:buNone/>
            </a:pPr>
            <a:r>
              <a:rPr lang="uk-UA" sz="2400" dirty="0">
                <a:latin typeface="Georgia" pitchFamily="18" charset="0"/>
              </a:rPr>
              <a:t>Під </a:t>
            </a:r>
            <a:r>
              <a:rPr lang="uk-UA" sz="2400" b="1" dirty="0">
                <a:latin typeface="Georgia" pitchFamily="18" charset="0"/>
              </a:rPr>
              <a:t>продуктами</a:t>
            </a:r>
            <a:r>
              <a:rPr lang="uk-UA" sz="2400" dirty="0">
                <a:latin typeface="Georgia" pitchFamily="18" charset="0"/>
              </a:rPr>
              <a:t> розуміють результати хіміко-технологічного процесу, що являє собою предмет споживання або предмет праці в інших виробництвах.</a:t>
            </a:r>
            <a:endParaRPr lang="ru-RU" sz="2400" dirty="0">
              <a:latin typeface="Georgia" pitchFamily="18" charset="0"/>
            </a:endParaRPr>
          </a:p>
          <a:p>
            <a:pPr marL="179388" indent="0">
              <a:lnSpc>
                <a:spcPct val="120000"/>
              </a:lnSpc>
              <a:spcBef>
                <a:spcPts val="0"/>
              </a:spcBef>
              <a:buNone/>
            </a:pPr>
            <a:r>
              <a:rPr lang="uk-UA" sz="2400" i="1" dirty="0">
                <a:latin typeface="Georgia" pitchFamily="18" charset="0"/>
              </a:rPr>
              <a:t>Цей блок включає:</a:t>
            </a:r>
            <a:endParaRPr lang="ru-RU" sz="2400" dirty="0">
              <a:latin typeface="Georgia" pitchFamily="18" charset="0"/>
            </a:endParaRPr>
          </a:p>
          <a:p>
            <a:pPr lvl="0">
              <a:lnSpc>
                <a:spcPct val="120000"/>
              </a:lnSpc>
              <a:spcBef>
                <a:spcPts val="0"/>
              </a:spcBef>
              <a:buBlip>
                <a:blip r:embed="rId2"/>
              </a:buBlip>
            </a:pPr>
            <a:r>
              <a:rPr lang="uk-UA" sz="2400" dirty="0">
                <a:latin typeface="Georgia" pitchFamily="18" charset="0"/>
              </a:rPr>
              <a:t>вихід продукту, кількість виробленого продукту, втрати виробництва;</a:t>
            </a:r>
            <a:endParaRPr lang="ru-RU" sz="2400" dirty="0">
              <a:latin typeface="Georgia" pitchFamily="18" charset="0"/>
            </a:endParaRPr>
          </a:p>
          <a:p>
            <a:pPr>
              <a:lnSpc>
                <a:spcPct val="120000"/>
              </a:lnSpc>
              <a:spcBef>
                <a:spcPts val="0"/>
              </a:spcBef>
              <a:buBlip>
                <a:blip r:embed="rId2"/>
              </a:buBlip>
            </a:pPr>
            <a:r>
              <a:rPr lang="uk-UA" sz="2400" dirty="0">
                <a:latin typeface="Georgia" pitchFamily="18" charset="0"/>
              </a:rPr>
              <a:t>якість одержаного продукту, кількість домішок</a:t>
            </a:r>
            <a:endParaRPr lang="ru-RU" sz="2400" dirty="0">
              <a:latin typeface="Georgia"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latin typeface="Georgia" pitchFamily="18" charset="0"/>
              </a:rPr>
              <a:t>Хіміко-технологічний процес</a:t>
            </a:r>
            <a:endParaRPr lang="ru-RU" sz="3200" dirty="0">
              <a:latin typeface="Georgia" pitchFamily="18" charset="0"/>
            </a:endParaRPr>
          </a:p>
        </p:txBody>
      </p:sp>
      <p:pic>
        <p:nvPicPr>
          <p:cNvPr id="4" name="Содержимое 3" descr="unnamed.gif"/>
          <p:cNvPicPr>
            <a:picLocks noGrp="1" noChangeAspect="1"/>
          </p:cNvPicPr>
          <p:nvPr>
            <p:ph idx="1"/>
          </p:nvPr>
        </p:nvPicPr>
        <p:blipFill>
          <a:blip r:embed="rId2" cstate="print"/>
          <a:stretch>
            <a:fillRect/>
          </a:stretch>
        </p:blipFill>
        <p:spPr>
          <a:xfrm>
            <a:off x="971600" y="2204864"/>
            <a:ext cx="6965956" cy="3816424"/>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latin typeface="Georgia" pitchFamily="18" charset="0"/>
              </a:rPr>
              <a:t>Хіміко-технологічний процес</a:t>
            </a:r>
            <a:endParaRPr lang="ru-RU" sz="3200" dirty="0">
              <a:latin typeface="Georgia" pitchFamily="18" charset="0"/>
            </a:endParaRPr>
          </a:p>
        </p:txBody>
      </p:sp>
      <p:sp>
        <p:nvSpPr>
          <p:cNvPr id="3" name="Содержимое 2"/>
          <p:cNvSpPr>
            <a:spLocks noGrp="1"/>
          </p:cNvSpPr>
          <p:nvPr>
            <p:ph idx="1"/>
          </p:nvPr>
        </p:nvSpPr>
        <p:spPr>
          <a:xfrm>
            <a:off x="457200" y="1412776"/>
            <a:ext cx="8229600" cy="4713387"/>
          </a:xfrm>
        </p:spPr>
        <p:txBody>
          <a:bodyPr anchor="ctr">
            <a:noAutofit/>
          </a:bodyPr>
          <a:lstStyle/>
          <a:p>
            <a:pPr marL="179388" indent="0">
              <a:spcBef>
                <a:spcPts val="0"/>
              </a:spcBef>
              <a:buNone/>
            </a:pPr>
            <a:r>
              <a:rPr lang="uk-UA" sz="2600" dirty="0" smtClean="0">
                <a:latin typeface="Georgia" pitchFamily="18" charset="0"/>
              </a:rPr>
              <a:t>Це </a:t>
            </a:r>
            <a:r>
              <a:rPr lang="uk-UA" sz="2600" dirty="0">
                <a:latin typeface="Georgia" pitchFamily="18" charset="0"/>
              </a:rPr>
              <a:t>процес одержання цільового продукту починаючи з етапу підготовки сировини й закінчуючи виділенням цього цільового продукту.</a:t>
            </a:r>
            <a:endParaRPr lang="ru-RU" sz="2600" dirty="0">
              <a:latin typeface="Georgia" pitchFamily="18" charset="0"/>
            </a:endParaRPr>
          </a:p>
          <a:p>
            <a:pPr marL="179388" indent="0">
              <a:spcBef>
                <a:spcPts val="0"/>
              </a:spcBef>
              <a:buNone/>
            </a:pPr>
            <a:r>
              <a:rPr lang="uk-UA" sz="2600" i="1" dirty="0">
                <a:latin typeface="Georgia" pitchFamily="18" charset="0"/>
              </a:rPr>
              <a:t>Елементами цього блоку є такі знання:</a:t>
            </a:r>
            <a:endParaRPr lang="ru-RU" sz="2600" dirty="0">
              <a:latin typeface="Georgia" pitchFamily="18" charset="0"/>
            </a:endParaRPr>
          </a:p>
          <a:p>
            <a:pPr lvl="0">
              <a:spcBef>
                <a:spcPts val="0"/>
              </a:spcBef>
              <a:buBlip>
                <a:blip r:embed="rId2"/>
              </a:buBlip>
            </a:pPr>
            <a:r>
              <a:rPr lang="uk-UA" sz="2600" dirty="0">
                <a:latin typeface="Georgia" pitchFamily="18" charset="0"/>
              </a:rPr>
              <a:t>підведення реагентів у зону реакції;</a:t>
            </a:r>
            <a:endParaRPr lang="ru-RU" sz="2600" dirty="0">
              <a:latin typeface="Georgia" pitchFamily="18" charset="0"/>
            </a:endParaRPr>
          </a:p>
          <a:p>
            <a:pPr lvl="0">
              <a:spcBef>
                <a:spcPts val="0"/>
              </a:spcBef>
              <a:buBlip>
                <a:blip r:embed="rId2"/>
              </a:buBlip>
            </a:pPr>
            <a:r>
              <a:rPr lang="uk-UA" sz="2600" dirty="0">
                <a:latin typeface="Georgia" pitchFamily="18" charset="0"/>
              </a:rPr>
              <a:t>хімічні реакції синтезу продуктів;</a:t>
            </a:r>
            <a:endParaRPr lang="ru-RU" sz="2600" dirty="0">
              <a:latin typeface="Georgia" pitchFamily="18" charset="0"/>
            </a:endParaRPr>
          </a:p>
          <a:p>
            <a:pPr lvl="0">
              <a:spcBef>
                <a:spcPts val="0"/>
              </a:spcBef>
              <a:buBlip>
                <a:blip r:embed="rId2"/>
              </a:buBlip>
            </a:pPr>
            <a:r>
              <a:rPr lang="uk-UA" sz="2600" dirty="0">
                <a:latin typeface="Georgia" pitchFamily="18" charset="0"/>
              </a:rPr>
              <a:t>відведення реагентів із зони реакції;</a:t>
            </a:r>
            <a:endParaRPr lang="ru-RU" sz="2600" dirty="0">
              <a:latin typeface="Georgia" pitchFamily="18" charset="0"/>
            </a:endParaRPr>
          </a:p>
          <a:p>
            <a:pPr lvl="0">
              <a:spcBef>
                <a:spcPts val="0"/>
              </a:spcBef>
              <a:buBlip>
                <a:blip r:embed="rId2"/>
              </a:buBlip>
            </a:pPr>
            <a:r>
              <a:rPr lang="uk-UA" sz="2600" dirty="0">
                <a:latin typeface="Georgia" pitchFamily="18" charset="0"/>
              </a:rPr>
              <a:t>оптимальні умови проведення процесу (температура, тиск, застосування каталізатора, концентрація реагентів</a:t>
            </a:r>
            <a:r>
              <a:rPr lang="uk-UA" sz="2600" dirty="0" smtClean="0">
                <a:latin typeface="Georgia" pitchFamily="18" charset="0"/>
              </a:rPr>
              <a:t>);</a:t>
            </a:r>
            <a:endParaRPr lang="ru-RU" sz="2600" dirty="0">
              <a:latin typeface="Georgi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Хіміко-технологічний процес</a:t>
            </a:r>
            <a:endParaRPr lang="ru-RU" sz="3200" dirty="0"/>
          </a:p>
        </p:txBody>
      </p:sp>
      <p:sp>
        <p:nvSpPr>
          <p:cNvPr id="3" name="Содержимое 2"/>
          <p:cNvSpPr>
            <a:spLocks noGrp="1"/>
          </p:cNvSpPr>
          <p:nvPr>
            <p:ph idx="1"/>
          </p:nvPr>
        </p:nvSpPr>
        <p:spPr>
          <a:xfrm>
            <a:off x="457200" y="1844824"/>
            <a:ext cx="8229600" cy="4281339"/>
          </a:xfrm>
        </p:spPr>
        <p:txBody>
          <a:bodyPr anchor="ctr">
            <a:normAutofit/>
          </a:bodyPr>
          <a:lstStyle/>
          <a:p>
            <a:pPr lvl="0">
              <a:spcBef>
                <a:spcPts val="0"/>
              </a:spcBef>
              <a:buBlip>
                <a:blip r:embed="rId2"/>
              </a:buBlip>
            </a:pPr>
            <a:r>
              <a:rPr lang="uk-UA" sz="2600" dirty="0" smtClean="0">
                <a:latin typeface="Georgia" pitchFamily="18" charset="0"/>
              </a:rPr>
              <a:t>хімізм процесу (хімічні реакції, що лежать в основі одержання речовин, способи зміщення рівноваги);</a:t>
            </a:r>
            <a:endParaRPr lang="ru-RU" sz="2600" dirty="0" smtClean="0">
              <a:latin typeface="Georgia" pitchFamily="18" charset="0"/>
            </a:endParaRPr>
          </a:p>
          <a:p>
            <a:pPr lvl="0">
              <a:spcBef>
                <a:spcPts val="0"/>
              </a:spcBef>
              <a:buBlip>
                <a:blip r:embed="rId2"/>
              </a:buBlip>
            </a:pPr>
            <a:r>
              <a:rPr lang="uk-UA" sz="2600" dirty="0" smtClean="0">
                <a:latin typeface="Georgia" pitchFamily="18" charset="0"/>
              </a:rPr>
              <a:t>стадійність хіміко-технологічного процесу (кількість стадій у процесі);</a:t>
            </a:r>
            <a:endParaRPr lang="ru-RU" sz="2600" dirty="0" smtClean="0">
              <a:latin typeface="Georgia" pitchFamily="18" charset="0"/>
            </a:endParaRPr>
          </a:p>
          <a:p>
            <a:pPr lvl="0">
              <a:spcBef>
                <a:spcPts val="0"/>
              </a:spcBef>
              <a:buBlip>
                <a:blip r:embed="rId2"/>
              </a:buBlip>
            </a:pPr>
            <a:r>
              <a:rPr lang="uk-UA" sz="2600" dirty="0" smtClean="0">
                <a:latin typeface="Georgia" pitchFamily="18" charset="0"/>
              </a:rPr>
              <a:t>загальні принципи організації виробництва (безперервність і протитечія, використання тепла, енергії, використання «киплячого шару»);</a:t>
            </a:r>
            <a:endParaRPr lang="ru-RU" sz="2600" dirty="0" smtClean="0">
              <a:latin typeface="Georgia" pitchFamily="18" charset="0"/>
            </a:endParaRPr>
          </a:p>
          <a:p>
            <a:pPr>
              <a:spcBef>
                <a:spcPts val="0"/>
              </a:spcBef>
              <a:buBlip>
                <a:blip r:embed="rId2"/>
              </a:buBlip>
            </a:pPr>
            <a:r>
              <a:rPr lang="uk-UA" sz="2600" dirty="0" smtClean="0">
                <a:latin typeface="Georgia" pitchFamily="18" charset="0"/>
              </a:rPr>
              <a:t>енергетика процесу (джерела енергії, утилізація надлишкової енергії, її економія).</a:t>
            </a:r>
            <a:endParaRPr lang="ru-RU" sz="2600" dirty="0" smtClean="0">
              <a:latin typeface="Georgia" pitchFamily="18" charset="0"/>
            </a:endParaRP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latin typeface="Georgia" pitchFamily="18" charset="0"/>
              </a:rPr>
              <a:t>Матеріали і конструкції апаратів, обладнання хімічної промисловості</a:t>
            </a:r>
            <a:endParaRPr lang="ru-RU" sz="3200" dirty="0">
              <a:latin typeface="Georgia" pitchFamily="18" charset="0"/>
            </a:endParaRPr>
          </a:p>
        </p:txBody>
      </p:sp>
      <p:pic>
        <p:nvPicPr>
          <p:cNvPr id="4" name="Содержимое 3" descr="апарат.jpg"/>
          <p:cNvPicPr>
            <a:picLocks noGrp="1" noChangeAspect="1"/>
          </p:cNvPicPr>
          <p:nvPr>
            <p:ph idx="1"/>
          </p:nvPr>
        </p:nvPicPr>
        <p:blipFill>
          <a:blip r:embed="rId2" cstate="print"/>
          <a:stretch>
            <a:fillRect/>
          </a:stretch>
        </p:blipFill>
        <p:spPr>
          <a:xfrm>
            <a:off x="1238250" y="1777206"/>
            <a:ext cx="6667500" cy="417195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Основні тенденції </a:t>
            </a:r>
            <a:r>
              <a:rPr lang="uk-UA" sz="3200" b="1" dirty="0">
                <a:latin typeface="Georgia" pitchFamily="18" charset="0"/>
              </a:rPr>
              <a:t>розвитку виробництва</a:t>
            </a:r>
            <a:endParaRPr lang="ru-RU" sz="3200" b="1" dirty="0">
              <a:latin typeface="Georgia" pitchFamily="18" charset="0"/>
            </a:endParaRPr>
          </a:p>
        </p:txBody>
      </p:sp>
      <p:pic>
        <p:nvPicPr>
          <p:cNvPr id="4" name="Содержимое 3" descr="автоматизація.jpg"/>
          <p:cNvPicPr>
            <a:picLocks noGrp="1" noChangeAspect="1"/>
          </p:cNvPicPr>
          <p:nvPr>
            <p:ph idx="1"/>
          </p:nvPr>
        </p:nvPicPr>
        <p:blipFill>
          <a:blip r:embed="rId2" cstate="print"/>
          <a:stretch>
            <a:fillRect/>
          </a:stretch>
        </p:blipFill>
        <p:spPr>
          <a:xfrm>
            <a:off x="2133600" y="1910556"/>
            <a:ext cx="4876800" cy="390525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r>
              <a:rPr lang="uk-UA" sz="3600" b="1" dirty="0" smtClean="0">
                <a:latin typeface="Georgia" pitchFamily="18" charset="0"/>
              </a:rPr>
              <a:t>Матеріали і конструкції апаратів, обладнання хімічної промисловості</a:t>
            </a:r>
            <a:endParaRPr lang="ru-RU" sz="3600" dirty="0"/>
          </a:p>
        </p:txBody>
      </p:sp>
      <p:sp>
        <p:nvSpPr>
          <p:cNvPr id="3" name="Содержимое 2"/>
          <p:cNvSpPr>
            <a:spLocks noGrp="1"/>
          </p:cNvSpPr>
          <p:nvPr>
            <p:ph idx="1"/>
          </p:nvPr>
        </p:nvSpPr>
        <p:spPr/>
        <p:txBody>
          <a:bodyPr anchor="ctr">
            <a:normAutofit/>
          </a:bodyPr>
          <a:lstStyle/>
          <a:p>
            <a:pPr>
              <a:buNone/>
            </a:pPr>
            <a:r>
              <a:rPr lang="uk-UA" sz="2600" i="1" dirty="0">
                <a:latin typeface="Georgia" pitchFamily="18" charset="0"/>
              </a:rPr>
              <a:t>Елементами цього блоку є такі знання:</a:t>
            </a:r>
            <a:endParaRPr lang="ru-RU" sz="2600" dirty="0">
              <a:latin typeface="Georgia" pitchFamily="18" charset="0"/>
            </a:endParaRPr>
          </a:p>
          <a:p>
            <a:pPr lvl="0">
              <a:buBlip>
                <a:blip r:embed="rId2"/>
              </a:buBlip>
            </a:pPr>
            <a:r>
              <a:rPr lang="uk-UA" sz="2600" dirty="0">
                <a:latin typeface="Georgia" pitchFamily="18" charset="0"/>
              </a:rPr>
              <a:t>типи хімічної апаратури (реактори, колони синтезу, печі);</a:t>
            </a:r>
            <a:endParaRPr lang="ru-RU" sz="2600" dirty="0">
              <a:latin typeface="Georgia" pitchFamily="18" charset="0"/>
            </a:endParaRPr>
          </a:p>
          <a:p>
            <a:pPr>
              <a:buBlip>
                <a:blip r:embed="rId2"/>
              </a:buBlip>
            </a:pPr>
            <a:r>
              <a:rPr lang="uk-UA" sz="2600" dirty="0">
                <a:latin typeface="Georgia" pitchFamily="18" charset="0"/>
              </a:rPr>
              <a:t>вимоги до хімічної апаратури (збільшення потужності, автоматизація).</a:t>
            </a:r>
            <a:endParaRPr lang="ru-RU" sz="2600" dirty="0">
              <a:latin typeface="Georgi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latin typeface="Georgia" pitchFamily="18" charset="0"/>
              </a:rPr>
              <a:t>Техніка безпеки та охорона навколишнього середовища</a:t>
            </a:r>
            <a:endParaRPr lang="ru-RU" sz="3200" dirty="0">
              <a:latin typeface="Georgia" pitchFamily="18" charset="0"/>
            </a:endParaRPr>
          </a:p>
        </p:txBody>
      </p:sp>
      <p:pic>
        <p:nvPicPr>
          <p:cNvPr id="6" name="Содержимое 5" descr="техніка безпеки 1.jpg"/>
          <p:cNvPicPr>
            <a:picLocks noGrp="1" noChangeAspect="1"/>
          </p:cNvPicPr>
          <p:nvPr>
            <p:ph sz="half" idx="1"/>
          </p:nvPr>
        </p:nvPicPr>
        <p:blipFill>
          <a:blip r:embed="rId3" cstate="print"/>
          <a:stretch>
            <a:fillRect/>
          </a:stretch>
        </p:blipFill>
        <p:spPr>
          <a:xfrm>
            <a:off x="251520" y="2492896"/>
            <a:ext cx="4299075" cy="2664244"/>
          </a:xfrm>
        </p:spPr>
      </p:pic>
      <p:pic>
        <p:nvPicPr>
          <p:cNvPr id="7" name="Содержимое 6" descr="техніка безпеки.jpg"/>
          <p:cNvPicPr>
            <a:picLocks noGrp="1" noChangeAspect="1"/>
          </p:cNvPicPr>
          <p:nvPr>
            <p:ph sz="half" idx="2"/>
          </p:nvPr>
        </p:nvPicPr>
        <p:blipFill>
          <a:blip r:embed="rId4" cstate="print"/>
          <a:stretch>
            <a:fillRect/>
          </a:stretch>
        </p:blipFill>
        <p:spPr>
          <a:xfrm>
            <a:off x="4648200" y="2524453"/>
            <a:ext cx="4038600" cy="2677457"/>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latin typeface="Georgia" pitchFamily="18" charset="0"/>
              </a:rPr>
              <a:t>Техніка безпеки та охорона навколишнього середовища</a:t>
            </a:r>
            <a:endParaRPr lang="ru-RU" sz="3200" dirty="0">
              <a:latin typeface="Georgia" pitchFamily="18" charset="0"/>
            </a:endParaRPr>
          </a:p>
        </p:txBody>
      </p:sp>
      <p:sp>
        <p:nvSpPr>
          <p:cNvPr id="3" name="Содержимое 2"/>
          <p:cNvSpPr>
            <a:spLocks noGrp="1"/>
          </p:cNvSpPr>
          <p:nvPr>
            <p:ph idx="1"/>
          </p:nvPr>
        </p:nvSpPr>
        <p:spPr>
          <a:xfrm>
            <a:off x="457200" y="1600200"/>
            <a:ext cx="8229600" cy="4709120"/>
          </a:xfrm>
        </p:spPr>
        <p:txBody>
          <a:bodyPr>
            <a:noAutofit/>
          </a:bodyPr>
          <a:lstStyle/>
          <a:p>
            <a:pPr>
              <a:spcBef>
                <a:spcPts val="0"/>
              </a:spcBef>
              <a:buNone/>
            </a:pPr>
            <a:r>
              <a:rPr lang="uk-UA" sz="2200" i="1" dirty="0" smtClean="0">
                <a:latin typeface="Georgia" pitchFamily="18" charset="0"/>
              </a:rPr>
              <a:t>Елементами </a:t>
            </a:r>
            <a:r>
              <a:rPr lang="uk-UA" sz="2200" i="1" dirty="0">
                <a:latin typeface="Georgia" pitchFamily="18" charset="0"/>
              </a:rPr>
              <a:t>цього блоку є такі знання:</a:t>
            </a:r>
            <a:endParaRPr lang="ru-RU" sz="2200" dirty="0">
              <a:latin typeface="Georgia" pitchFamily="18" charset="0"/>
            </a:endParaRPr>
          </a:p>
          <a:p>
            <a:pPr lvl="0">
              <a:spcBef>
                <a:spcPts val="0"/>
              </a:spcBef>
              <a:buBlip>
                <a:blip r:embed="rId2"/>
              </a:buBlip>
            </a:pPr>
            <a:r>
              <a:rPr lang="uk-UA" sz="2200" dirty="0">
                <a:latin typeface="Georgia" pitchFamily="18" charset="0"/>
              </a:rPr>
              <a:t>заходи, щодо безпечності діяльності людей на виробництві (герметичність апаратури, достатня вентиляція, ізоляція гарячих поверхонь через запобігання опікам, усунення небезпеки механічних пошкоджень, отруєнь, вибір безпечного режиму роботи апаратури, ретельний медичний контроль, організація відпочинку);</a:t>
            </a:r>
            <a:endParaRPr lang="ru-RU" sz="2200" i="1" u="sng" dirty="0">
              <a:latin typeface="Georgia" pitchFamily="18" charset="0"/>
            </a:endParaRPr>
          </a:p>
          <a:p>
            <a:pPr lvl="0">
              <a:spcBef>
                <a:spcPts val="0"/>
              </a:spcBef>
              <a:buBlip>
                <a:blip r:embed="rId2"/>
              </a:buBlip>
            </a:pPr>
            <a:r>
              <a:rPr lang="uk-UA" sz="2200" dirty="0">
                <a:latin typeface="Georgia" pitchFamily="18" charset="0"/>
              </a:rPr>
              <a:t>заходи з охорони навколишнього середовища (забезпечення виробництв системою очисних споруд, контроль спеціального санітарного нагляду, який має широкі повноваження);</a:t>
            </a:r>
            <a:endParaRPr lang="ru-RU" sz="2200" i="1" u="sng" dirty="0">
              <a:latin typeface="Georgia" pitchFamily="18" charset="0"/>
            </a:endParaRPr>
          </a:p>
          <a:p>
            <a:pPr>
              <a:spcBef>
                <a:spcPts val="0"/>
              </a:spcBef>
              <a:buBlip>
                <a:blip r:embed="rId2"/>
              </a:buBlip>
            </a:pPr>
            <a:r>
              <a:rPr lang="uk-UA" sz="2200" dirty="0">
                <a:latin typeface="Georgia" pitchFamily="18" charset="0"/>
              </a:rPr>
              <a:t>організація безвідходного виробництва як головного способу забезпечення охорону навколишнього середовища</a:t>
            </a:r>
            <a:endParaRPr lang="ru-RU" sz="2200" dirty="0">
              <a:latin typeface="Georg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ПЛАН</a:t>
            </a:r>
            <a:endParaRPr lang="ru-RU" sz="3200" b="1" dirty="0">
              <a:latin typeface="Georgia" pitchFamily="18" charset="0"/>
            </a:endParaRPr>
          </a:p>
        </p:txBody>
      </p:sp>
      <p:sp>
        <p:nvSpPr>
          <p:cNvPr id="3" name="Содержимое 2"/>
          <p:cNvSpPr>
            <a:spLocks noGrp="1"/>
          </p:cNvSpPr>
          <p:nvPr>
            <p:ph idx="1"/>
          </p:nvPr>
        </p:nvSpPr>
        <p:spPr/>
        <p:txBody>
          <a:bodyPr/>
          <a:lstStyle/>
          <a:p>
            <a:pPr marL="514350" lvl="0" indent="-514350">
              <a:buFont typeface="+mj-lt"/>
              <a:buAutoNum type="arabicPeriod"/>
            </a:pPr>
            <a:r>
              <a:rPr lang="uk-UA" b="1" dirty="0">
                <a:latin typeface="Georgia" pitchFamily="18" charset="0"/>
              </a:rPr>
              <a:t>Особливості формування в учнів системи технологічних понять під час вивчення хімічних виробництв.</a:t>
            </a:r>
            <a:endParaRPr lang="ru-RU" b="1" dirty="0">
              <a:latin typeface="Georgia" pitchFamily="18" charset="0"/>
            </a:endParaRPr>
          </a:p>
          <a:p>
            <a:pPr marL="514350" lvl="0" indent="-514350">
              <a:buFont typeface="+mj-lt"/>
              <a:buAutoNum type="arabicPeriod"/>
            </a:pPr>
            <a:r>
              <a:rPr lang="uk-UA" b="1" dirty="0">
                <a:latin typeface="Georgia" pitchFamily="18" charset="0"/>
              </a:rPr>
              <a:t>Методичні підходи до вивчення основ хімічних виробництв.</a:t>
            </a:r>
            <a:endParaRPr lang="ru-RU" b="1" dirty="0">
              <a:latin typeface="Georgia" pitchFamily="18" charset="0"/>
            </a:endParaRPr>
          </a:p>
          <a:p>
            <a:pPr marL="514350" lvl="0" indent="-514350">
              <a:buFont typeface="+mj-lt"/>
              <a:buAutoNum type="arabicPeriod"/>
            </a:pPr>
            <a:r>
              <a:rPr lang="uk-UA" b="1" dirty="0">
                <a:latin typeface="Georgia" pitchFamily="18" charset="0"/>
              </a:rPr>
              <a:t>Екологічний аспект вивчення хімічних виробництв.</a:t>
            </a:r>
            <a:endParaRPr lang="ru-RU" b="1" dirty="0">
              <a:latin typeface="Georgia" pitchFamily="18" charset="0"/>
            </a:endParaRP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latin typeface="Georgia" pitchFamily="18" charset="0"/>
              </a:rPr>
              <a:t>Політехнічні знання</a:t>
            </a:r>
            <a:r>
              <a:rPr lang="uk-UA" sz="3200" dirty="0">
                <a:latin typeface="Georgia" pitchFamily="18" charset="0"/>
              </a:rPr>
              <a:t> </a:t>
            </a:r>
            <a:endParaRPr lang="ru-RU" sz="3200" dirty="0">
              <a:latin typeface="Georgia" pitchFamily="18" charset="0"/>
            </a:endParaRPr>
          </a:p>
        </p:txBody>
      </p:sp>
      <p:sp>
        <p:nvSpPr>
          <p:cNvPr id="4" name="Содержимое 3"/>
          <p:cNvSpPr>
            <a:spLocks noGrp="1"/>
          </p:cNvSpPr>
          <p:nvPr>
            <p:ph sz="half" idx="1"/>
          </p:nvPr>
        </p:nvSpPr>
        <p:spPr>
          <a:xfrm>
            <a:off x="457200" y="1412776"/>
            <a:ext cx="4402832" cy="4713387"/>
          </a:xfrm>
        </p:spPr>
        <p:txBody>
          <a:bodyPr>
            <a:noAutofit/>
          </a:bodyPr>
          <a:lstStyle/>
          <a:p>
            <a:pPr marL="179388" indent="0">
              <a:buNone/>
            </a:pPr>
            <a:r>
              <a:rPr lang="uk-UA" sz="2300" dirty="0">
                <a:latin typeface="Georgia" pitchFamily="18" charset="0"/>
              </a:rPr>
              <a:t>це загальнохімічні </a:t>
            </a:r>
            <a:r>
              <a:rPr lang="uk-UA" sz="2300" b="1" dirty="0">
                <a:latin typeface="Georgia" pitchFamily="18" charset="0"/>
              </a:rPr>
              <a:t>знання</a:t>
            </a:r>
            <a:r>
              <a:rPr lang="uk-UA" sz="2300" dirty="0">
                <a:latin typeface="Georgia" pitchFamily="18" charset="0"/>
              </a:rPr>
              <a:t>, які допомагають учням засвоювати </a:t>
            </a:r>
            <a:r>
              <a:rPr lang="uk-UA" sz="2300" b="1" dirty="0">
                <a:latin typeface="Georgia" pitchFamily="18" charset="0"/>
              </a:rPr>
              <a:t>наукові основи техніки</a:t>
            </a:r>
            <a:r>
              <a:rPr lang="uk-UA" sz="2300" dirty="0">
                <a:latin typeface="Georgia" pitchFamily="18" charset="0"/>
              </a:rPr>
              <a:t> і </a:t>
            </a:r>
            <a:r>
              <a:rPr lang="uk-UA" sz="2300" b="1" dirty="0">
                <a:latin typeface="Georgia" pitchFamily="18" charset="0"/>
              </a:rPr>
              <a:t>технології хімічного виробництва</a:t>
            </a:r>
            <a:r>
              <a:rPr lang="uk-UA" sz="2300" dirty="0">
                <a:latin typeface="Georgia" pitchFamily="18" charset="0"/>
              </a:rPr>
              <a:t>, загальні </a:t>
            </a:r>
            <a:r>
              <a:rPr lang="uk-UA" sz="2300" b="1" dirty="0">
                <a:latin typeface="Georgia" pitchFamily="18" charset="0"/>
              </a:rPr>
              <a:t>принципи</a:t>
            </a:r>
            <a:r>
              <a:rPr lang="uk-UA" sz="2300" dirty="0">
                <a:latin typeface="Georgia" pitchFamily="18" charset="0"/>
              </a:rPr>
              <a:t> керівництва хіміко-технологічними процесами і відбивають різні аспекти виробництва. </a:t>
            </a:r>
            <a:r>
              <a:rPr lang="uk-UA" sz="2300" b="1" dirty="0">
                <a:latin typeface="Georgia" pitchFamily="18" charset="0"/>
              </a:rPr>
              <a:t>Політехнічна освіта </a:t>
            </a:r>
            <a:r>
              <a:rPr lang="uk-UA" sz="2300" dirty="0">
                <a:latin typeface="Georgia" pitchFamily="18" charset="0"/>
              </a:rPr>
              <a:t>більш продуктивно реалізується через </a:t>
            </a:r>
            <a:r>
              <a:rPr lang="uk-UA" sz="2300" b="1" dirty="0">
                <a:latin typeface="Georgia" pitchFamily="18" charset="0"/>
              </a:rPr>
              <a:t>принцип регіональності</a:t>
            </a:r>
            <a:endParaRPr lang="ru-RU" sz="2300" b="1" dirty="0">
              <a:latin typeface="Georgia" pitchFamily="18" charset="0"/>
            </a:endParaRPr>
          </a:p>
        </p:txBody>
      </p:sp>
      <p:pic>
        <p:nvPicPr>
          <p:cNvPr id="6" name="Содержимое 5" descr="11;l.jpg"/>
          <p:cNvPicPr>
            <a:picLocks noGrp="1" noChangeAspect="1"/>
          </p:cNvPicPr>
          <p:nvPr>
            <p:ph sz="half" idx="2"/>
          </p:nvPr>
        </p:nvPicPr>
        <p:blipFill>
          <a:blip r:embed="rId2" cstate="print"/>
          <a:stretch>
            <a:fillRect/>
          </a:stretch>
        </p:blipFill>
        <p:spPr>
          <a:xfrm>
            <a:off x="4932040" y="2132856"/>
            <a:ext cx="3749215" cy="3168351"/>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latin typeface="Georgia" pitchFamily="18" charset="0"/>
              </a:rPr>
              <a:t>Описовий підхід</a:t>
            </a:r>
            <a:r>
              <a:rPr lang="uk-UA" sz="3200" dirty="0">
                <a:latin typeface="Georgia" pitchFamily="18" charset="0"/>
              </a:rPr>
              <a:t> </a:t>
            </a:r>
            <a:endParaRPr lang="ru-RU" sz="3200" dirty="0">
              <a:latin typeface="Georgia" pitchFamily="18" charset="0"/>
            </a:endParaRPr>
          </a:p>
        </p:txBody>
      </p:sp>
      <p:pic>
        <p:nvPicPr>
          <p:cNvPr id="6" name="Picture 6"/>
          <p:cNvPicPr>
            <a:picLocks noGrp="1" noChangeAspect="1" noChangeArrowheads="1"/>
          </p:cNvPicPr>
          <p:nvPr>
            <p:ph idx="1"/>
          </p:nvPr>
        </p:nvPicPr>
        <p:blipFill>
          <a:blip r:embed="rId2" cstate="print"/>
          <a:srcRect l="1575" t="-990" r="-3149" b="9901"/>
          <a:stretch>
            <a:fillRect/>
          </a:stretch>
        </p:blipFill>
        <p:spPr bwMode="auto">
          <a:xfrm>
            <a:off x="683568" y="1453194"/>
            <a:ext cx="7728898" cy="471211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1143000"/>
          </a:xfrm>
        </p:spPr>
        <p:txBody>
          <a:bodyPr>
            <a:normAutofit/>
          </a:bodyPr>
          <a:lstStyle/>
          <a:p>
            <a:r>
              <a:rPr lang="uk-UA" sz="3200" b="1" dirty="0">
                <a:latin typeface="Georgia" pitchFamily="18" charset="0"/>
              </a:rPr>
              <a:t>Добування цукру з цукрових буряків</a:t>
            </a:r>
            <a:endParaRPr lang="ru-RU" sz="3200" dirty="0">
              <a:latin typeface="Georgia" pitchFamily="18" charset="0"/>
            </a:endParaRPr>
          </a:p>
        </p:txBody>
      </p:sp>
      <p:pic>
        <p:nvPicPr>
          <p:cNvPr id="4" name="Содержимое 3"/>
          <p:cNvPicPr>
            <a:picLocks noGrp="1" noChangeAspect="1"/>
          </p:cNvPicPr>
          <p:nvPr>
            <p:ph idx="1"/>
          </p:nvPr>
        </p:nvPicPr>
        <p:blipFill>
          <a:blip r:embed="rId2" cstate="print"/>
          <a:stretch>
            <a:fillRect/>
          </a:stretch>
        </p:blipFill>
        <p:spPr>
          <a:xfrm>
            <a:off x="1808636" y="1340768"/>
            <a:ext cx="5931716" cy="52565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Конструктивний підхід</a:t>
            </a:r>
            <a:endParaRPr lang="ru-RU" sz="3200" dirty="0"/>
          </a:p>
        </p:txBody>
      </p:sp>
      <p:pic>
        <p:nvPicPr>
          <p:cNvPr id="4" name="Содержимое 3" descr="конструктор.jpg"/>
          <p:cNvPicPr>
            <a:picLocks noGrp="1" noChangeAspect="1"/>
          </p:cNvPicPr>
          <p:nvPr>
            <p:ph idx="1"/>
          </p:nvPr>
        </p:nvPicPr>
        <p:blipFill>
          <a:blip r:embed="rId2" cstate="print"/>
          <a:stretch>
            <a:fillRect/>
          </a:stretch>
        </p:blipFill>
        <p:spPr>
          <a:xfrm>
            <a:off x="1403648" y="1596354"/>
            <a:ext cx="6164814" cy="3776862"/>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Конструктивний підхід</a:t>
            </a:r>
            <a:endParaRPr lang="ru-RU" sz="3200" dirty="0">
              <a:latin typeface="Georgia" pitchFamily="18" charset="0"/>
            </a:endParaRPr>
          </a:p>
        </p:txBody>
      </p:sp>
      <p:pic>
        <p:nvPicPr>
          <p:cNvPr id="6" name="Содержимое 5" descr="121.jpg"/>
          <p:cNvPicPr>
            <a:picLocks noGrp="1" noChangeAspect="1"/>
          </p:cNvPicPr>
          <p:nvPr>
            <p:ph idx="1"/>
          </p:nvPr>
        </p:nvPicPr>
        <p:blipFill>
          <a:blip r:embed="rId2" cstate="print"/>
          <a:stretch>
            <a:fillRect/>
          </a:stretch>
        </p:blipFill>
        <p:spPr>
          <a:xfrm>
            <a:off x="1403648" y="1603474"/>
            <a:ext cx="6408712" cy="4921869"/>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Екологічний аспект вивчення хімічних виробництв</a:t>
            </a:r>
            <a:endParaRPr lang="ru-RU" sz="3200" b="1" dirty="0">
              <a:latin typeface="Georgia" pitchFamily="18" charset="0"/>
            </a:endParaRPr>
          </a:p>
        </p:txBody>
      </p:sp>
      <p:pic>
        <p:nvPicPr>
          <p:cNvPr id="4" name="Picture 2"/>
          <p:cNvPicPr>
            <a:picLocks noGrp="1" noChangeAspect="1" noChangeArrowheads="1"/>
          </p:cNvPicPr>
          <p:nvPr>
            <p:ph idx="1"/>
          </p:nvPr>
        </p:nvPicPr>
        <p:blipFill>
          <a:blip r:embed="rId2" cstate="print"/>
          <a:stretch>
            <a:fillRect/>
          </a:stretch>
        </p:blipFill>
        <p:spPr bwMode="auto">
          <a:xfrm>
            <a:off x="1391855" y="2060848"/>
            <a:ext cx="6272697" cy="3528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a:bodyPr>
          <a:lstStyle/>
          <a:p>
            <a:r>
              <a:rPr lang="uk-UA" sz="3200" b="1" dirty="0">
                <a:latin typeface="Georgia" pitchFamily="18" charset="0"/>
              </a:rPr>
              <a:t>Будь-яке хімічне виробництво має дві сторони</a:t>
            </a:r>
            <a:endParaRPr lang="ru-RU" sz="3200" b="1" dirty="0">
              <a:latin typeface="Georgia" pitchFamily="18" charset="0"/>
            </a:endParaRPr>
          </a:p>
        </p:txBody>
      </p:sp>
      <p:pic>
        <p:nvPicPr>
          <p:cNvPr id="7" name="Содержимое 6" descr="48.jpg"/>
          <p:cNvPicPr>
            <a:picLocks noGrp="1" noChangeAspect="1"/>
          </p:cNvPicPr>
          <p:nvPr>
            <p:ph idx="1"/>
          </p:nvPr>
        </p:nvPicPr>
        <p:blipFill>
          <a:blip r:embed="rId2" cstate="print"/>
          <a:stretch>
            <a:fillRect/>
          </a:stretch>
        </p:blipFill>
        <p:spPr>
          <a:xfrm>
            <a:off x="2843808" y="2204864"/>
            <a:ext cx="3168352" cy="3168352"/>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Технобіогеоценоз</a:t>
            </a:r>
            <a:endParaRPr lang="uk-UA" sz="3200" dirty="0">
              <a:latin typeface="Georgia" pitchFamily="18" charset="0"/>
            </a:endParaRPr>
          </a:p>
        </p:txBody>
      </p:sp>
      <p:pic>
        <p:nvPicPr>
          <p:cNvPr id="4" name="Содержимое 3" descr="технобіогенез.jpg"/>
          <p:cNvPicPr>
            <a:picLocks noGrp="1" noChangeAspect="1"/>
          </p:cNvPicPr>
          <p:nvPr>
            <p:ph idx="1"/>
          </p:nvPr>
        </p:nvPicPr>
        <p:blipFill>
          <a:blip r:embed="rId2" cstate="print"/>
          <a:stretch>
            <a:fillRect/>
          </a:stretch>
        </p:blipFill>
        <p:spPr>
          <a:xfrm>
            <a:off x="1592825" y="1628800"/>
            <a:ext cx="5715479" cy="4286609"/>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latin typeface="Georgia" pitchFamily="18" charset="0"/>
              </a:rPr>
              <a:t>Види </a:t>
            </a:r>
            <a:r>
              <a:rPr lang="uk-UA" sz="3200" b="1" dirty="0">
                <a:latin typeface="Georgia" pitchFamily="18" charset="0"/>
              </a:rPr>
              <a:t>забруднень гідросфери та її наслідки</a:t>
            </a:r>
            <a:endParaRPr lang="ru-RU" sz="3200" dirty="0">
              <a:latin typeface="Georgia" pitchFamily="18" charset="0"/>
            </a:endParaRPr>
          </a:p>
        </p:txBody>
      </p:sp>
      <p:pic>
        <p:nvPicPr>
          <p:cNvPr id="6" name="Содержимое 5" descr="забруднення гідросфери.jpg"/>
          <p:cNvPicPr>
            <a:picLocks noGrp="1" noChangeAspect="1"/>
          </p:cNvPicPr>
          <p:nvPr>
            <p:ph idx="1"/>
          </p:nvPr>
        </p:nvPicPr>
        <p:blipFill>
          <a:blip r:embed="rId2" cstate="print"/>
          <a:stretch>
            <a:fillRect/>
          </a:stretch>
        </p:blipFill>
        <p:spPr>
          <a:xfrm>
            <a:off x="1550757" y="1726424"/>
            <a:ext cx="6042485" cy="427351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latin typeface="Georgia" pitchFamily="18" charset="0"/>
              </a:rPr>
              <a:t>Основні причини кризової ситуації</a:t>
            </a:r>
            <a:endParaRPr lang="ru-RU" sz="3200" dirty="0">
              <a:latin typeface="Georgia" pitchFamily="18" charset="0"/>
            </a:endParaRPr>
          </a:p>
        </p:txBody>
      </p:sp>
      <p:sp>
        <p:nvSpPr>
          <p:cNvPr id="3" name="Содержимое 2"/>
          <p:cNvSpPr>
            <a:spLocks noGrp="1"/>
          </p:cNvSpPr>
          <p:nvPr>
            <p:ph idx="1"/>
          </p:nvPr>
        </p:nvSpPr>
        <p:spPr/>
        <p:txBody>
          <a:bodyPr anchor="ctr"/>
          <a:lstStyle/>
          <a:p>
            <a:pPr lvl="0">
              <a:buBlip>
                <a:blip r:embed="rId2"/>
              </a:buBlip>
            </a:pPr>
            <a:r>
              <a:rPr lang="uk-UA" sz="2800" dirty="0">
                <a:latin typeface="Georgia" pitchFamily="18" charset="0"/>
              </a:rPr>
              <a:t>спорудження водосховищ на Дніпрі,</a:t>
            </a:r>
            <a:endParaRPr lang="ru-RU" sz="2800" dirty="0">
              <a:latin typeface="Georgia" pitchFamily="18" charset="0"/>
            </a:endParaRPr>
          </a:p>
          <a:p>
            <a:pPr lvl="0">
              <a:buBlip>
                <a:blip r:embed="rId2"/>
              </a:buBlip>
            </a:pPr>
            <a:r>
              <a:rPr lang="uk-UA" sz="2800" dirty="0" smtClean="0">
                <a:latin typeface="Georgia" pitchFamily="18" charset="0"/>
              </a:rPr>
              <a:t>великомасштабні </a:t>
            </a:r>
            <a:r>
              <a:rPr lang="uk-UA" sz="2800" dirty="0">
                <a:latin typeface="Georgia" pitchFamily="18" charset="0"/>
              </a:rPr>
              <a:t>меліорації,</a:t>
            </a:r>
            <a:endParaRPr lang="ru-RU" sz="2800" dirty="0">
              <a:latin typeface="Georgia" pitchFamily="18" charset="0"/>
            </a:endParaRPr>
          </a:p>
          <a:p>
            <a:pPr lvl="0">
              <a:buBlip>
                <a:blip r:embed="rId2"/>
              </a:buBlip>
            </a:pPr>
            <a:r>
              <a:rPr lang="uk-UA" sz="2800" dirty="0">
                <a:latin typeface="Georgia" pitchFamily="18" charset="0"/>
              </a:rPr>
              <a:t>будівництво цілого ряду великих промислових комплексів у басейні,</a:t>
            </a:r>
            <a:endParaRPr lang="ru-RU" sz="2800" dirty="0">
              <a:latin typeface="Georgia" pitchFamily="18" charset="0"/>
            </a:endParaRPr>
          </a:p>
          <a:p>
            <a:pPr lvl="0">
              <a:buBlip>
                <a:blip r:embed="rId2"/>
              </a:buBlip>
            </a:pPr>
            <a:r>
              <a:rPr lang="uk-UA" sz="2800" dirty="0">
                <a:latin typeface="Georgia" pitchFamily="18" charset="0"/>
              </a:rPr>
              <a:t>величезні обсяги водозабору для промисловості і зрошення,</a:t>
            </a:r>
            <a:endParaRPr lang="ru-RU" sz="2800" dirty="0">
              <a:latin typeface="Georgia" pitchFamily="18" charset="0"/>
            </a:endParaRPr>
          </a:p>
          <a:p>
            <a:pPr lvl="0">
              <a:buBlip>
                <a:blip r:embed="rId2"/>
              </a:buBlip>
            </a:pPr>
            <a:r>
              <a:rPr lang="uk-UA" sz="2800" dirty="0">
                <a:latin typeface="Georgia" pitchFamily="18" charset="0"/>
              </a:rPr>
              <a:t>колосальні обсяги забруднень.</a:t>
            </a:r>
            <a:endParaRPr lang="ru-RU" sz="2800" dirty="0">
              <a:latin typeface="Georgia"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pPr marL="179388" indent="0" algn="just">
              <a:buNone/>
              <a:defRPr/>
            </a:pPr>
            <a:r>
              <a:rPr lang="uk-UA" b="1" dirty="0">
                <a:solidFill>
                  <a:srgbClr val="000000"/>
                </a:solidFill>
                <a:latin typeface="Georgia" pitchFamily="18" charset="0"/>
                <a:cs typeface="Times New Roman" panose="02020603050405020304" pitchFamily="18" charset="0"/>
              </a:rPr>
              <a:t>Основна мета вивчення</a:t>
            </a:r>
            <a:r>
              <a:rPr lang="uk-UA" dirty="0">
                <a:solidFill>
                  <a:srgbClr val="000000"/>
                </a:solidFill>
                <a:latin typeface="Georgia" pitchFamily="18" charset="0"/>
                <a:cs typeface="Times New Roman" panose="02020603050405020304" pitchFamily="18" charset="0"/>
              </a:rPr>
              <a:t> – демонстрація учням досягнень хімічної науки та інших галузей науки, їх використання для практичних потреб людства, відображення </a:t>
            </a:r>
            <a:r>
              <a:rPr lang="uk-UA" b="1" dirty="0">
                <a:solidFill>
                  <a:srgbClr val="000000"/>
                </a:solidFill>
                <a:latin typeface="Georgia" pitchFamily="18" charset="0"/>
                <a:cs typeface="Times New Roman" panose="02020603050405020304" pitchFamily="18" charset="0"/>
              </a:rPr>
              <a:t>науки як рушійної сили </a:t>
            </a:r>
            <a:r>
              <a:rPr lang="uk-UA" dirty="0">
                <a:solidFill>
                  <a:srgbClr val="000000"/>
                </a:solidFill>
                <a:latin typeface="Georgia" pitchFamily="18" charset="0"/>
                <a:cs typeface="Times New Roman" panose="02020603050405020304" pitchFamily="18" charset="0"/>
              </a:rPr>
              <a:t>виробництва і прогресу.</a:t>
            </a:r>
            <a:endParaRPr lang="en-US" dirty="0">
              <a:solidFill>
                <a:srgbClr val="000000"/>
              </a:solidFill>
              <a:latin typeface="Georgia" pitchFamily="18" charset="0"/>
              <a:cs typeface="Times New Roman" panose="02020603050405020304" pitchFamily="18" charset="0"/>
            </a:endParaRPr>
          </a:p>
          <a:p>
            <a:pPr marL="179388" indent="0" algn="just">
              <a:buNone/>
              <a:defRPr/>
            </a:pPr>
            <a:r>
              <a:rPr lang="uk-UA" dirty="0">
                <a:solidFill>
                  <a:srgbClr val="000000"/>
                </a:solidFill>
                <a:latin typeface="Georgia" pitchFamily="18" charset="0"/>
                <a:cs typeface="Times New Roman" panose="02020603050405020304" pitchFamily="18" charset="0"/>
              </a:rPr>
              <a:t>При цьому необхідно показати </a:t>
            </a:r>
            <a:r>
              <a:rPr lang="uk-UA" b="1" dirty="0">
                <a:solidFill>
                  <a:srgbClr val="000000"/>
                </a:solidFill>
                <a:latin typeface="Georgia" pitchFamily="18" charset="0"/>
                <a:cs typeface="Times New Roman" panose="02020603050405020304" pitchFamily="18" charset="0"/>
              </a:rPr>
              <a:t>реально існуючий зв’язок </a:t>
            </a:r>
            <a:r>
              <a:rPr lang="uk-UA" dirty="0">
                <a:solidFill>
                  <a:srgbClr val="000000"/>
                </a:solidFill>
                <a:latin typeface="Georgia" pitchFamily="18" charset="0"/>
                <a:cs typeface="Times New Roman" panose="02020603050405020304" pitchFamily="18" charset="0"/>
              </a:rPr>
              <a:t>теоретичних </a:t>
            </a:r>
            <a:r>
              <a:rPr lang="uk-UA" b="1" dirty="0">
                <a:solidFill>
                  <a:srgbClr val="000000"/>
                </a:solidFill>
                <a:latin typeface="Georgia" pitchFamily="18" charset="0"/>
                <a:cs typeface="Times New Roman" panose="02020603050405020304" pitchFamily="18" charset="0"/>
              </a:rPr>
              <a:t>знань</a:t>
            </a:r>
            <a:r>
              <a:rPr lang="uk-UA" dirty="0">
                <a:solidFill>
                  <a:srgbClr val="000000"/>
                </a:solidFill>
                <a:latin typeface="Georgia" pitchFamily="18" charset="0"/>
                <a:cs typeface="Times New Roman" panose="02020603050405020304" pitchFamily="18" charset="0"/>
              </a:rPr>
              <a:t> (законів, принципів, закономірностей, знань про речовини, фізичні і хімічні властивості) </a:t>
            </a:r>
            <a:r>
              <a:rPr lang="uk-UA" b="1" dirty="0">
                <a:solidFill>
                  <a:srgbClr val="000000"/>
                </a:solidFill>
                <a:latin typeface="Georgia" pitchFamily="18" charset="0"/>
                <a:cs typeface="Times New Roman" panose="02020603050405020304" pitchFamily="18" charset="0"/>
              </a:rPr>
              <a:t>з практикою </a:t>
            </a:r>
            <a:r>
              <a:rPr lang="uk-UA" dirty="0">
                <a:solidFill>
                  <a:srgbClr val="000000"/>
                </a:solidFill>
                <a:latin typeface="Georgia" pitchFamily="18" charset="0"/>
                <a:cs typeface="Times New Roman" panose="02020603050405020304" pitchFamily="18" charset="0"/>
              </a:rPr>
              <a:t>(хімічною технологією).</a:t>
            </a:r>
            <a:endParaRPr lang="ru-RU" dirty="0">
              <a:solidFill>
                <a:srgbClr val="000000"/>
              </a:solidFill>
              <a:latin typeface="Georgia" pitchFamily="18" charset="0"/>
              <a:cs typeface="Times New Roman" panose="02020603050405020304" pitchFamily="18" charset="0"/>
            </a:endParaRP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95536" y="404664"/>
          <a:ext cx="8229600" cy="5989738"/>
        </p:xfrm>
        <a:graphic>
          <a:graphicData uri="http://schemas.openxmlformats.org/drawingml/2006/table">
            <a:tbl>
              <a:tblPr firstRow="1" bandRow="1">
                <a:tableStyleId>{3B4B98B0-60AC-42C2-AFA5-B58CD77FA1E5}</a:tableStyleId>
              </a:tblPr>
              <a:tblGrid>
                <a:gridCol w="2376264"/>
                <a:gridCol w="2664296"/>
                <a:gridCol w="3189040"/>
              </a:tblGrid>
              <a:tr h="1044149">
                <a:tc>
                  <a:txBody>
                    <a:bodyPr/>
                    <a:lstStyle/>
                    <a:p>
                      <a:pPr algn="ctr">
                        <a:lnSpc>
                          <a:spcPct val="100000"/>
                        </a:lnSpc>
                        <a:spcAft>
                          <a:spcPts val="0"/>
                        </a:spcAft>
                      </a:pPr>
                      <a:r>
                        <a:rPr lang="uk-UA" sz="2400" i="1" dirty="0">
                          <a:latin typeface="Georgia" pitchFamily="18" charset="0"/>
                          <a:ea typeface="Times New Roman"/>
                          <a:cs typeface="Times New Roman"/>
                        </a:rPr>
                        <a:t>Види забруднення</a:t>
                      </a:r>
                      <a:endParaRPr lang="ru-RU" sz="2400" dirty="0">
                        <a:latin typeface="Georgia" pitchFamily="18" charset="0"/>
                        <a:ea typeface="Times New Roman"/>
                        <a:cs typeface="Times New Roman"/>
                      </a:endParaRPr>
                    </a:p>
                  </a:txBody>
                  <a:tcPr marL="68580" marR="68580" marT="0" marB="0" anchor="ctr"/>
                </a:tc>
                <a:tc>
                  <a:txBody>
                    <a:bodyPr/>
                    <a:lstStyle/>
                    <a:p>
                      <a:pPr algn="ctr">
                        <a:lnSpc>
                          <a:spcPct val="100000"/>
                        </a:lnSpc>
                        <a:spcAft>
                          <a:spcPts val="0"/>
                        </a:spcAft>
                      </a:pPr>
                      <a:r>
                        <a:rPr lang="uk-UA" sz="2400" i="1" dirty="0">
                          <a:latin typeface="Georgia" pitchFamily="18" charset="0"/>
                          <a:ea typeface="Times New Roman"/>
                          <a:cs typeface="Times New Roman"/>
                        </a:rPr>
                        <a:t>Чинники</a:t>
                      </a:r>
                      <a:endParaRPr lang="ru-RU" sz="2400" dirty="0">
                        <a:latin typeface="Georgia" pitchFamily="18" charset="0"/>
                        <a:ea typeface="Times New Roman"/>
                        <a:cs typeface="Times New Roman"/>
                      </a:endParaRPr>
                    </a:p>
                  </a:txBody>
                  <a:tcPr marL="68580" marR="68580" marT="0" marB="0" anchor="ctr"/>
                </a:tc>
                <a:tc>
                  <a:txBody>
                    <a:bodyPr/>
                    <a:lstStyle/>
                    <a:p>
                      <a:pPr algn="ctr">
                        <a:lnSpc>
                          <a:spcPct val="100000"/>
                        </a:lnSpc>
                        <a:spcAft>
                          <a:spcPts val="0"/>
                        </a:spcAft>
                      </a:pPr>
                      <a:r>
                        <a:rPr lang="uk-UA" sz="2400" i="1" dirty="0">
                          <a:latin typeface="Georgia" pitchFamily="18" charset="0"/>
                          <a:ea typeface="Times New Roman"/>
                          <a:cs typeface="Times New Roman"/>
                        </a:rPr>
                        <a:t>Наслідки</a:t>
                      </a:r>
                      <a:endParaRPr lang="ru-RU" sz="2400" dirty="0">
                        <a:latin typeface="Georgia" pitchFamily="18" charset="0"/>
                        <a:ea typeface="Times New Roman"/>
                        <a:cs typeface="Times New Roman"/>
                      </a:endParaRPr>
                    </a:p>
                  </a:txBody>
                  <a:tcPr marL="68580" marR="68580" marT="0" marB="0" anchor="ctr"/>
                </a:tc>
              </a:tr>
              <a:tr h="1147607">
                <a:tc>
                  <a:txBody>
                    <a:bodyPr/>
                    <a:lstStyle/>
                    <a:p>
                      <a:pPr algn="ctr">
                        <a:lnSpc>
                          <a:spcPct val="100000"/>
                        </a:lnSpc>
                        <a:spcAft>
                          <a:spcPts val="0"/>
                        </a:spcAft>
                      </a:pPr>
                      <a:r>
                        <a:rPr lang="uk-UA" sz="2000" b="1" dirty="0">
                          <a:latin typeface="Georgia" pitchFamily="18" charset="0"/>
                          <a:ea typeface="Times New Roman"/>
                          <a:cs typeface="Times New Roman"/>
                        </a:rPr>
                        <a:t>Фізичне</a:t>
                      </a:r>
                      <a:endParaRPr lang="ru-RU" sz="2000" b="1" dirty="0">
                        <a:latin typeface="Georgia" pitchFamily="18" charset="0"/>
                        <a:ea typeface="Times New Roman"/>
                        <a:cs typeface="Times New Roman"/>
                      </a:endParaRPr>
                    </a:p>
                  </a:txBody>
                  <a:tcPr marL="68580" marR="68580" marT="0" marB="0" anchor="ctr"/>
                </a:tc>
                <a:tc>
                  <a:txBody>
                    <a:bodyPr/>
                    <a:lstStyle/>
                    <a:p>
                      <a:pPr>
                        <a:lnSpc>
                          <a:spcPct val="100000"/>
                        </a:lnSpc>
                        <a:spcAft>
                          <a:spcPts val="0"/>
                        </a:spcAft>
                      </a:pPr>
                      <a:r>
                        <a:rPr lang="uk-UA" sz="1600" dirty="0">
                          <a:latin typeface="Georgia" pitchFamily="18" charset="0"/>
                          <a:ea typeface="Times New Roman"/>
                          <a:cs typeface="Times New Roman"/>
                        </a:rPr>
                        <a:t>Пісок, глина внаслідок неправильної обробки ґрунту біля берегів річок, розорювання прибережних смуг</a:t>
                      </a:r>
                      <a:endParaRPr lang="ru-RU" sz="1600" dirty="0">
                        <a:latin typeface="Georgia" pitchFamily="18" charset="0"/>
                        <a:ea typeface="Times New Roman"/>
                        <a:cs typeface="Times New Roman"/>
                      </a:endParaRPr>
                    </a:p>
                  </a:txBody>
                  <a:tcPr marL="68580" marR="68580" marT="0" marB="0" anchor="ctr"/>
                </a:tc>
                <a:tc>
                  <a:txBody>
                    <a:bodyPr/>
                    <a:lstStyle/>
                    <a:p>
                      <a:pPr>
                        <a:lnSpc>
                          <a:spcPct val="100000"/>
                        </a:lnSpc>
                        <a:spcAft>
                          <a:spcPts val="0"/>
                        </a:spcAft>
                      </a:pPr>
                      <a:r>
                        <a:rPr lang="uk-UA" sz="1600" dirty="0">
                          <a:latin typeface="Georgia" pitchFamily="18" charset="0"/>
                          <a:ea typeface="Times New Roman"/>
                          <a:cs typeface="Times New Roman"/>
                        </a:rPr>
                        <a:t>Тверді часочки знижують прозорість води, забиваються зябра риб та інших тварин</a:t>
                      </a:r>
                      <a:endParaRPr lang="ru-RU" sz="1600" dirty="0">
                        <a:latin typeface="Georgia" pitchFamily="18" charset="0"/>
                        <a:ea typeface="Times New Roman"/>
                        <a:cs typeface="Times New Roman"/>
                      </a:endParaRPr>
                    </a:p>
                  </a:txBody>
                  <a:tcPr marL="68580" marR="68580" marT="0" marB="0" anchor="ctr"/>
                </a:tc>
              </a:tr>
              <a:tr h="1147607">
                <a:tc>
                  <a:txBody>
                    <a:bodyPr/>
                    <a:lstStyle/>
                    <a:p>
                      <a:pPr algn="ctr">
                        <a:lnSpc>
                          <a:spcPct val="100000"/>
                        </a:lnSpc>
                        <a:spcAft>
                          <a:spcPts val="0"/>
                        </a:spcAft>
                      </a:pPr>
                      <a:r>
                        <a:rPr lang="uk-UA" sz="2000" b="1" dirty="0">
                          <a:latin typeface="Georgia" pitchFamily="18" charset="0"/>
                          <a:ea typeface="Times New Roman"/>
                          <a:cs typeface="Times New Roman"/>
                        </a:rPr>
                        <a:t>Хімічне</a:t>
                      </a:r>
                      <a:endParaRPr lang="ru-RU" sz="2000" b="1" dirty="0">
                        <a:latin typeface="Georgia" pitchFamily="18" charset="0"/>
                        <a:ea typeface="Times New Roman"/>
                        <a:cs typeface="Times New Roman"/>
                      </a:endParaRPr>
                    </a:p>
                  </a:txBody>
                  <a:tcPr marL="68580" marR="68580" marT="0" marB="0" anchor="ctr"/>
                </a:tc>
                <a:tc>
                  <a:txBody>
                    <a:bodyPr/>
                    <a:lstStyle/>
                    <a:p>
                      <a:pPr>
                        <a:lnSpc>
                          <a:spcPct val="100000"/>
                        </a:lnSpc>
                        <a:spcAft>
                          <a:spcPts val="0"/>
                        </a:spcAft>
                      </a:pPr>
                      <a:r>
                        <a:rPr lang="uk-UA" sz="1600" dirty="0">
                          <a:latin typeface="Georgia" pitchFamily="18" charset="0"/>
                          <a:ea typeface="Times New Roman"/>
                          <a:cs typeface="Times New Roman"/>
                        </a:rPr>
                        <a:t>Кислоти, мінеральні солі, нафта, мийні засоби</a:t>
                      </a:r>
                      <a:endParaRPr lang="ru-RU" sz="1600" dirty="0">
                        <a:latin typeface="Georgia" pitchFamily="18" charset="0"/>
                        <a:ea typeface="Times New Roman"/>
                        <a:cs typeface="Times New Roman"/>
                      </a:endParaRPr>
                    </a:p>
                  </a:txBody>
                  <a:tcPr marL="68580" marR="68580" marT="0" marB="0" anchor="ctr"/>
                </a:tc>
                <a:tc>
                  <a:txBody>
                    <a:bodyPr/>
                    <a:lstStyle/>
                    <a:p>
                      <a:pPr>
                        <a:lnSpc>
                          <a:spcPct val="100000"/>
                        </a:lnSpc>
                        <a:spcAft>
                          <a:spcPts val="0"/>
                        </a:spcAft>
                      </a:pPr>
                      <a:r>
                        <a:rPr lang="uk-UA" sz="1600" dirty="0">
                          <a:latin typeface="Georgia" pitchFamily="18" charset="0"/>
                          <a:ea typeface="Times New Roman"/>
                          <a:cs typeface="Times New Roman"/>
                        </a:rPr>
                        <a:t>Нафтова плівка утруднює газообмін, згустки мазуту, осідаючи на дно, знищують мікроорганізми, які беруть участь у самоочищенні води</a:t>
                      </a:r>
                      <a:endParaRPr lang="ru-RU" sz="1600" dirty="0">
                        <a:latin typeface="Georgia" pitchFamily="18" charset="0"/>
                        <a:ea typeface="Times New Roman"/>
                        <a:cs typeface="Times New Roman"/>
                      </a:endParaRPr>
                    </a:p>
                  </a:txBody>
                  <a:tcPr marL="68580" marR="68580" marT="0" marB="0" anchor="ctr"/>
                </a:tc>
              </a:tr>
              <a:tr h="1044149">
                <a:tc>
                  <a:txBody>
                    <a:bodyPr/>
                    <a:lstStyle/>
                    <a:p>
                      <a:pPr algn="ctr">
                        <a:lnSpc>
                          <a:spcPct val="100000"/>
                        </a:lnSpc>
                        <a:spcAft>
                          <a:spcPts val="0"/>
                        </a:spcAft>
                      </a:pPr>
                      <a:r>
                        <a:rPr lang="uk-UA" sz="2000" b="1" dirty="0">
                          <a:latin typeface="Georgia" pitchFamily="18" charset="0"/>
                          <a:ea typeface="Times New Roman"/>
                          <a:cs typeface="Times New Roman"/>
                        </a:rPr>
                        <a:t>Біологічне</a:t>
                      </a:r>
                      <a:endParaRPr lang="ru-RU" sz="2000" b="1" dirty="0">
                        <a:latin typeface="Georgia" pitchFamily="18" charset="0"/>
                        <a:ea typeface="Times New Roman"/>
                        <a:cs typeface="Times New Roman"/>
                      </a:endParaRPr>
                    </a:p>
                  </a:txBody>
                  <a:tcPr marL="68580" marR="68580" marT="0" marB="0" anchor="ctr"/>
                </a:tc>
                <a:tc>
                  <a:txBody>
                    <a:bodyPr/>
                    <a:lstStyle/>
                    <a:p>
                      <a:pPr>
                        <a:lnSpc>
                          <a:spcPct val="100000"/>
                        </a:lnSpc>
                        <a:spcAft>
                          <a:spcPts val="0"/>
                        </a:spcAft>
                      </a:pPr>
                      <a:r>
                        <a:rPr lang="uk-UA" sz="1600" dirty="0">
                          <a:latin typeface="Georgia" pitchFamily="18" charset="0"/>
                          <a:ea typeface="Times New Roman"/>
                          <a:cs typeface="Times New Roman"/>
                        </a:rPr>
                        <a:t>Наявність у стічних водах мікроорганізмів</a:t>
                      </a:r>
                      <a:endParaRPr lang="ru-RU" sz="1600" dirty="0">
                        <a:latin typeface="Georgia" pitchFamily="18" charset="0"/>
                        <a:ea typeface="Times New Roman"/>
                        <a:cs typeface="Times New Roman"/>
                      </a:endParaRPr>
                    </a:p>
                  </a:txBody>
                  <a:tcPr marL="68580" marR="68580" marT="0" marB="0" anchor="ctr"/>
                </a:tc>
                <a:tc>
                  <a:txBody>
                    <a:bodyPr/>
                    <a:lstStyle/>
                    <a:p>
                      <a:pPr>
                        <a:lnSpc>
                          <a:spcPct val="100000"/>
                        </a:lnSpc>
                        <a:spcAft>
                          <a:spcPts val="0"/>
                        </a:spcAft>
                      </a:pPr>
                      <a:r>
                        <a:rPr lang="uk-UA" sz="1600" dirty="0">
                          <a:latin typeface="Georgia" pitchFamily="18" charset="0"/>
                          <a:ea typeface="Times New Roman"/>
                          <a:cs typeface="Times New Roman"/>
                        </a:rPr>
                        <a:t>Поширення холери, дизентерії, гепатиту</a:t>
                      </a:r>
                      <a:endParaRPr lang="ru-RU" sz="1600" dirty="0">
                        <a:latin typeface="Georgia" pitchFamily="18" charset="0"/>
                        <a:ea typeface="Times New Roman"/>
                        <a:cs typeface="Times New Roman"/>
                      </a:endParaRPr>
                    </a:p>
                  </a:txBody>
                  <a:tcPr marL="68580" marR="68580" marT="0" marB="0" anchor="ctr"/>
                </a:tc>
              </a:tr>
              <a:tr h="1377128">
                <a:tc>
                  <a:txBody>
                    <a:bodyPr/>
                    <a:lstStyle/>
                    <a:p>
                      <a:pPr algn="ctr">
                        <a:lnSpc>
                          <a:spcPct val="100000"/>
                        </a:lnSpc>
                        <a:spcAft>
                          <a:spcPts val="0"/>
                        </a:spcAft>
                      </a:pPr>
                      <a:r>
                        <a:rPr lang="uk-UA" sz="2000" b="1" dirty="0">
                          <a:latin typeface="Georgia" pitchFamily="18" charset="0"/>
                          <a:ea typeface="Times New Roman"/>
                          <a:cs typeface="Times New Roman"/>
                        </a:rPr>
                        <a:t>Теплове</a:t>
                      </a:r>
                      <a:endParaRPr lang="ru-RU" sz="2000" b="1" dirty="0">
                        <a:latin typeface="Georgia" pitchFamily="18" charset="0"/>
                        <a:ea typeface="Times New Roman"/>
                        <a:cs typeface="Times New Roman"/>
                      </a:endParaRPr>
                    </a:p>
                  </a:txBody>
                  <a:tcPr marL="68580" marR="68580" marT="0" marB="0" anchor="ctr"/>
                </a:tc>
                <a:tc>
                  <a:txBody>
                    <a:bodyPr/>
                    <a:lstStyle/>
                    <a:p>
                      <a:pPr>
                        <a:lnSpc>
                          <a:spcPct val="100000"/>
                        </a:lnSpc>
                        <a:spcAft>
                          <a:spcPts val="0"/>
                        </a:spcAft>
                      </a:pPr>
                      <a:r>
                        <a:rPr lang="uk-UA" sz="1600" dirty="0">
                          <a:latin typeface="Georgia" pitchFamily="18" charset="0"/>
                          <a:ea typeface="Times New Roman"/>
                          <a:cs typeface="Times New Roman"/>
                        </a:rPr>
                        <a:t>Скидання у водойми теплих вод ТЕС, АЕС</a:t>
                      </a:r>
                      <a:endParaRPr lang="ru-RU" sz="1600" dirty="0">
                        <a:latin typeface="Georgia" pitchFamily="18" charset="0"/>
                        <a:ea typeface="Times New Roman"/>
                        <a:cs typeface="Times New Roman"/>
                      </a:endParaRPr>
                    </a:p>
                  </a:txBody>
                  <a:tcPr marL="68580" marR="68580" marT="0" marB="0" anchor="ctr"/>
                </a:tc>
                <a:tc>
                  <a:txBody>
                    <a:bodyPr/>
                    <a:lstStyle/>
                    <a:p>
                      <a:pPr>
                        <a:lnSpc>
                          <a:spcPct val="100000"/>
                        </a:lnSpc>
                        <a:spcAft>
                          <a:spcPts val="0"/>
                        </a:spcAft>
                      </a:pPr>
                      <a:r>
                        <a:rPr lang="uk-UA" sz="1600" dirty="0">
                          <a:latin typeface="Georgia" pitchFamily="18" charset="0"/>
                          <a:ea typeface="Times New Roman"/>
                          <a:cs typeface="Times New Roman"/>
                        </a:rPr>
                        <a:t>У разі нагрівання води вище 30</a:t>
                      </a:r>
                      <a:r>
                        <a:rPr lang="uk-UA" sz="1600" baseline="30000" dirty="0">
                          <a:latin typeface="Georgia" pitchFamily="18" charset="0"/>
                          <a:ea typeface="Times New Roman"/>
                          <a:cs typeface="Times New Roman"/>
                        </a:rPr>
                        <a:t>0</a:t>
                      </a:r>
                      <a:r>
                        <a:rPr lang="uk-UA" sz="1600" dirty="0">
                          <a:latin typeface="Georgia" pitchFamily="18" charset="0"/>
                          <a:ea typeface="Times New Roman"/>
                          <a:cs typeface="Times New Roman"/>
                        </a:rPr>
                        <a:t> зупиняються ріст, живлення та розмноження; подальше підвищення температури води призводить до загибелі тварин</a:t>
                      </a:r>
                      <a:endParaRPr lang="ru-RU" sz="1600" dirty="0">
                        <a:latin typeface="Georgia" pitchFamily="18" charset="0"/>
                        <a:ea typeface="Times New Roman"/>
                        <a:cs typeface="Times New Roman"/>
                      </a:endParaRPr>
                    </a:p>
                  </a:txBody>
                  <a:tcPr marL="68580" marR="68580" marT="0" marB="0" anchor="ct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505475"/>
          </a:xfrm>
        </p:spPr>
        <p:txBody>
          <a:bodyPr>
            <a:normAutofit fontScale="77500" lnSpcReduction="20000"/>
          </a:bodyPr>
          <a:lstStyle/>
          <a:p>
            <a:pPr marL="179388" indent="180975">
              <a:buNone/>
            </a:pPr>
            <a:r>
              <a:rPr lang="uk-UA" dirty="0">
                <a:latin typeface="Georgia" pitchFamily="18" charset="0"/>
              </a:rPr>
              <a:t>Таким чином, </a:t>
            </a:r>
            <a:r>
              <a:rPr lang="uk-UA" b="1" dirty="0">
                <a:latin typeface="Georgia" pitchFamily="18" charset="0"/>
              </a:rPr>
              <a:t>мета вивчення хімічних виробництв</a:t>
            </a:r>
            <a:r>
              <a:rPr lang="uk-UA" dirty="0">
                <a:latin typeface="Georgia" pitchFamily="18" charset="0"/>
              </a:rPr>
              <a:t> – показати учням, як досягнення науки використовуються для практичних потреб людства, відобразити роль науки як рушійної сили виробництва і прогресу</a:t>
            </a:r>
            <a:r>
              <a:rPr lang="uk-UA" dirty="0" smtClean="0">
                <a:latin typeface="Georgia" pitchFamily="18" charset="0"/>
              </a:rPr>
              <a:t>.</a:t>
            </a:r>
          </a:p>
          <a:p>
            <a:pPr marL="179388" indent="180975">
              <a:buNone/>
            </a:pPr>
            <a:r>
              <a:rPr lang="uk-UA" dirty="0" smtClean="0">
                <a:latin typeface="Georgia" pitchFamily="18" charset="0"/>
              </a:rPr>
              <a:t> </a:t>
            </a:r>
            <a:r>
              <a:rPr lang="uk-UA" dirty="0">
                <a:latin typeface="Georgia" pitchFamily="18" charset="0"/>
              </a:rPr>
              <a:t>Вивчення хімічних виробництв дозволяє істотно посилити екологічну сторону навчання хімії, розкрити можливість реалізації і вимог екологічної безпеки при грамотній організації виробництва, що є важливою виховної завданням курсу хімії середньої школи.</a:t>
            </a:r>
            <a:endParaRPr lang="ru-RU" dirty="0">
              <a:latin typeface="Georgia" pitchFamily="18" charset="0"/>
            </a:endParaRPr>
          </a:p>
          <a:p>
            <a:pPr marL="179388" indent="180975">
              <a:buNone/>
            </a:pPr>
            <a:r>
              <a:rPr lang="uk-UA" dirty="0">
                <a:latin typeface="Georgia" pitchFamily="18" charset="0"/>
              </a:rPr>
              <a:t>На матеріалі хімічних виробництв можна навести багато прикладів, що ілюструють успіхи хімічної промисловості, розкривають роль хімії у створенні нових матеріалів, розвитку нових напрямів технологій, розв’язанні продовольчої, сировинної, енергетичної, екологічної проблем людства.</a:t>
            </a:r>
            <a:endParaRPr lang="ru-RU" dirty="0">
              <a:latin typeface="Georgia"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2636912"/>
            <a:ext cx="8229600" cy="1143000"/>
          </a:xfrm>
        </p:spPr>
        <p:txBody>
          <a:bodyPr/>
          <a:lstStyle/>
          <a:p>
            <a:r>
              <a:rPr lang="uk-UA" b="1" dirty="0" smtClean="0">
                <a:latin typeface="Georgia" pitchFamily="18" charset="0"/>
              </a:rPr>
              <a:t>Дякую за увагу !</a:t>
            </a:r>
            <a:endParaRPr lang="ru-RU" b="1" dirty="0">
              <a:latin typeface="Georg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764704"/>
          <a:ext cx="8229600" cy="5361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dirty="0" smtClean="0">
                <a:latin typeface="Georgia" pitchFamily="18" charset="0"/>
              </a:rPr>
              <a:t>Роль хімії в розв’язанні </a:t>
            </a:r>
            <a:r>
              <a:rPr lang="uk-UA" sz="3200" b="1" dirty="0">
                <a:latin typeface="Georgia" pitchFamily="18" charset="0"/>
              </a:rPr>
              <a:t>найважливіших проблем сучасності</a:t>
            </a:r>
            <a:endParaRPr lang="ru-RU" sz="3200" b="1" dirty="0">
              <a:latin typeface="Georgia" pitchFamily="18" charset="0"/>
            </a:endParaRPr>
          </a:p>
        </p:txBody>
      </p:sp>
      <p:graphicFrame>
        <p:nvGraphicFramePr>
          <p:cNvPr id="4" name="Содержимое 3"/>
          <p:cNvGraphicFramePr>
            <a:graphicFrameLocks noGrp="1"/>
          </p:cNvGraphicFramePr>
          <p:nvPr>
            <p:ph idx="1"/>
          </p:nvPr>
        </p:nvGraphicFramePr>
        <p:xfrm>
          <a:off x="467544" y="191683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143000"/>
          </a:xfrm>
        </p:spPr>
        <p:txBody>
          <a:bodyPr>
            <a:noAutofit/>
          </a:bodyPr>
          <a:lstStyle/>
          <a:p>
            <a:r>
              <a:rPr lang="uk-UA" sz="3200" b="1" dirty="0" smtClean="0">
                <a:latin typeface="Georgia" pitchFamily="18" charset="0"/>
              </a:rPr>
              <a:t>Розвиток </a:t>
            </a:r>
            <a:r>
              <a:rPr lang="uk-UA" sz="3200" b="1" dirty="0">
                <a:latin typeface="Georgia" pitchFamily="18" charset="0"/>
              </a:rPr>
              <a:t>хімічної технології й хімічного виробництва завжди ґрунтувався на соціальному замовленні</a:t>
            </a:r>
            <a:endParaRPr lang="ru-RU" sz="3200" b="1" dirty="0">
              <a:latin typeface="Georgia" pitchFamily="18" charset="0"/>
            </a:endParaRPr>
          </a:p>
        </p:txBody>
      </p:sp>
      <p:pic>
        <p:nvPicPr>
          <p:cNvPr id="4" name="Содержимое 3" descr="75.jpg"/>
          <p:cNvPicPr>
            <a:picLocks noGrp="1" noChangeAspect="1"/>
          </p:cNvPicPr>
          <p:nvPr>
            <p:ph idx="1"/>
          </p:nvPr>
        </p:nvPicPr>
        <p:blipFill>
          <a:blip r:embed="rId2" cstate="print"/>
          <a:stretch>
            <a:fillRect/>
          </a:stretch>
        </p:blipFill>
        <p:spPr>
          <a:xfrm>
            <a:off x="2123728" y="2276872"/>
            <a:ext cx="4824536" cy="394911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08720"/>
            <a:ext cx="8229600" cy="1143000"/>
          </a:xfrm>
        </p:spPr>
        <p:txBody>
          <a:bodyPr>
            <a:noAutofit/>
          </a:bodyPr>
          <a:lstStyle/>
          <a:p>
            <a:r>
              <a:rPr lang="uk-UA" sz="2800" dirty="0">
                <a:latin typeface="Georgia" pitchFamily="18" charset="0"/>
              </a:rPr>
              <a:t>З розвитком техніки зміст шкільного курсу хімії має доповнюватися матеріалом про нові хімічні виробництва у відповідності до</a:t>
            </a:r>
            <a:r>
              <a:rPr lang="uk-UA" sz="2800" b="1" dirty="0">
                <a:latin typeface="Georgia" pitchFamily="18" charset="0"/>
              </a:rPr>
              <a:t> принципів політехнізму</a:t>
            </a:r>
            <a:r>
              <a:rPr lang="uk-UA" sz="2800" dirty="0">
                <a:latin typeface="Georgia" pitchFamily="18" charset="0"/>
              </a:rPr>
              <a:t> та </a:t>
            </a:r>
            <a:r>
              <a:rPr lang="uk-UA" sz="2800" b="1" dirty="0">
                <a:latin typeface="Georgia" pitchFamily="18" charset="0"/>
              </a:rPr>
              <a:t>зв’язку теорії з </a:t>
            </a:r>
            <a:r>
              <a:rPr lang="uk-UA" sz="2800" b="1" dirty="0" smtClean="0">
                <a:latin typeface="Georgia" pitchFamily="18" charset="0"/>
              </a:rPr>
              <a:t>практикою</a:t>
            </a:r>
            <a:endParaRPr lang="ru-RU" sz="2800" dirty="0">
              <a:latin typeface="Georgia" pitchFamily="18" charset="0"/>
            </a:endParaRPr>
          </a:p>
        </p:txBody>
      </p:sp>
      <p:pic>
        <p:nvPicPr>
          <p:cNvPr id="4" name="Содержимое 3" descr="хім виробн.jpg"/>
          <p:cNvPicPr>
            <a:picLocks noGrp="1" noChangeAspect="1"/>
          </p:cNvPicPr>
          <p:nvPr>
            <p:ph idx="1"/>
          </p:nvPr>
        </p:nvPicPr>
        <p:blipFill>
          <a:blip r:embed="rId2" cstate="print"/>
          <a:stretch>
            <a:fillRect/>
          </a:stretch>
        </p:blipFill>
        <p:spPr>
          <a:xfrm>
            <a:off x="1475656" y="2852936"/>
            <a:ext cx="6012855" cy="362063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latin typeface="Georgia" pitchFamily="18" charset="0"/>
              </a:rPr>
              <a:t>Система технологічних понять</a:t>
            </a:r>
            <a:endParaRPr lang="ru-RU" sz="3200" dirty="0">
              <a:latin typeface="Georgia" pitchFamily="18" charset="0"/>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uk-UA" sz="3200" dirty="0">
                <a:latin typeface="Georgia" pitchFamily="18" charset="0"/>
              </a:rPr>
              <a:t>Поняття </a:t>
            </a:r>
            <a:r>
              <a:rPr lang="uk-UA" sz="3200" b="1" dirty="0">
                <a:latin typeface="Georgia" pitchFamily="18" charset="0"/>
              </a:rPr>
              <a:t>«речовина»</a:t>
            </a:r>
            <a:r>
              <a:rPr lang="uk-UA" sz="3200" dirty="0">
                <a:latin typeface="Georgia" pitchFamily="18" charset="0"/>
              </a:rPr>
              <a:t> </a:t>
            </a:r>
            <a:r>
              <a:rPr lang="uk-UA" sz="3200" dirty="0" smtClean="0">
                <a:latin typeface="Georgia" pitchFamily="18" charset="0"/>
              </a:rPr>
              <a:t>розглядається </a:t>
            </a:r>
            <a:r>
              <a:rPr lang="uk-UA" sz="3200" dirty="0">
                <a:latin typeface="Georgia" pitchFamily="18" charset="0"/>
              </a:rPr>
              <a:t>під новим кутом зору</a:t>
            </a:r>
            <a:endParaRPr lang="ru-RU" sz="3200" dirty="0">
              <a:latin typeface="Georgia" pitchFamily="18" charset="0"/>
            </a:endParaRPr>
          </a:p>
        </p:txBody>
      </p:sp>
      <p:sp>
        <p:nvSpPr>
          <p:cNvPr id="5" name="Текст 4"/>
          <p:cNvSpPr>
            <a:spLocks noGrp="1"/>
          </p:cNvSpPr>
          <p:nvPr>
            <p:ph type="body" idx="1"/>
          </p:nvPr>
        </p:nvSpPr>
        <p:spPr>
          <a:xfrm>
            <a:off x="179512" y="1535113"/>
            <a:ext cx="4317876" cy="639762"/>
          </a:xfrm>
        </p:spPr>
        <p:txBody>
          <a:bodyPr anchor="ctr">
            <a:normAutofit fontScale="92500"/>
          </a:bodyPr>
          <a:lstStyle/>
          <a:p>
            <a:pPr algn="ctr"/>
            <a:r>
              <a:rPr lang="uk-UA" dirty="0">
                <a:latin typeface="Georgia" pitchFamily="18" charset="0"/>
              </a:rPr>
              <a:t>сировина для виробництва </a:t>
            </a:r>
            <a:endParaRPr lang="ru-RU" dirty="0">
              <a:latin typeface="Georgia" pitchFamily="18" charset="0"/>
            </a:endParaRPr>
          </a:p>
        </p:txBody>
      </p:sp>
      <p:pic>
        <p:nvPicPr>
          <p:cNvPr id="9" name="Содержимое 8" descr="залізна руда.jpg"/>
          <p:cNvPicPr>
            <a:picLocks noGrp="1" noChangeAspect="1"/>
          </p:cNvPicPr>
          <p:nvPr>
            <p:ph sz="half" idx="2"/>
          </p:nvPr>
        </p:nvPicPr>
        <p:blipFill>
          <a:blip r:embed="rId2" cstate="print"/>
          <a:stretch>
            <a:fillRect/>
          </a:stretch>
        </p:blipFill>
        <p:spPr>
          <a:xfrm>
            <a:off x="611560" y="2636912"/>
            <a:ext cx="3653107" cy="2736304"/>
          </a:xfrm>
        </p:spPr>
      </p:pic>
      <p:sp>
        <p:nvSpPr>
          <p:cNvPr id="7" name="Текст 6"/>
          <p:cNvSpPr>
            <a:spLocks noGrp="1"/>
          </p:cNvSpPr>
          <p:nvPr>
            <p:ph type="body" sz="quarter" idx="3"/>
          </p:nvPr>
        </p:nvSpPr>
        <p:spPr/>
        <p:txBody>
          <a:bodyPr anchor="ctr"/>
          <a:lstStyle/>
          <a:p>
            <a:pPr algn="ctr"/>
            <a:r>
              <a:rPr lang="uk-UA" dirty="0">
                <a:latin typeface="Georgia" pitchFamily="18" charset="0"/>
              </a:rPr>
              <a:t>продукт виробництва</a:t>
            </a:r>
            <a:endParaRPr lang="ru-RU" dirty="0">
              <a:latin typeface="Georgia" pitchFamily="18" charset="0"/>
            </a:endParaRPr>
          </a:p>
        </p:txBody>
      </p:sp>
      <p:pic>
        <p:nvPicPr>
          <p:cNvPr id="10" name="Содержимое 9" descr="Produkciya_1-big_3.jpg"/>
          <p:cNvPicPr>
            <a:picLocks noGrp="1" noChangeAspect="1"/>
          </p:cNvPicPr>
          <p:nvPr>
            <p:ph sz="quarter" idx="4"/>
          </p:nvPr>
        </p:nvPicPr>
        <p:blipFill>
          <a:blip r:embed="rId3" cstate="print"/>
          <a:stretch>
            <a:fillRect/>
          </a:stretch>
        </p:blipFill>
        <p:spPr>
          <a:xfrm>
            <a:off x="4716016" y="2708920"/>
            <a:ext cx="3799417" cy="2592288"/>
          </a:xfr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877</Words>
  <Application>Microsoft Office PowerPoint</Application>
  <PresentationFormat>Экран (4:3)</PresentationFormat>
  <Paragraphs>101</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МЕТОДИКА ВИВЧЕННЯ ОСНОВ ХІМІЧНИХ ВИРОБНИЦТВ</vt:lpstr>
      <vt:lpstr>ПЛАН</vt:lpstr>
      <vt:lpstr>Слайд 3</vt:lpstr>
      <vt:lpstr>Слайд 4</vt:lpstr>
      <vt:lpstr>Роль хімії в розв’язанні найважливіших проблем сучасності</vt:lpstr>
      <vt:lpstr>Розвиток хімічної технології й хімічного виробництва завжди ґрунтувався на соціальному замовленні</vt:lpstr>
      <vt:lpstr>З розвитком техніки зміст шкільного курсу хімії має доповнюватися матеріалом про нові хімічні виробництва у відповідності до принципів політехнізму та зв’язку теорії з практикою</vt:lpstr>
      <vt:lpstr>Система технологічних понять</vt:lpstr>
      <vt:lpstr>Поняття «речовина» розглядається під новим кутом зору</vt:lpstr>
      <vt:lpstr>Сировина</vt:lpstr>
      <vt:lpstr>Продукти виробництва</vt:lpstr>
      <vt:lpstr>Хіміко-технологічний процес</vt:lpstr>
      <vt:lpstr>Хіміко-технологічний процес</vt:lpstr>
      <vt:lpstr>Хіміко-технологічний процес</vt:lpstr>
      <vt:lpstr>Матеріали і конструкції апаратів, обладнання хімічної промисловості</vt:lpstr>
      <vt:lpstr>Основні тенденції розвитку виробництва</vt:lpstr>
      <vt:lpstr>Матеріали і конструкції апаратів, обладнання хімічної промисловості</vt:lpstr>
      <vt:lpstr>Техніка безпеки та охорона навколишнього середовища</vt:lpstr>
      <vt:lpstr>Техніка безпеки та охорона навколишнього середовища</vt:lpstr>
      <vt:lpstr>Політехнічні знання </vt:lpstr>
      <vt:lpstr>Описовий підхід </vt:lpstr>
      <vt:lpstr>Добування цукру з цукрових буряків</vt:lpstr>
      <vt:lpstr>Конструктивний підхід</vt:lpstr>
      <vt:lpstr>Конструктивний підхід</vt:lpstr>
      <vt:lpstr>Екологічний аспект вивчення хімічних виробництв</vt:lpstr>
      <vt:lpstr>Будь-яке хімічне виробництво має дві сторони</vt:lpstr>
      <vt:lpstr>Технобіогеоценоз</vt:lpstr>
      <vt:lpstr>Види забруднень гідросфери та її наслідки</vt:lpstr>
      <vt:lpstr>Основні причини кризової ситуації</vt:lpstr>
      <vt:lpstr>Слайд 30</vt:lpstr>
      <vt:lpstr>Слайд 31</vt:lpstr>
      <vt:lpstr>Дякую за увагу !</vt:lpstr>
    </vt:vector>
  </TitlesOfParts>
  <Company>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МЕТОДИКА ВИВЧЕННЯ ОСНОВ ХІМІЧНИХ ВИРОБНИЦТВ</dc:title>
  <dc:creator>User</dc:creator>
  <cp:lastModifiedBy>User</cp:lastModifiedBy>
  <cp:revision>46</cp:revision>
  <dcterms:created xsi:type="dcterms:W3CDTF">2021-04-08T14:18:38Z</dcterms:created>
  <dcterms:modified xsi:type="dcterms:W3CDTF">2021-04-08T19:30:31Z</dcterms:modified>
</cp:coreProperties>
</file>