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6" r:id="rId3"/>
    <p:sldId id="258" r:id="rId4"/>
    <p:sldId id="259" r:id="rId5"/>
    <p:sldId id="267" r:id="rId6"/>
    <p:sldId id="260" r:id="rId7"/>
    <p:sldId id="261" r:id="rId8"/>
    <p:sldId id="263" r:id="rId9"/>
    <p:sldId id="264" r:id="rId10"/>
    <p:sldId id="268" r:id="rId11"/>
    <p:sldId id="265" r:id="rId12"/>
    <p:sldId id="269" r:id="rId13"/>
    <p:sldId id="270" r:id="rId14"/>
    <p:sldId id="278" r:id="rId15"/>
    <p:sldId id="271" r:id="rId16"/>
    <p:sldId id="279" r:id="rId17"/>
    <p:sldId id="280" r:id="rId18"/>
    <p:sldId id="282" r:id="rId19"/>
    <p:sldId id="281" r:id="rId20"/>
    <p:sldId id="272" r:id="rId21"/>
    <p:sldId id="273" r:id="rId22"/>
    <p:sldId id="274" r:id="rId23"/>
    <p:sldId id="275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0EEE3-5747-4FFD-8648-E24FBED32C2C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26CB4-9698-4F32-B211-77969A77C3A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ED6B-A498-4E05-BAEC-E6393956008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5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азвание 1"/>
          <p:cNvSpPr>
            <a:spLocks noGrp="1" noChangeArrowheads="1"/>
          </p:cNvSpPr>
          <p:nvPr>
            <p:ph type="ctrTitle"/>
          </p:nvPr>
        </p:nvSpPr>
        <p:spPr>
          <a:xfrm>
            <a:off x="899592" y="188640"/>
            <a:ext cx="7560840" cy="7920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altLang="ru-RU" sz="2000" dirty="0">
                <a:latin typeface="Times New Roman" pitchFamily="18" charset="0"/>
              </a:rPr>
              <a:t>ДЕПАРТАМЕНТ ОСВІТИ І НАУКИ ЗАПОРІЗЬКОЇ МІСЬКОЇ РАДИ</a:t>
            </a:r>
            <a:br>
              <a:rPr lang="uk-UA" altLang="ru-RU" sz="2000" dirty="0">
                <a:latin typeface="Times New Roman" pitchFamily="18" charset="0"/>
              </a:rPr>
            </a:br>
            <a:r>
              <a:rPr lang="uk-UA" altLang="ru-RU" sz="2000" dirty="0">
                <a:latin typeface="Times New Roman" pitchFamily="18" charset="0"/>
              </a:rPr>
              <a:t>ІНКЛЮЗИВНО-РЕСУРСНИЙ ЦЕНТР ПО ОЛЕКСАНДРІВСЬКОМУ РАЙОНУ</a:t>
            </a:r>
            <a:endParaRPr lang="en-US" altLang="zh-CN" sz="2000" b="1" dirty="0"/>
          </a:p>
        </p:txBody>
      </p:sp>
      <p:sp>
        <p:nvSpPr>
          <p:cNvPr id="5122" name="Text Box 99"/>
          <p:cNvSpPr txBox="1"/>
          <p:nvPr/>
        </p:nvSpPr>
        <p:spPr>
          <a:xfrm>
            <a:off x="3311352" y="1340768"/>
            <a:ext cx="5832648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uk-UA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Критерії труднощів та рівні підтримки в навчанні дітей з особливими освітніми потребами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4283968" y="4149080"/>
            <a:ext cx="184731" cy="3693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95536" y="2780928"/>
            <a:ext cx="3563888" cy="3347981"/>
            <a:chOff x="323528" y="3683971"/>
            <a:chExt cx="3024336" cy="3174029"/>
          </a:xfrm>
        </p:grpSpPr>
        <p:pic>
          <p:nvPicPr>
            <p:cNvPr id="7" name="Picture 5" descr="Картинки по запросу круг"/>
            <p:cNvPicPr>
              <a:picLocks noChangeAspect="1" noChangeArrowheads="1"/>
            </p:cNvPicPr>
            <p:nvPr/>
          </p:nvPicPr>
          <p:blipFill>
            <a:blip r:embed="rId3" cstate="print"/>
            <a:srcRect l="7356" t="6500" r="6830" b="5708"/>
            <a:stretch>
              <a:fillRect/>
            </a:stretch>
          </p:blipFill>
          <p:spPr bwMode="auto">
            <a:xfrm>
              <a:off x="539552" y="3789040"/>
              <a:ext cx="2664295" cy="2619672"/>
            </a:xfrm>
            <a:prstGeom prst="flowChartConnector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Картинки по запросу органы чувств ЛОГОТИП"/>
            <p:cNvPicPr>
              <a:picLocks noChangeAspect="1" noChangeArrowheads="1"/>
            </p:cNvPicPr>
            <p:nvPr/>
          </p:nvPicPr>
          <p:blipFill>
            <a:blip r:embed="rId4" cstate="print"/>
            <a:srcRect l="15555" t="4858" r="53333" b="67074"/>
            <a:stretch>
              <a:fillRect/>
            </a:stretch>
          </p:blipFill>
          <p:spPr bwMode="auto">
            <a:xfrm>
              <a:off x="2483768" y="4293096"/>
              <a:ext cx="592346" cy="592346"/>
            </a:xfrm>
            <a:prstGeom prst="flowChartConnector">
              <a:avLst/>
            </a:prstGeom>
            <a:noFill/>
            <a:ln w="12700">
              <a:solidFill>
                <a:srgbClr val="00B050"/>
              </a:solidFill>
            </a:ln>
          </p:spPr>
        </p:pic>
        <p:pic>
          <p:nvPicPr>
            <p:cNvPr id="9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/>
            <a:srcRect l="35714" t="37500" r="38095" b="41667"/>
            <a:stretch>
              <a:fillRect/>
            </a:stretch>
          </p:blipFill>
          <p:spPr bwMode="auto">
            <a:xfrm>
              <a:off x="1475656" y="3789040"/>
              <a:ext cx="740433" cy="518303"/>
            </a:xfrm>
            <a:prstGeom prst="flowChartConnector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0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/>
            <a:srcRect l="71428" t="33333" r="7143" b="44542"/>
            <a:stretch>
              <a:fillRect/>
            </a:stretch>
          </p:blipFill>
          <p:spPr bwMode="auto">
            <a:xfrm>
              <a:off x="683568" y="4293096"/>
              <a:ext cx="592346" cy="592346"/>
            </a:xfrm>
            <a:prstGeom prst="flowChartConnector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1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/>
            <a:srcRect l="9524" t="68750" r="66667" b="6250"/>
            <a:stretch>
              <a:fillRect/>
            </a:stretch>
          </p:blipFill>
          <p:spPr bwMode="auto">
            <a:xfrm>
              <a:off x="611560" y="5301208"/>
              <a:ext cx="666389" cy="592346"/>
            </a:xfrm>
            <a:prstGeom prst="flowChartConnector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Рисунок 11" descr="Картинки по запросу шаги ребенка"/>
            <p:cNvPicPr>
              <a:picLocks noChangeArrowheads="1"/>
            </p:cNvPicPr>
            <p:nvPr/>
          </p:nvPicPr>
          <p:blipFill>
            <a:blip r:embed="rId8" cstate="print"/>
            <a:srcRect b="-517"/>
            <a:stretch>
              <a:fillRect/>
            </a:stretch>
          </p:blipFill>
          <p:spPr bwMode="auto">
            <a:xfrm>
              <a:off x="1547664" y="5805264"/>
              <a:ext cx="652909" cy="595101"/>
            </a:xfrm>
            <a:prstGeom prst="flowChartConnector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4108" name="Picture 12" descr="Картинки по запросу СКОЛИОЗ ЛОГОТИП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15" r="59293" b="12770"/>
            <a:stretch>
              <a:fillRect/>
            </a:stretch>
          </p:blipFill>
          <p:spPr bwMode="auto">
            <a:xfrm>
              <a:off x="2339752" y="5157192"/>
              <a:ext cx="740433" cy="740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" name="WordArt 2"/>
            <p:cNvSpPr>
              <a:spLocks noChangeArrowheads="1" noChangeShapeType="1" noTextEdit="1"/>
            </p:cNvSpPr>
            <p:nvPr/>
          </p:nvSpPr>
          <p:spPr bwMode="auto">
            <a:xfrm>
              <a:off x="323528" y="3683971"/>
              <a:ext cx="3024336" cy="3174029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657156"/>
                </a:avLst>
              </a:prstTxWarp>
            </a:bodyPr>
            <a:lstStyle/>
            <a:p>
              <a:pPr algn="ctr"/>
              <a:r>
                <a:rPr lang="ru-RU" sz="28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ІРЦ по Олександрівському району </a:t>
              </a:r>
            </a:p>
          </p:txBody>
        </p:sp>
        <p:sp>
          <p:nvSpPr>
            <p:cNvPr id="4110" name="WordArt 3"/>
            <p:cNvSpPr>
              <a:spLocks noChangeArrowheads="1" noChangeShapeType="1" noTextEdit="1"/>
            </p:cNvSpPr>
            <p:nvPr/>
          </p:nvSpPr>
          <p:spPr bwMode="auto">
            <a:xfrm>
              <a:off x="971600" y="6212125"/>
              <a:ext cx="1656184" cy="385227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26865"/>
                </a:avLst>
              </a:prstTxWarp>
            </a:bodyPr>
            <a:lstStyle/>
            <a:p>
              <a:pPr algn="ctr"/>
              <a:r>
                <a:rPr lang="ru-RU" sz="20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м.Запоріжжя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11960" y="6237312"/>
            <a:ext cx="218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2022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4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tviydevice\Documents\ViberDownloads\0-02-0a-623c06de8e6060cf055dcd040c794fdbfebc2bca3caaa8bf2ac4dc69fc2b640b_7b0bf5e07fc55361.jpg"/>
          <p:cNvPicPr/>
          <p:nvPr/>
        </p:nvPicPr>
        <p:blipFill>
          <a:blip r:embed="rId2" cstate="print"/>
          <a:srcRect l="21985" t="15837" r="26446" b="62721"/>
          <a:stretch>
            <a:fillRect/>
          </a:stretch>
        </p:blipFill>
        <p:spPr bwMode="auto">
          <a:xfrm>
            <a:off x="179512" y="0"/>
            <a:ext cx="871296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tviydevice\Documents\ViberDownloads\0-02-0a-d9a168b268268178d665f5c82c1afeb27ea155b0428e55ddb14101d731df6317_448b4baf6566985a.jpg"/>
          <p:cNvPicPr/>
          <p:nvPr/>
        </p:nvPicPr>
        <p:blipFill>
          <a:blip r:embed="rId2" cstate="print"/>
          <a:srcRect l="20244" t="39840" r="25382" b="37351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9683" t="39641" r="25265" b="37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tviydevice\Documents\ViberDownloads\0-02-0a-d4636595d688253e522362b850c5fa7c4d60b4e0754beca27bcc4e3cf3297f81_dd24891f3461edec.jpg"/>
          <p:cNvPicPr/>
          <p:nvPr/>
        </p:nvPicPr>
        <p:blipFill>
          <a:blip r:embed="rId2" cstate="print"/>
          <a:srcRect l="19860" t="39741" r="25225" b="37251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3668"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48264" y="6021288"/>
            <a:ext cx="187220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tviydevice\Desktop\0-02-0a-d9ce18f7c9e49c7dd2b2c46488b2a6096fcfdeb425f8a85faef117f19f984d7a_e122e9bac4e9a6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39"/>
            <a:ext cx="9144000" cy="6839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33845" t="1572"/>
          <a:stretch>
            <a:fillRect/>
          </a:stretch>
        </p:blipFill>
        <p:spPr bwMode="auto">
          <a:xfrm>
            <a:off x="179512" y="0"/>
            <a:ext cx="8568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228184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093296"/>
            <a:ext cx="158417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83760" y="6021288"/>
            <a:ext cx="216024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Висновок  </a:t>
            </a:r>
            <a:r>
              <a:rPr lang="uk-UA" sz="24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ІРЦ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4376" b="-35"/>
          <a:stretch>
            <a:fillRect/>
          </a:stretch>
        </p:blipFill>
        <p:spPr bwMode="auto">
          <a:xfrm>
            <a:off x="323528" y="0"/>
            <a:ext cx="8496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00192" y="6237312"/>
            <a:ext cx="2376264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Висновок  </a:t>
            </a:r>
            <a:r>
              <a:rPr lang="uk-UA" sz="24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ІРЦ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6021288"/>
            <a:ext cx="19442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tviydevice\Desktop\clipboard_image_857e061afafab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557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404664"/>
            <a:ext cx="18722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bg1">
                    <a:lumMod val="50000"/>
                  </a:schemeClr>
                </a:solidFill>
              </a:rPr>
              <a:t>ІПР</a:t>
            </a:r>
            <a:endParaRPr lang="ru-RU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476672"/>
            <a:ext cx="18722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>
                    <a:lumMod val="50000"/>
                  </a:schemeClr>
                </a:solidFill>
              </a:rPr>
              <a:t>Ресурсна кімната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921896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>
                    <a:lumMod val="50000"/>
                  </a:schemeClr>
                </a:solidFill>
              </a:rPr>
              <a:t>Команда</a:t>
            </a:r>
          </a:p>
          <a:p>
            <a:pPr algn="ctr"/>
            <a:r>
              <a:rPr lang="uk-UA" sz="3200" b="1" dirty="0">
                <a:solidFill>
                  <a:schemeClr val="bg1">
                    <a:lumMod val="50000"/>
                  </a:schemeClr>
                </a:solidFill>
              </a:rPr>
              <a:t>супроводу 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67736" y="6093296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>
                    <a:lumMod val="50000"/>
                  </a:schemeClr>
                </a:solidFill>
              </a:rPr>
              <a:t>Висновок </a:t>
            </a:r>
            <a:r>
              <a:rPr lang="uk-UA" sz="3200" b="1" dirty="0" err="1">
                <a:solidFill>
                  <a:schemeClr val="bg1">
                    <a:lumMod val="50000"/>
                  </a:schemeClr>
                </a:solidFill>
              </a:rPr>
              <a:t>ІРЦ</a:t>
            </a:r>
            <a:endParaRPr lang="uk-UA" sz="32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4553" b="2795"/>
          <a:stretch>
            <a:fillRect/>
          </a:stretch>
        </p:blipFill>
        <p:spPr bwMode="auto">
          <a:xfrm>
            <a:off x="395536" y="0"/>
            <a:ext cx="84249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00192" y="6381328"/>
            <a:ext cx="2376264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Висновок  </a:t>
            </a:r>
            <a:r>
              <a:rPr lang="uk-UA" sz="24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ІРЦ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6165304"/>
            <a:ext cx="14401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tviydevice\Documents\ViberDownloads\0-02-0a-4c8914384c45d162523130fd7939b46748ffc6cd966d42b99557d3ba90bb85ca_5e9147ed32e3aa0a.jpg"/>
          <p:cNvPicPr>
            <a:picLocks noChangeAspect="1" noChangeArrowheads="1"/>
          </p:cNvPicPr>
          <p:nvPr/>
        </p:nvPicPr>
        <p:blipFill>
          <a:blip r:embed="rId2" cstate="print"/>
          <a:srcRect l="19760" t="39618" r="25855" b="37243"/>
          <a:stretch>
            <a:fillRect/>
          </a:stretch>
        </p:blipFill>
        <p:spPr bwMode="auto">
          <a:xfrm>
            <a:off x="0" y="0"/>
            <a:ext cx="90667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0037" t="39741" r="25201" b="3715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0037" t="39741" r="25214" b="371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tviydevice\Desktop\0-02-0a-0ae1c3a23610d9da5cb867012477fb87927a9e6ad6b0ed6f4773590c4200a5ae_c825ac67ff491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0217" t="39762" r="25369" b="37307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Моя улюблена книжка — презентация на Slide-Share.ru 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7085733" cy="5307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tviydevice\Documents\ViberDownloads\0-02-0a-498abd74ae1c641164271cfd73b365c6d89dd71cb280da6e004c75582b605c49_acc46ac1bf726500.jpg"/>
          <p:cNvPicPr>
            <a:picLocks noChangeAspect="1" noChangeArrowheads="1"/>
          </p:cNvPicPr>
          <p:nvPr/>
        </p:nvPicPr>
        <p:blipFill>
          <a:blip r:embed="rId2" cstate="print"/>
          <a:srcRect l="19761" t="39605" r="24800" b="37243"/>
          <a:stretch>
            <a:fillRect/>
          </a:stretch>
        </p:blipFill>
        <p:spPr bwMode="auto">
          <a:xfrm>
            <a:off x="-93307" y="0"/>
            <a:ext cx="923730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tviydevice\Documents\ViberDownloads\0-02-0a-aa5a5db0d0c2f482f8ca808415558f7509991c558247ea48202d3da9183458dc_8b11b1a2378eee48.jpg"/>
          <p:cNvPicPr>
            <a:picLocks noChangeAspect="1" noChangeArrowheads="1"/>
          </p:cNvPicPr>
          <p:nvPr/>
        </p:nvPicPr>
        <p:blipFill>
          <a:blip r:embed="rId2" cstate="print"/>
          <a:srcRect l="20600" t="40077" r="25640" b="38188"/>
          <a:stretch>
            <a:fillRect/>
          </a:stretch>
        </p:blipFill>
        <p:spPr bwMode="auto">
          <a:xfrm>
            <a:off x="-34925" y="0"/>
            <a:ext cx="91789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tviydevice\Documents\ViberDownloads\0-02-0a-c62610a4de66774a37a2b67c8e5ced1cfb704d78a6327b86bf5708878ff8af9d_71b2697036685bcd.jpg"/>
          <p:cNvPicPr/>
          <p:nvPr/>
        </p:nvPicPr>
        <p:blipFill>
          <a:blip r:embed="rId2" cstate="print"/>
          <a:srcRect l="20601" t="39641" r="25400" b="37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tviydevice\Documents\ViberDownloads\0-02-0a-a2e44ab272bdee93e8e344a8066de5162936ab43baced76479fa9f0a62a2976b_ca731347e43ea0e7.jpg"/>
          <p:cNvPicPr/>
          <p:nvPr/>
        </p:nvPicPr>
        <p:blipFill>
          <a:blip r:embed="rId2" cstate="print"/>
          <a:srcRect l="20037" t="39741" r="25024" b="36952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tviydevice\Documents\ViberDownloads\0-02-0a-fb86b2038426b220ccb5b5769f0a44ea7bc9e50e90c77035cc827623349e0da5_4ed7ce19005a5140.jpg"/>
          <p:cNvPicPr/>
          <p:nvPr/>
        </p:nvPicPr>
        <p:blipFill>
          <a:blip r:embed="rId2" cstate="print"/>
          <a:srcRect l="19688" t="39940" r="25441" b="373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tviydevice\Documents\ViberDownloads\0-02-0a-324e30e862c70f256bf36ad599192f8862dbebb0a38945dc1d06d2c0d7e2b1c3_cf16b74887b82765.jpg"/>
          <p:cNvPicPr/>
          <p:nvPr/>
        </p:nvPicPr>
        <p:blipFill>
          <a:blip r:embed="rId2" cstate="print"/>
          <a:srcRect l="20214" t="39841" r="25391" b="3723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tviydevice\Documents\ViberDownloads\0-02-0a-05958082dbae9397716d359306712de6962ee33e99975e5500ce086d45ded4e0_433da71cf4c21652.jpg"/>
          <p:cNvPicPr/>
          <p:nvPr/>
        </p:nvPicPr>
        <p:blipFill>
          <a:blip r:embed="rId2" cstate="print"/>
          <a:srcRect l="20214" t="39741" r="25391" b="373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47</Words>
  <Application>Microsoft Office PowerPoint</Application>
  <PresentationFormat>Екран (4:3)</PresentationFormat>
  <Paragraphs>14</Paragraphs>
  <Slides>24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ДЕПАРТАМЕНТ ОСВІТИ І НАУКИ ЗАПОРІЗЬКОЇ МІСЬКОЇ РАДИ ІНКЛЮЗИВНО-РЕСУРСНИЙ ЦЕНТР ПО ОЛЕКСАНДРІВСЬКОМУ РАЙОНУ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ОСВІТИ І НАУКИ ЗАПОРІЗЬКОЇ МІСЬКОЇ РАДИ ІНКЛЮЗИВНО-РЕСУРСНИЙ ЦЕНТР ПО ОЛЕКСАНДРІВСЬКОМУ РАЙОНУ</dc:title>
  <dc:creator>tviydevice</dc:creator>
  <cp:lastModifiedBy>Тетяна</cp:lastModifiedBy>
  <cp:revision>6</cp:revision>
  <dcterms:created xsi:type="dcterms:W3CDTF">2021-12-08T12:03:53Z</dcterms:created>
  <dcterms:modified xsi:type="dcterms:W3CDTF">2023-10-17T15:49:46Z</dcterms:modified>
</cp:coreProperties>
</file>