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FD9-3BAA-4D0C-BFF7-50CB2221397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910D-6B43-478F-8FD5-C1A6D349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0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FD9-3BAA-4D0C-BFF7-50CB2221397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910D-6B43-478F-8FD5-C1A6D349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5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FD9-3BAA-4D0C-BFF7-50CB2221397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910D-6B43-478F-8FD5-C1A6D349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0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FD9-3BAA-4D0C-BFF7-50CB2221397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910D-6B43-478F-8FD5-C1A6D349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1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FD9-3BAA-4D0C-BFF7-50CB2221397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910D-6B43-478F-8FD5-C1A6D349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FD9-3BAA-4D0C-BFF7-50CB2221397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910D-6B43-478F-8FD5-C1A6D349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8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FD9-3BAA-4D0C-BFF7-50CB2221397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910D-6B43-478F-8FD5-C1A6D349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FD9-3BAA-4D0C-BFF7-50CB2221397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910D-6B43-478F-8FD5-C1A6D349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2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FD9-3BAA-4D0C-BFF7-50CB2221397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910D-6B43-478F-8FD5-C1A6D349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2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FD9-3BAA-4D0C-BFF7-50CB2221397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910D-6B43-478F-8FD5-C1A6D349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4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DFD9-3BAA-4D0C-BFF7-50CB2221397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910D-6B43-478F-8FD5-C1A6D349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3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5DFD9-3BAA-4D0C-BFF7-50CB2221397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F910D-6B43-478F-8FD5-C1A6D3491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9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928" y="-129825"/>
            <a:ext cx="6479459" cy="2672838"/>
          </a:xfrm>
        </p:spPr>
        <p:txBody>
          <a:bodyPr>
            <a:noAutofit/>
          </a:bodyPr>
          <a:lstStyle/>
          <a:p>
            <a:r>
              <a:rPr lang="fr-FR" sz="72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Saluti  </a:t>
            </a:r>
            <a:r>
              <a:rPr lang="fr-FR" sz="72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 </a:t>
            </a:r>
            <a:r>
              <a:rPr lang="fr-FR" sz="72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presentazioni</a:t>
            </a:r>
            <a:endParaRPr lang="ru-RU" sz="72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oogle Shape;10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810147">
            <a:off x="660845" y="546451"/>
            <a:ext cx="3921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8668">
            <a:off x="7018128" y="3112951"/>
            <a:ext cx="4028410" cy="264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93984">
            <a:off x="2391299" y="3826260"/>
            <a:ext cx="3962400" cy="264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79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7" r="12571"/>
          <a:stretch/>
        </p:blipFill>
        <p:spPr>
          <a:xfrm>
            <a:off x="1802674" y="1673"/>
            <a:ext cx="8856617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r="12678"/>
          <a:stretch/>
        </p:blipFill>
        <p:spPr>
          <a:xfrm>
            <a:off x="1789610" y="1673"/>
            <a:ext cx="8856619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8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r="12893"/>
          <a:stretch/>
        </p:blipFill>
        <p:spPr>
          <a:xfrm>
            <a:off x="1802674" y="1673"/>
            <a:ext cx="8817429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r="12680"/>
          <a:stretch/>
        </p:blipFill>
        <p:spPr>
          <a:xfrm>
            <a:off x="1802674" y="1673"/>
            <a:ext cx="8843555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3213"/>
          <a:stretch/>
        </p:blipFill>
        <p:spPr>
          <a:xfrm>
            <a:off x="1815737" y="1673"/>
            <a:ext cx="8765178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12786"/>
          <a:stretch/>
        </p:blipFill>
        <p:spPr>
          <a:xfrm>
            <a:off x="1750423" y="1673"/>
            <a:ext cx="8882744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r="12572"/>
          <a:stretch/>
        </p:blipFill>
        <p:spPr>
          <a:xfrm>
            <a:off x="1776548" y="1673"/>
            <a:ext cx="8882743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5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43" y="104503"/>
            <a:ext cx="2537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Informale</a:t>
            </a:r>
            <a:endParaRPr lang="ru-RU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8857" y="104502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ormale</a:t>
            </a:r>
            <a:endParaRPr lang="ru-RU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543" y="887005"/>
            <a:ext cx="2893741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Ciao!</a:t>
            </a:r>
          </a:p>
          <a:p>
            <a:pPr>
              <a:spcAft>
                <a:spcPts val="1800"/>
              </a:spcAft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Salve!</a:t>
            </a:r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Ci vediamo!</a:t>
            </a:r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Arrivederci!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314" y="887005"/>
            <a:ext cx="2980303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Buongiorno!</a:t>
            </a:r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Buonasera!</a:t>
            </a:r>
          </a:p>
          <a:p>
            <a:pPr>
              <a:spcAft>
                <a:spcPts val="1800"/>
              </a:spcAft>
            </a:pP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ArrivederLa!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1284" y="3874223"/>
            <a:ext cx="4643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Buona giornata!</a:t>
            </a:r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Buona serata!</a:t>
            </a:r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Buonanotte!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646" y="5793230"/>
            <a:ext cx="809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 presto!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domani!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3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r="12572"/>
          <a:stretch/>
        </p:blipFill>
        <p:spPr>
          <a:xfrm>
            <a:off x="1776548" y="1673"/>
            <a:ext cx="8882743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7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12894" b="53335"/>
          <a:stretch/>
        </p:blipFill>
        <p:spPr>
          <a:xfrm>
            <a:off x="80682" y="447282"/>
            <a:ext cx="12111318" cy="447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6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r="12786"/>
          <a:stretch/>
        </p:blipFill>
        <p:spPr>
          <a:xfrm>
            <a:off x="1802674" y="1673"/>
            <a:ext cx="8830492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 r="12679"/>
          <a:stretch/>
        </p:blipFill>
        <p:spPr>
          <a:xfrm>
            <a:off x="1763486" y="1673"/>
            <a:ext cx="8882743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4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r="12786"/>
          <a:stretch/>
        </p:blipFill>
        <p:spPr>
          <a:xfrm>
            <a:off x="1776549" y="1673"/>
            <a:ext cx="8856618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23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Тема Office</vt:lpstr>
      <vt:lpstr>Saluti  e  presentazioni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2023-10-25T16:37:58Z</dcterms:created>
  <dcterms:modified xsi:type="dcterms:W3CDTF">2023-10-25T17:00:18Z</dcterms:modified>
</cp:coreProperties>
</file>