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43EA8-034A-4AC2-B9D3-BB3DD6F8E284}" type="datetimeFigureOut">
              <a:rPr lang="uk-UA" smtClean="0"/>
              <a:t>01.10.2024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B611F-5AC2-472E-924A-837502C76EC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6759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57FE6-6159-4536-965D-92DC1A55A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9BF4C3-97A4-4B35-AB0D-5EB0262A6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42F4CD-A64D-4C72-99D8-90EAAC33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3997-A09A-426D-B78C-12D568941802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467FDE-4771-4E31-8CBC-E4583F27D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4A6C1-EB53-4408-9A79-DDA69DBE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462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255BD-84C5-4544-93E4-1079794E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192F2B-74BA-4110-862B-F5B9CC9DB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8593DF-8598-4772-850D-F75F2B21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AFDB0-FF92-4AA0-80AB-A93AB4009868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741162-0FDF-4501-8A53-1E1497E5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F27C29-4E50-4F64-8B15-750A1754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11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BF2B4C9-1E98-4DC6-BAD9-5B4033A85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318854-3F9F-4DB3-892C-7A1BC2DC1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47396-2ADD-459D-B358-8B2729D6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307DE-FE81-406C-A7EE-3DF407FD141B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9F9E74-629E-4EE0-B09B-43F1F5D8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61BA0D-9752-4A1F-9D89-3A937D1D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4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A0B090-73DE-4E8D-91DB-ED13CEA92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745C02-7C0C-4F25-9D65-DE92A2327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98C0C-28B9-4575-B2A1-F8BF60151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D84C7-7CF1-4511-AB50-400214D37BBB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FA504A-88C4-474E-82D3-61FD841E2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29BBD-67A9-48A0-BE57-E4A0D43E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051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96B8B-352B-493C-B407-61225AD0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E60374-8D4D-4123-8C67-A7A354487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214C52-B234-4DC7-BB62-830B16F0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67404-25B0-4716-9B0F-869AC8326F46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E3265-1286-4206-959A-57411A39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07400-A949-4884-BA5C-3CC1A850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37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CEC90-409E-4CDD-9354-8C1A1DCF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57CBE6-9DA0-48A3-B101-640220558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99C181-16A9-4A1B-A150-56689B127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4BA30C-2BD7-4C7B-8049-E880ADD2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A5890-84C4-4424-A86A-7E69E7587F17}" type="datetime1">
              <a:rPr lang="uk-UA" smtClean="0"/>
              <a:t>01.10.2024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F59602-28F0-4D69-8C48-692A72C7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0E5F0E-CE78-4A4A-907F-DEC6A693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75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5E618-9230-460D-973B-74C5DCD89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EA63C7-654C-44AB-97E8-EA9C6575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94F557-DE08-4455-B30A-390F1D6D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4E58AD-C092-4D29-8121-EA06B009E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028EAA-EB97-4B64-AF28-D2C6825F6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C9F04E-BB1F-4CC5-978A-7DF412FB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A1FCE-4711-4F2B-8984-68D706DE250C}" type="datetime1">
              <a:rPr lang="uk-UA" smtClean="0"/>
              <a:t>01.10.2024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9BB3F7-ED23-4730-92C5-5B8EB6AC8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C290707-6FE9-43A3-9542-C595DA4C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06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EFA8D-9EB4-436D-9458-D95FB69F8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08FA89-4105-4657-AB38-83DDD2FC9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0F1FD-0B89-4085-893A-2AF8BE81E2DB}" type="datetime1">
              <a:rPr lang="uk-UA" smtClean="0"/>
              <a:t>01.10.2024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EA8E12-D3F3-4799-BF65-8DEA7342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76BB50-2844-47E6-BA83-608A34D2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14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52E23A-43E2-4B46-817D-138C2449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AD8B8-00A8-4116-8DE1-1FC845ABCA1F}" type="datetime1">
              <a:rPr lang="uk-UA" smtClean="0"/>
              <a:t>01.10.2024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98F3EB3-F9A2-4952-816A-31D44B26C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D04A39-6098-45F3-9B23-2BA8FE0C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0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C7536-56CB-4808-A86B-AFACBA38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E6222-CC58-4A87-B7D6-B8F135B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D7EADC-4DAB-4DA0-920B-560C44FD8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6902B2-08AA-4281-A152-210EE8DB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F47B-FB47-4497-BF55-E6E0D6661931}" type="datetime1">
              <a:rPr lang="uk-UA" smtClean="0"/>
              <a:t>01.10.2024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6306C9-ED7C-4D28-91BD-1D53F8E4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7DD76A-7C3C-4B1C-BC21-2C2DF0DE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68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0C0E8-B69B-46BF-8CBA-FD833CF4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214716-8E56-43A6-9FB6-57FEBF5DB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07FBD8-AFE0-4D97-A1D8-1782CDB09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33B16C-5C42-42E4-ABC4-A8246C44D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70437-89A8-47F5-9CC7-AFC57B85B404}" type="datetime1">
              <a:rPr lang="uk-UA" smtClean="0"/>
              <a:t>01.10.2024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FA6B2F-997E-4C1B-84B6-92AC95C9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EFED3F-1FBE-4AC1-88C1-EEA70C11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6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ED4E-46D2-42E1-93D7-F4358F43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8F22-9B95-4B4F-9A6C-3A7903E27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8BE49-929B-4755-BCCE-DE018DFE7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F2EC-7428-4FD0-A967-5F19FE3186EA}" type="datetime1">
              <a:rPr lang="uk-UA" smtClean="0"/>
              <a:t>01.10.2024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817523-7C0D-46D8-A6EC-A5F52B4C5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AC737-44CE-4D3D-950C-FE16A17A9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94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C5501-B198-4490-B93C-131D34396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Лекція 3. </a:t>
            </a:r>
            <a:r>
              <a:rPr lang="ru-RU" dirty="0" err="1">
                <a:solidFill>
                  <a:srgbClr val="FFFF00"/>
                </a:solidFill>
              </a:rPr>
              <a:t>Методи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подання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інтелектуальних</a:t>
            </a:r>
            <a:r>
              <a:rPr lang="ru-RU" dirty="0">
                <a:solidFill>
                  <a:srgbClr val="FFFF00"/>
                </a:solidFill>
              </a:rPr>
              <a:t> задач, </a:t>
            </a:r>
            <a:r>
              <a:rPr lang="ru-RU" dirty="0" err="1">
                <a:solidFill>
                  <a:srgbClr val="FFFF00"/>
                </a:solidFill>
              </a:rPr>
              <a:t>їх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ru-RU" dirty="0" err="1">
                <a:solidFill>
                  <a:srgbClr val="FFFF00"/>
                </a:solidFill>
              </a:rPr>
              <a:t>переваги</a:t>
            </a:r>
            <a:r>
              <a:rPr lang="ru-RU" dirty="0">
                <a:solidFill>
                  <a:srgbClr val="FFFF00"/>
                </a:solidFill>
              </a:rPr>
              <a:t> та </a:t>
            </a:r>
            <a:r>
              <a:rPr lang="ru-RU" dirty="0" err="1">
                <a:solidFill>
                  <a:srgbClr val="FFFF00"/>
                </a:solidFill>
              </a:rPr>
              <a:t>недоліки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087AFAF-7957-46E2-B661-11F72AEED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1</a:t>
            </a:fld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ABF077-9D72-49BF-808D-7BF9D5C37677}"/>
              </a:ext>
            </a:extLst>
          </p:cNvPr>
          <p:cNvSpPr txBox="1"/>
          <p:nvPr/>
        </p:nvSpPr>
        <p:spPr>
          <a:xfrm>
            <a:off x="2133600" y="336034"/>
            <a:ext cx="942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Штучний інтелект та інтелектуальні технології у 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257914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68CCB1-36F5-4F38-AE03-C167947B2F12}"/>
              </a:ext>
            </a:extLst>
          </p:cNvPr>
          <p:cNvSpPr txBox="1"/>
          <p:nvPr/>
        </p:nvSpPr>
        <p:spPr>
          <a:xfrm>
            <a:off x="140678" y="58847"/>
            <a:ext cx="1185203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 нечіткого виведення розрізняються видом правил, які використовуються, логічних операцій та різновидом методу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дефазифікації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Існують моделі нечіткого виведення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Сугено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Ларсена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Цукамото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Докладніше розглянемо нечітке виведення на прикладі механізму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оскільки він є найпоширенішим. У цьому методі використовується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мінімаксна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композиція нечітких множин. Механізм включає в себе таку послідовність дій.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Процедура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фазифікаціі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визначаються ступені істинності, тобто значення функцій належності для лівих частин кожного правила (передумов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бази правил 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позначимо ступені істинності.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i = 1 ... m, k = 1 ... 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Нечітке виведення. Спочатку визначаються рівні «відсічення» для лівої частини кожного з правил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min(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=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min(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у)) 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Композиція, або об’єднання отриманих усічених функцій. Для цього використовується максимальна композиція нечітких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F(y) = max(B* (y)),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MF(y) -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належності підсумкової нечіткої множини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Дефазифікація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дефазифікації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центроїдний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 (y) = max( B * (y)).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EACFBC-A9E1-4CB8-B1B8-476443E2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611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35DD6-6F30-455F-AD93-D80F6AEB1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68875"/>
          </a:xfrm>
        </p:spPr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моделі подання знань у системах штучного інтелекту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Логіка числення висловлювань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Логіка числення предикатів</a:t>
            </a:r>
            <a:b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C2FEEAC-5DA0-4E66-8672-90990B99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80500" y="6216650"/>
            <a:ext cx="2743200" cy="365125"/>
          </a:xfrm>
        </p:spPr>
        <p:txBody>
          <a:bodyPr/>
          <a:lstStyle/>
          <a:p>
            <a:fld id="{94CD4ADA-F81B-4126-9DDC-483D1AE4D9D0}" type="slidenum">
              <a:rPr lang="uk-UA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371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A88BDD-D996-4D41-8E13-AE11A13D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та моделі подання знань у системах штучного інтелекту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893E9A-EC0C-4F26-B89C-49610D81C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(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Data) - </a:t>
            </a: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те, що може реєструватися в тій або іншій формі органами чуття людини або приладами. Тиск, вологість, яскравість, радіаційний фон тощо. </a:t>
            </a:r>
          </a:p>
          <a:p>
            <a:pPr marL="0" indent="0">
              <a:buNone/>
            </a:pP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даних - це певним чином організована сукупність даних, що дозволяє забезпечити ефективний пошук, розміщення і модифікацію даних.</a:t>
            </a:r>
          </a:p>
          <a:p>
            <a:pPr marL="0" indent="0">
              <a:buNone/>
            </a:pP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(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Knowledge) - </a:t>
            </a: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зафіксована закономірність щодо фактів, процесів, явищ і причинно-наслідкових відносин між ними. </a:t>
            </a:r>
          </a:p>
          <a:p>
            <a:pPr marL="0" indent="0">
              <a:buNone/>
            </a:pP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знань (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Base) - </a:t>
            </a: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організована певним чином сукупність знань, що дозволяє забезпечити ефективний логічний вивід рішення поставленої задачі, розміщення, модифікації і поповнення знань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7229CE4-B03B-48E6-8596-A476291BA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1278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563944C-5F6E-4F69-95F1-37463B9744C6}"/>
              </a:ext>
            </a:extLst>
          </p:cNvPr>
          <p:cNvSpPr txBox="1"/>
          <p:nvPr/>
        </p:nvSpPr>
        <p:spPr>
          <a:xfrm>
            <a:off x="3049466" y="6040288"/>
            <a:ext cx="6093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3.1. Класифікація моделей знань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686F88E2-BC0C-4EE2-8E35-EEFABB52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4</a:t>
            </a:fld>
            <a:endParaRPr lang="uk-UA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340CCA2-531E-4E94-9962-0BBA19124B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9" y="376871"/>
            <a:ext cx="12092021" cy="550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13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AAC6958-11AC-4AF4-B9B3-64744826E4CC}"/>
              </a:ext>
            </a:extLst>
          </p:cNvPr>
          <p:cNvSpPr txBox="1"/>
          <p:nvPr/>
        </p:nvSpPr>
        <p:spPr>
          <a:xfrm>
            <a:off x="931984" y="1012954"/>
            <a:ext cx="991772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основі логічного методу подання знань у СШІ лежить формальна система - логіка предикатів І порядку, яка мовою теорії множин описується наступною четвіркою: 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 = &lt;Т, Р, А, В&gt;                                     (1)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Т - множина базових елементів; Р - множина синтаксичних правил, за допомогою яких із елементів множини Т утворюють синтаксично правильні сукупності; А - елементи цієї множини утворюють аксіоми, визначені на множині Р; Р(А) - процедура, що визначає приналежність до А; В - множина правил виводу, які застосовуються до елементів множини </a:t>
            </a:r>
            <a:r>
              <a:rPr lang="ru-RU" dirty="0"/>
              <a:t>А.</a:t>
            </a:r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254F0A-D42D-4CAA-8525-BAA06B935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6646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5293C5-722A-466E-9C14-13D36A5AB4E7}"/>
              </a:ext>
            </a:extLst>
          </p:cNvPr>
          <p:cNvSpPr txBox="1"/>
          <p:nvPr/>
        </p:nvSpPr>
        <p:spPr>
          <a:xfrm>
            <a:off x="2413487" y="536303"/>
            <a:ext cx="83658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 Логіка числення висловлювань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93FA9D-E045-46FC-844A-FD2EF19DF580}"/>
              </a:ext>
            </a:extLst>
          </p:cNvPr>
          <p:cNvSpPr txBox="1"/>
          <p:nvPr/>
        </p:nvSpPr>
        <p:spPr>
          <a:xfrm>
            <a:off x="562707" y="1182634"/>
            <a:ext cx="10726616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Числення висловлювань (його також називають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пропозиціональним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численням - від лат.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пропозиція, думка, вислів) - найпростіший розділ математичної логіки, що лежить в основі решти її розділів</a:t>
            </a:r>
            <a:r>
              <a:rPr lang="uk-UA" dirty="0"/>
              <a:t>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 операції складаються із елементарних висловів будуються складніші вислови за допомогою логічних зв’язок і правил. </a:t>
            </a: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операції для зв’язки логічних висловів.</a:t>
            </a: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 або доповнення. Висловлювання ¬А ̛істинне, якщо </a:t>
            </a: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 А неправдиве; — А неправдиве, якщо А істинне.</a:t>
            </a: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Кон’юнкція (лат.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conjunctio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сполучник, зв’язок) або логічне </a:t>
            </a:r>
          </a:p>
          <a:p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множення. Відповідає сполучнику «І». Позначення - А і В, А ˄ В, 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АВ.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істинні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А,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і В. А і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Вназиваються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кон’юнктивними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членами.</a:t>
            </a:r>
            <a:endParaRPr lang="uk-UA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CFC1C3F6-393C-4343-893B-E52150D9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1340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E056F8-81A9-4065-BA23-59F8B7761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5121"/>
          </a:xfrm>
        </p:spPr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3.3. Логіка числення предикатів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1540D-CEDD-4546-9E6B-28BA2B287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2354" y="1253331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Предикат (лат.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praedicatum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сказане) - те, що висловлюється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(стверджується або заперечується) в судженні про об’єкт. Предикат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наявність або відсутність тієї чи іншої ознаки 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набуває одного зі значень, 0 або 1, аргументи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якої набувають значення із довільної множини М, називається предикатом Р у предметній області М. Кількість аргументів предиката Р(х1 х2, ..., х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називається його порядком. Множина М, на якій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 предикат, називається предметною областю. Підмножина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Q⸧M,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якої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P(x)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істинно, називається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екстенсіоналом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1FFE86-9668-4D76-89B9-F6534D484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1964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EA4AAA4-0C7E-4DDD-BC86-119354490D66}"/>
              </a:ext>
            </a:extLst>
          </p:cNvPr>
          <p:cNvSpPr txBox="1"/>
          <p:nvPr/>
        </p:nvSpPr>
        <p:spPr>
          <a:xfrm>
            <a:off x="316523" y="182269"/>
            <a:ext cx="1174652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Процедура логічного виведення включає: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робочу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’ять (базу даних) - фактичні дані, що описують можливий і поточний стан предметної області - зберігається в оперативній пам’яті;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базу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продукційних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яка містить всі допустимі залежності між фактами предметної області та зберігається в довготривалій пам’яті;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механізм логічного виведення.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FDAD7B2-F8D8-4B53-9C09-50BB365A0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23" y="2859925"/>
            <a:ext cx="6772048" cy="39980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93C870-B94F-468B-B12D-052B152675C2}"/>
              </a:ext>
            </a:extLst>
          </p:cNvPr>
          <p:cNvSpPr txBox="1"/>
          <p:nvPr/>
        </p:nvSpPr>
        <p:spPr>
          <a:xfrm>
            <a:off x="7916260" y="3862247"/>
            <a:ext cx="331909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3.2.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продукційної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системи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C7EBCBF1-247C-492F-990C-03FC402A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4396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1596F98-8E01-49D8-8836-18C86D75D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096" y="663770"/>
            <a:ext cx="10753808" cy="39525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6926381-F6CD-40A1-B8B1-A1CD3C53B05E}"/>
              </a:ext>
            </a:extLst>
          </p:cNvPr>
          <p:cNvSpPr txBox="1"/>
          <p:nvPr/>
        </p:nvSpPr>
        <p:spPr>
          <a:xfrm>
            <a:off x="2160171" y="5671010"/>
            <a:ext cx="77020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3.3. Етапи нечіткого логічного виведення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0B3775E3-1B32-46A2-AAC5-812D77ED0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87558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843</Words>
  <Application>Microsoft Office PowerPoint</Application>
  <PresentationFormat>Широкоэкранный</PresentationFormat>
  <Paragraphs>51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Лекція 3. Методи подання інтелектуальних задач, їх переваги та недоліки.</vt:lpstr>
      <vt:lpstr>Питання: 1. Знання та моделі подання знань у системах штучного інтелекту 2. Логіка числення висловлювань  3. Логіка числення предикатів </vt:lpstr>
      <vt:lpstr>3.1. Знання та моделі подання знань у системах штучного інтелекту</vt:lpstr>
      <vt:lpstr>Презентация PowerPoint</vt:lpstr>
      <vt:lpstr>Презентация PowerPoint</vt:lpstr>
      <vt:lpstr>Презентация PowerPoint</vt:lpstr>
      <vt:lpstr>3.3. Логіка числення предикатів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Методи подання інтелектуальних задач, їх переваги та недоліки.</dc:title>
  <dc:creator>M Ivanov</dc:creator>
  <cp:lastModifiedBy>M Ivanov</cp:lastModifiedBy>
  <cp:revision>10</cp:revision>
  <dcterms:created xsi:type="dcterms:W3CDTF">2024-09-08T14:25:02Z</dcterms:created>
  <dcterms:modified xsi:type="dcterms:W3CDTF">2024-10-01T09:51:11Z</dcterms:modified>
</cp:coreProperties>
</file>