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4" r:id="rId4"/>
    <p:sldId id="258" r:id="rId5"/>
    <p:sldId id="259" r:id="rId6"/>
    <p:sldId id="275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00CB6-D0D4-439C-B927-F600EDF4B74B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8481F8B3-DA49-4881-83B2-9412DC3713D3}">
      <dgm:prSet phldrT="[Текст]" custT="1"/>
      <dgm:spPr/>
      <dgm:t>
        <a:bodyPr/>
        <a:lstStyle/>
        <a:p>
          <a:r>
            <a:rPr lang="uk-UA" sz="3200" dirty="0" smtClean="0"/>
            <a:t>Бібліографія</a:t>
          </a:r>
          <a:endParaRPr lang="ru-RU" sz="3200" dirty="0"/>
        </a:p>
      </dgm:t>
    </dgm:pt>
    <dgm:pt modelId="{1685B79B-0C65-40AD-967B-6ABC8DD74119}" type="parTrans" cxnId="{7CE10701-9699-4AE0-9639-3ED42D43C262}">
      <dgm:prSet/>
      <dgm:spPr/>
      <dgm:t>
        <a:bodyPr/>
        <a:lstStyle/>
        <a:p>
          <a:endParaRPr lang="ru-RU" sz="3200"/>
        </a:p>
      </dgm:t>
    </dgm:pt>
    <dgm:pt modelId="{F42AD627-A8EA-494B-8CC4-4BF6B7E8D559}" type="sibTrans" cxnId="{7CE10701-9699-4AE0-9639-3ED42D43C262}">
      <dgm:prSet/>
      <dgm:spPr/>
      <dgm:t>
        <a:bodyPr/>
        <a:lstStyle/>
        <a:p>
          <a:endParaRPr lang="ru-RU" sz="3200"/>
        </a:p>
      </dgm:t>
    </dgm:pt>
    <dgm:pt modelId="{F594E329-580F-4608-9CBA-D100992A7558}">
      <dgm:prSet phldrT="[Текст]" custT="1"/>
      <dgm:spPr/>
      <dgm:t>
        <a:bodyPr/>
        <a:lstStyle/>
        <a:p>
          <a:r>
            <a:rPr lang="uk-UA" sz="2000" dirty="0" smtClean="0"/>
            <a:t>науково-допоміжна</a:t>
          </a:r>
          <a:endParaRPr lang="ru-RU" sz="2000" dirty="0"/>
        </a:p>
      </dgm:t>
    </dgm:pt>
    <dgm:pt modelId="{273FEBC7-C6A4-4E3F-A28F-3BF5C3F34290}" type="parTrans" cxnId="{A6E3021F-CF88-4081-886E-ED11A0C24411}">
      <dgm:prSet custT="1"/>
      <dgm:spPr/>
      <dgm:t>
        <a:bodyPr/>
        <a:lstStyle/>
        <a:p>
          <a:endParaRPr lang="ru-RU" sz="3200"/>
        </a:p>
      </dgm:t>
    </dgm:pt>
    <dgm:pt modelId="{ED8B7335-615C-4776-96BF-B7DA60A27B4E}" type="sibTrans" cxnId="{A6E3021F-CF88-4081-886E-ED11A0C24411}">
      <dgm:prSet/>
      <dgm:spPr/>
      <dgm:t>
        <a:bodyPr/>
        <a:lstStyle/>
        <a:p>
          <a:endParaRPr lang="ru-RU" sz="3200"/>
        </a:p>
      </dgm:t>
    </dgm:pt>
    <dgm:pt modelId="{039F7117-BC45-4EF0-8CEB-3C2320F506EA}">
      <dgm:prSet phldrT="[Текст]" custT="1"/>
      <dgm:spPr/>
      <dgm:t>
        <a:bodyPr/>
        <a:lstStyle/>
        <a:p>
          <a:r>
            <a:rPr lang="uk-UA" sz="2000" dirty="0" smtClean="0"/>
            <a:t>рекомендаційна</a:t>
          </a:r>
          <a:endParaRPr lang="ru-RU" sz="2000" dirty="0"/>
        </a:p>
      </dgm:t>
    </dgm:pt>
    <dgm:pt modelId="{5EB16450-301D-4DC9-A972-5AB0346EDAF9}" type="parTrans" cxnId="{453F6816-28B7-4C70-977B-C35C6771608A}">
      <dgm:prSet custT="1"/>
      <dgm:spPr/>
      <dgm:t>
        <a:bodyPr/>
        <a:lstStyle/>
        <a:p>
          <a:endParaRPr lang="ru-RU" sz="3200"/>
        </a:p>
      </dgm:t>
    </dgm:pt>
    <dgm:pt modelId="{9A404125-0D6D-4119-B643-D4A3BB93954F}" type="sibTrans" cxnId="{453F6816-28B7-4C70-977B-C35C6771608A}">
      <dgm:prSet/>
      <dgm:spPr/>
      <dgm:t>
        <a:bodyPr/>
        <a:lstStyle/>
        <a:p>
          <a:endParaRPr lang="ru-RU" sz="3200"/>
        </a:p>
      </dgm:t>
    </dgm:pt>
    <dgm:pt modelId="{7B4786D1-0BAC-4993-B985-585120173DD0}">
      <dgm:prSet phldrT="[Текст]" custT="1"/>
      <dgm:spPr/>
      <dgm:t>
        <a:bodyPr/>
        <a:lstStyle/>
        <a:p>
          <a:r>
            <a:rPr lang="uk-UA" sz="2000" dirty="0" smtClean="0"/>
            <a:t>довідкова</a:t>
          </a:r>
          <a:endParaRPr lang="ru-RU" sz="2000" dirty="0"/>
        </a:p>
      </dgm:t>
    </dgm:pt>
    <dgm:pt modelId="{8878B18A-2A95-406D-A0EC-08CABC55FFE5}" type="parTrans" cxnId="{1E53FAEA-414D-41D0-A419-B183500A100D}">
      <dgm:prSet custT="1"/>
      <dgm:spPr/>
      <dgm:t>
        <a:bodyPr/>
        <a:lstStyle/>
        <a:p>
          <a:endParaRPr lang="ru-RU" sz="3200"/>
        </a:p>
      </dgm:t>
    </dgm:pt>
    <dgm:pt modelId="{2456F679-3D17-4D61-A90F-193958FBBD00}" type="sibTrans" cxnId="{1E53FAEA-414D-41D0-A419-B183500A100D}">
      <dgm:prSet/>
      <dgm:spPr/>
      <dgm:t>
        <a:bodyPr/>
        <a:lstStyle/>
        <a:p>
          <a:endParaRPr lang="ru-RU" sz="3200"/>
        </a:p>
      </dgm:t>
    </dgm:pt>
    <dgm:pt modelId="{FF87C0EF-E373-42BB-90A6-6056BE3075ED}" type="pres">
      <dgm:prSet presAssocID="{F8C00CB6-D0D4-439C-B927-F600EDF4B74B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DD96244-4E6C-497B-948C-C80FC5D1950C}" type="pres">
      <dgm:prSet presAssocID="{8481F8B3-DA49-4881-83B2-9412DC3713D3}" presName="root1" presStyleCnt="0"/>
      <dgm:spPr/>
      <dgm:t>
        <a:bodyPr/>
        <a:lstStyle/>
        <a:p>
          <a:endParaRPr lang="ru-RU"/>
        </a:p>
      </dgm:t>
    </dgm:pt>
    <dgm:pt modelId="{60EA9F85-C0CA-4144-A674-BDD914A4967E}" type="pres">
      <dgm:prSet presAssocID="{8481F8B3-DA49-4881-83B2-9412DC3713D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F055A76-EDE9-45B2-AA46-2CBFF257DABF}" type="pres">
      <dgm:prSet presAssocID="{8481F8B3-DA49-4881-83B2-9412DC3713D3}" presName="level2hierChild" presStyleCnt="0"/>
      <dgm:spPr/>
      <dgm:t>
        <a:bodyPr/>
        <a:lstStyle/>
        <a:p>
          <a:endParaRPr lang="ru-RU"/>
        </a:p>
      </dgm:t>
    </dgm:pt>
    <dgm:pt modelId="{32137E48-81FF-4E6F-8C82-B2C0F6BA9803}" type="pres">
      <dgm:prSet presAssocID="{273FEBC7-C6A4-4E3F-A28F-3BF5C3F34290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911D9B11-9200-461C-B227-29AA93BB7E53}" type="pres">
      <dgm:prSet presAssocID="{273FEBC7-C6A4-4E3F-A28F-3BF5C3F34290}" presName="connTx" presStyleLbl="parChTrans1D2" presStyleIdx="0" presStyleCnt="3"/>
      <dgm:spPr/>
      <dgm:t>
        <a:bodyPr/>
        <a:lstStyle/>
        <a:p>
          <a:endParaRPr lang="ru-RU"/>
        </a:p>
      </dgm:t>
    </dgm:pt>
    <dgm:pt modelId="{E3D6665A-C640-4BC1-886C-D9D155D71341}" type="pres">
      <dgm:prSet presAssocID="{F594E329-580F-4608-9CBA-D100992A7558}" presName="root2" presStyleCnt="0"/>
      <dgm:spPr/>
      <dgm:t>
        <a:bodyPr/>
        <a:lstStyle/>
        <a:p>
          <a:endParaRPr lang="ru-RU"/>
        </a:p>
      </dgm:t>
    </dgm:pt>
    <dgm:pt modelId="{B2D57993-90CF-4EFF-9724-039DDBEED14B}" type="pres">
      <dgm:prSet presAssocID="{F594E329-580F-4608-9CBA-D100992A7558}" presName="LevelTwoTextNode" presStyleLbl="node2" presStyleIdx="0" presStyleCnt="3" custScaleX="12177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D30B9E0-3862-48F1-8F6C-DD81F0D04A04}" type="pres">
      <dgm:prSet presAssocID="{F594E329-580F-4608-9CBA-D100992A7558}" presName="level3hierChild" presStyleCnt="0"/>
      <dgm:spPr/>
      <dgm:t>
        <a:bodyPr/>
        <a:lstStyle/>
        <a:p>
          <a:endParaRPr lang="ru-RU"/>
        </a:p>
      </dgm:t>
    </dgm:pt>
    <dgm:pt modelId="{82117DA0-8A01-4454-BDA4-4082E46F7192}" type="pres">
      <dgm:prSet presAssocID="{5EB16450-301D-4DC9-A972-5AB0346EDAF9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0BF74D1C-4A1A-484A-8C0F-454A87E57F27}" type="pres">
      <dgm:prSet presAssocID="{5EB16450-301D-4DC9-A972-5AB0346EDAF9}" presName="connTx" presStyleLbl="parChTrans1D2" presStyleIdx="1" presStyleCnt="3"/>
      <dgm:spPr/>
      <dgm:t>
        <a:bodyPr/>
        <a:lstStyle/>
        <a:p>
          <a:endParaRPr lang="ru-RU"/>
        </a:p>
      </dgm:t>
    </dgm:pt>
    <dgm:pt modelId="{4168397B-E846-43BA-8B3F-57D7B547CD08}" type="pres">
      <dgm:prSet presAssocID="{039F7117-BC45-4EF0-8CEB-3C2320F506EA}" presName="root2" presStyleCnt="0"/>
      <dgm:spPr/>
      <dgm:t>
        <a:bodyPr/>
        <a:lstStyle/>
        <a:p>
          <a:endParaRPr lang="ru-RU"/>
        </a:p>
      </dgm:t>
    </dgm:pt>
    <dgm:pt modelId="{C31D7A99-50B7-4B15-9754-AD511744D8A9}" type="pres">
      <dgm:prSet presAssocID="{039F7117-BC45-4EF0-8CEB-3C2320F506EA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B17131-14C2-41D4-99D2-A98BDA641F84}" type="pres">
      <dgm:prSet presAssocID="{039F7117-BC45-4EF0-8CEB-3C2320F506EA}" presName="level3hierChild" presStyleCnt="0"/>
      <dgm:spPr/>
      <dgm:t>
        <a:bodyPr/>
        <a:lstStyle/>
        <a:p>
          <a:endParaRPr lang="ru-RU"/>
        </a:p>
      </dgm:t>
    </dgm:pt>
    <dgm:pt modelId="{2AE7A46B-2563-45B4-8D9E-4B5E05280AEC}" type="pres">
      <dgm:prSet presAssocID="{8878B18A-2A95-406D-A0EC-08CABC55FFE5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B61D434D-DC49-4DDA-A391-14CA11736ED0}" type="pres">
      <dgm:prSet presAssocID="{8878B18A-2A95-406D-A0EC-08CABC55FFE5}" presName="connTx" presStyleLbl="parChTrans1D2" presStyleIdx="2" presStyleCnt="3"/>
      <dgm:spPr/>
      <dgm:t>
        <a:bodyPr/>
        <a:lstStyle/>
        <a:p>
          <a:endParaRPr lang="ru-RU"/>
        </a:p>
      </dgm:t>
    </dgm:pt>
    <dgm:pt modelId="{33A304CA-759C-431A-B28C-F65BA02E4C18}" type="pres">
      <dgm:prSet presAssocID="{7B4786D1-0BAC-4993-B985-585120173DD0}" presName="root2" presStyleCnt="0"/>
      <dgm:spPr/>
      <dgm:t>
        <a:bodyPr/>
        <a:lstStyle/>
        <a:p>
          <a:endParaRPr lang="ru-RU"/>
        </a:p>
      </dgm:t>
    </dgm:pt>
    <dgm:pt modelId="{3EEEA565-870E-4FDA-A983-3E575BFD2ABC}" type="pres">
      <dgm:prSet presAssocID="{7B4786D1-0BAC-4993-B985-585120173DD0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5812E48-57FD-4946-8797-FF4FADAE4872}" type="pres">
      <dgm:prSet presAssocID="{7B4786D1-0BAC-4993-B985-585120173DD0}" presName="level3hierChild" presStyleCnt="0"/>
      <dgm:spPr/>
      <dgm:t>
        <a:bodyPr/>
        <a:lstStyle/>
        <a:p>
          <a:endParaRPr lang="ru-RU"/>
        </a:p>
      </dgm:t>
    </dgm:pt>
  </dgm:ptLst>
  <dgm:cxnLst>
    <dgm:cxn modelId="{61F73B5E-2704-4146-B86F-A7D394DF6EEF}" type="presOf" srcId="{7B4786D1-0BAC-4993-B985-585120173DD0}" destId="{3EEEA565-870E-4FDA-A983-3E575BFD2ABC}" srcOrd="0" destOrd="0" presId="urn:microsoft.com/office/officeart/2008/layout/HorizontalMultiLevelHierarchy"/>
    <dgm:cxn modelId="{FE6E5DB6-179A-434E-A6AE-C8D2DCC626AD}" type="presOf" srcId="{F8C00CB6-D0D4-439C-B927-F600EDF4B74B}" destId="{FF87C0EF-E373-42BB-90A6-6056BE3075ED}" srcOrd="0" destOrd="0" presId="urn:microsoft.com/office/officeart/2008/layout/HorizontalMultiLevelHierarchy"/>
    <dgm:cxn modelId="{7CE10701-9699-4AE0-9639-3ED42D43C262}" srcId="{F8C00CB6-D0D4-439C-B927-F600EDF4B74B}" destId="{8481F8B3-DA49-4881-83B2-9412DC3713D3}" srcOrd="0" destOrd="0" parTransId="{1685B79B-0C65-40AD-967B-6ABC8DD74119}" sibTransId="{F42AD627-A8EA-494B-8CC4-4BF6B7E8D559}"/>
    <dgm:cxn modelId="{19D7492A-5033-4206-BCD6-50DD8722FF3C}" type="presOf" srcId="{039F7117-BC45-4EF0-8CEB-3C2320F506EA}" destId="{C31D7A99-50B7-4B15-9754-AD511744D8A9}" srcOrd="0" destOrd="0" presId="urn:microsoft.com/office/officeart/2008/layout/HorizontalMultiLevelHierarchy"/>
    <dgm:cxn modelId="{9C4D2AE6-B087-4C42-96B4-6A4FBEBBAF67}" type="presOf" srcId="{273FEBC7-C6A4-4E3F-A28F-3BF5C3F34290}" destId="{911D9B11-9200-461C-B227-29AA93BB7E53}" srcOrd="1" destOrd="0" presId="urn:microsoft.com/office/officeart/2008/layout/HorizontalMultiLevelHierarchy"/>
    <dgm:cxn modelId="{1E53FAEA-414D-41D0-A419-B183500A100D}" srcId="{8481F8B3-DA49-4881-83B2-9412DC3713D3}" destId="{7B4786D1-0BAC-4993-B985-585120173DD0}" srcOrd="2" destOrd="0" parTransId="{8878B18A-2A95-406D-A0EC-08CABC55FFE5}" sibTransId="{2456F679-3D17-4D61-A90F-193958FBBD00}"/>
    <dgm:cxn modelId="{132D93C4-2235-4BC8-B5EF-79677FF7D676}" type="presOf" srcId="{5EB16450-301D-4DC9-A972-5AB0346EDAF9}" destId="{82117DA0-8A01-4454-BDA4-4082E46F7192}" srcOrd="0" destOrd="0" presId="urn:microsoft.com/office/officeart/2008/layout/HorizontalMultiLevelHierarchy"/>
    <dgm:cxn modelId="{F9AF1E73-8048-41BD-A023-F40C05E3AF14}" type="presOf" srcId="{F594E329-580F-4608-9CBA-D100992A7558}" destId="{B2D57993-90CF-4EFF-9724-039DDBEED14B}" srcOrd="0" destOrd="0" presId="urn:microsoft.com/office/officeart/2008/layout/HorizontalMultiLevelHierarchy"/>
    <dgm:cxn modelId="{EF0AA843-9254-4D88-9F36-ED88068CFC94}" type="presOf" srcId="{5EB16450-301D-4DC9-A972-5AB0346EDAF9}" destId="{0BF74D1C-4A1A-484A-8C0F-454A87E57F27}" srcOrd="1" destOrd="0" presId="urn:microsoft.com/office/officeart/2008/layout/HorizontalMultiLevelHierarchy"/>
    <dgm:cxn modelId="{01E431E4-CD61-4DD5-A5A0-7055B9648559}" type="presOf" srcId="{8481F8B3-DA49-4881-83B2-9412DC3713D3}" destId="{60EA9F85-C0CA-4144-A674-BDD914A4967E}" srcOrd="0" destOrd="0" presId="urn:microsoft.com/office/officeart/2008/layout/HorizontalMultiLevelHierarchy"/>
    <dgm:cxn modelId="{E5C524BF-73BA-40B9-B3D2-379CC6F7E25B}" type="presOf" srcId="{8878B18A-2A95-406D-A0EC-08CABC55FFE5}" destId="{B61D434D-DC49-4DDA-A391-14CA11736ED0}" srcOrd="1" destOrd="0" presId="urn:microsoft.com/office/officeart/2008/layout/HorizontalMultiLevelHierarchy"/>
    <dgm:cxn modelId="{6E2C4BE2-8685-4BBC-B81F-5DFCA02F6AA5}" type="presOf" srcId="{8878B18A-2A95-406D-A0EC-08CABC55FFE5}" destId="{2AE7A46B-2563-45B4-8D9E-4B5E05280AEC}" srcOrd="0" destOrd="0" presId="urn:microsoft.com/office/officeart/2008/layout/HorizontalMultiLevelHierarchy"/>
    <dgm:cxn modelId="{648702B2-65E5-4958-ACCF-E54F2695038D}" type="presOf" srcId="{273FEBC7-C6A4-4E3F-A28F-3BF5C3F34290}" destId="{32137E48-81FF-4E6F-8C82-B2C0F6BA9803}" srcOrd="0" destOrd="0" presId="urn:microsoft.com/office/officeart/2008/layout/HorizontalMultiLevelHierarchy"/>
    <dgm:cxn modelId="{A6E3021F-CF88-4081-886E-ED11A0C24411}" srcId="{8481F8B3-DA49-4881-83B2-9412DC3713D3}" destId="{F594E329-580F-4608-9CBA-D100992A7558}" srcOrd="0" destOrd="0" parTransId="{273FEBC7-C6A4-4E3F-A28F-3BF5C3F34290}" sibTransId="{ED8B7335-615C-4776-96BF-B7DA60A27B4E}"/>
    <dgm:cxn modelId="{453F6816-28B7-4C70-977B-C35C6771608A}" srcId="{8481F8B3-DA49-4881-83B2-9412DC3713D3}" destId="{039F7117-BC45-4EF0-8CEB-3C2320F506EA}" srcOrd="1" destOrd="0" parTransId="{5EB16450-301D-4DC9-A972-5AB0346EDAF9}" sibTransId="{9A404125-0D6D-4119-B643-D4A3BB93954F}"/>
    <dgm:cxn modelId="{A9E4A7C3-0A80-482F-A484-589BF29B5DE3}" type="presParOf" srcId="{FF87C0EF-E373-42BB-90A6-6056BE3075ED}" destId="{CDD96244-4E6C-497B-948C-C80FC5D1950C}" srcOrd="0" destOrd="0" presId="urn:microsoft.com/office/officeart/2008/layout/HorizontalMultiLevelHierarchy"/>
    <dgm:cxn modelId="{B83D6FA5-4AF2-4822-A850-BEDB2BD6979B}" type="presParOf" srcId="{CDD96244-4E6C-497B-948C-C80FC5D1950C}" destId="{60EA9F85-C0CA-4144-A674-BDD914A4967E}" srcOrd="0" destOrd="0" presId="urn:microsoft.com/office/officeart/2008/layout/HorizontalMultiLevelHierarchy"/>
    <dgm:cxn modelId="{F312332F-F673-467D-BB82-E48B088AC2C4}" type="presParOf" srcId="{CDD96244-4E6C-497B-948C-C80FC5D1950C}" destId="{9F055A76-EDE9-45B2-AA46-2CBFF257DABF}" srcOrd="1" destOrd="0" presId="urn:microsoft.com/office/officeart/2008/layout/HorizontalMultiLevelHierarchy"/>
    <dgm:cxn modelId="{36A64C79-52ED-444A-9CC5-0C956A451D00}" type="presParOf" srcId="{9F055A76-EDE9-45B2-AA46-2CBFF257DABF}" destId="{32137E48-81FF-4E6F-8C82-B2C0F6BA9803}" srcOrd="0" destOrd="0" presId="urn:microsoft.com/office/officeart/2008/layout/HorizontalMultiLevelHierarchy"/>
    <dgm:cxn modelId="{022E051C-557D-41C2-AE21-6DC9D34224D8}" type="presParOf" srcId="{32137E48-81FF-4E6F-8C82-B2C0F6BA9803}" destId="{911D9B11-9200-461C-B227-29AA93BB7E53}" srcOrd="0" destOrd="0" presId="urn:microsoft.com/office/officeart/2008/layout/HorizontalMultiLevelHierarchy"/>
    <dgm:cxn modelId="{1E5A1656-17C3-4B33-815F-B8CDA7FDAA3E}" type="presParOf" srcId="{9F055A76-EDE9-45B2-AA46-2CBFF257DABF}" destId="{E3D6665A-C640-4BC1-886C-D9D155D71341}" srcOrd="1" destOrd="0" presId="urn:microsoft.com/office/officeart/2008/layout/HorizontalMultiLevelHierarchy"/>
    <dgm:cxn modelId="{790B4576-C057-40DA-B8D4-461734F6CD32}" type="presParOf" srcId="{E3D6665A-C640-4BC1-886C-D9D155D71341}" destId="{B2D57993-90CF-4EFF-9724-039DDBEED14B}" srcOrd="0" destOrd="0" presId="urn:microsoft.com/office/officeart/2008/layout/HorizontalMultiLevelHierarchy"/>
    <dgm:cxn modelId="{5FACC906-25A4-4397-BFCF-2D32864648C4}" type="presParOf" srcId="{E3D6665A-C640-4BC1-886C-D9D155D71341}" destId="{9D30B9E0-3862-48F1-8F6C-DD81F0D04A04}" srcOrd="1" destOrd="0" presId="urn:microsoft.com/office/officeart/2008/layout/HorizontalMultiLevelHierarchy"/>
    <dgm:cxn modelId="{F4927443-827D-4765-84AB-207466BF2F24}" type="presParOf" srcId="{9F055A76-EDE9-45B2-AA46-2CBFF257DABF}" destId="{82117DA0-8A01-4454-BDA4-4082E46F7192}" srcOrd="2" destOrd="0" presId="urn:microsoft.com/office/officeart/2008/layout/HorizontalMultiLevelHierarchy"/>
    <dgm:cxn modelId="{920F40EB-1971-4362-967D-1C8383BE7E8B}" type="presParOf" srcId="{82117DA0-8A01-4454-BDA4-4082E46F7192}" destId="{0BF74D1C-4A1A-484A-8C0F-454A87E57F27}" srcOrd="0" destOrd="0" presId="urn:microsoft.com/office/officeart/2008/layout/HorizontalMultiLevelHierarchy"/>
    <dgm:cxn modelId="{F190CF4C-6885-4B92-A92C-F603D957CC17}" type="presParOf" srcId="{9F055A76-EDE9-45B2-AA46-2CBFF257DABF}" destId="{4168397B-E846-43BA-8B3F-57D7B547CD08}" srcOrd="3" destOrd="0" presId="urn:microsoft.com/office/officeart/2008/layout/HorizontalMultiLevelHierarchy"/>
    <dgm:cxn modelId="{DD2AB7B7-0253-41DE-9851-3C23BD629789}" type="presParOf" srcId="{4168397B-E846-43BA-8B3F-57D7B547CD08}" destId="{C31D7A99-50B7-4B15-9754-AD511744D8A9}" srcOrd="0" destOrd="0" presId="urn:microsoft.com/office/officeart/2008/layout/HorizontalMultiLevelHierarchy"/>
    <dgm:cxn modelId="{D77EE1B0-7E81-457E-BD82-265153B634E0}" type="presParOf" srcId="{4168397B-E846-43BA-8B3F-57D7B547CD08}" destId="{EFB17131-14C2-41D4-99D2-A98BDA641F84}" srcOrd="1" destOrd="0" presId="urn:microsoft.com/office/officeart/2008/layout/HorizontalMultiLevelHierarchy"/>
    <dgm:cxn modelId="{900D9175-2C0D-4244-B9B9-48FEF5831807}" type="presParOf" srcId="{9F055A76-EDE9-45B2-AA46-2CBFF257DABF}" destId="{2AE7A46B-2563-45B4-8D9E-4B5E05280AEC}" srcOrd="4" destOrd="0" presId="urn:microsoft.com/office/officeart/2008/layout/HorizontalMultiLevelHierarchy"/>
    <dgm:cxn modelId="{3AED64F9-E0FB-41E0-92FD-DEA2B5AD50DF}" type="presParOf" srcId="{2AE7A46B-2563-45B4-8D9E-4B5E05280AEC}" destId="{B61D434D-DC49-4DDA-A391-14CA11736ED0}" srcOrd="0" destOrd="0" presId="urn:microsoft.com/office/officeart/2008/layout/HorizontalMultiLevelHierarchy"/>
    <dgm:cxn modelId="{0B711A94-42B8-4535-8A9D-30F361D6F933}" type="presParOf" srcId="{9F055A76-EDE9-45B2-AA46-2CBFF257DABF}" destId="{33A304CA-759C-431A-B28C-F65BA02E4C18}" srcOrd="5" destOrd="0" presId="urn:microsoft.com/office/officeart/2008/layout/HorizontalMultiLevelHierarchy"/>
    <dgm:cxn modelId="{F7F95695-1AF3-4657-9B90-A1E6A9A0F2CE}" type="presParOf" srcId="{33A304CA-759C-431A-B28C-F65BA02E4C18}" destId="{3EEEA565-870E-4FDA-A983-3E575BFD2ABC}" srcOrd="0" destOrd="0" presId="urn:microsoft.com/office/officeart/2008/layout/HorizontalMultiLevelHierarchy"/>
    <dgm:cxn modelId="{ECF45749-4638-4627-819D-29C5060ED4A0}" type="presParOf" srcId="{33A304CA-759C-431A-B28C-F65BA02E4C18}" destId="{35812E48-57FD-4946-8797-FF4FADAE487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D1268E-751B-45A4-B962-EF6CF3B7F861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924F47C0-D7E1-4BA0-94D7-D8E12B7F4CA5}">
      <dgm:prSet phldrT="[Текст]" custT="1"/>
      <dgm:spPr/>
      <dgm:t>
        <a:bodyPr/>
        <a:lstStyle/>
        <a:p>
          <a:r>
            <a:rPr lang="uk-UA" sz="2400" dirty="0" smtClean="0"/>
            <a:t>Бібліографія</a:t>
          </a:r>
          <a:endParaRPr lang="ru-RU" sz="2400" dirty="0"/>
        </a:p>
      </dgm:t>
    </dgm:pt>
    <dgm:pt modelId="{8E1B2F3D-5D37-4641-9253-69A541278232}" type="parTrans" cxnId="{7D7C4C24-F94C-4C13-B94C-C03ED85C7375}">
      <dgm:prSet/>
      <dgm:spPr/>
      <dgm:t>
        <a:bodyPr/>
        <a:lstStyle/>
        <a:p>
          <a:endParaRPr lang="ru-RU"/>
        </a:p>
      </dgm:t>
    </dgm:pt>
    <dgm:pt modelId="{00DA7730-19D2-46A1-A1DE-F297703D5323}" type="sibTrans" cxnId="{7D7C4C24-F94C-4C13-B94C-C03ED85C7375}">
      <dgm:prSet/>
      <dgm:spPr/>
      <dgm:t>
        <a:bodyPr/>
        <a:lstStyle/>
        <a:p>
          <a:endParaRPr lang="ru-RU"/>
        </a:p>
      </dgm:t>
    </dgm:pt>
    <dgm:pt modelId="{D375EA05-F981-4F46-9538-EFE39845210F}">
      <dgm:prSet phldrT="[Текст]" custT="1"/>
      <dgm:spPr/>
      <dgm:t>
        <a:bodyPr/>
        <a:lstStyle/>
        <a:p>
          <a:r>
            <a:rPr lang="uk-UA" sz="2000" dirty="0" smtClean="0"/>
            <a:t>науково-допоміжна</a:t>
          </a:r>
          <a:endParaRPr lang="ru-RU" sz="2000" dirty="0"/>
        </a:p>
      </dgm:t>
    </dgm:pt>
    <dgm:pt modelId="{6CAAA1AF-A34D-4E6D-A91D-CEDDCCBCAEFE}" type="parTrans" cxnId="{9CBBBF27-042D-4E0D-A2E9-7075089EC1A7}">
      <dgm:prSet/>
      <dgm:spPr/>
      <dgm:t>
        <a:bodyPr/>
        <a:lstStyle/>
        <a:p>
          <a:endParaRPr lang="ru-RU"/>
        </a:p>
      </dgm:t>
    </dgm:pt>
    <dgm:pt modelId="{C2429DCF-BBD1-452F-A668-F7AF7AD57CDB}" type="sibTrans" cxnId="{9CBBBF27-042D-4E0D-A2E9-7075089EC1A7}">
      <dgm:prSet/>
      <dgm:spPr/>
      <dgm:t>
        <a:bodyPr/>
        <a:lstStyle/>
        <a:p>
          <a:endParaRPr lang="ru-RU"/>
        </a:p>
      </dgm:t>
    </dgm:pt>
    <dgm:pt modelId="{837D5E0F-3E89-4D71-9655-D5E02393372C}">
      <dgm:prSet phldrT="[Текст]" custT="1"/>
      <dgm:spPr/>
      <dgm:t>
        <a:bodyPr/>
        <a:lstStyle/>
        <a:p>
          <a:r>
            <a:rPr lang="uk-UA" sz="2400" dirty="0" smtClean="0"/>
            <a:t>рекомендаційна</a:t>
          </a:r>
          <a:endParaRPr lang="ru-RU" sz="2400" dirty="0"/>
        </a:p>
      </dgm:t>
    </dgm:pt>
    <dgm:pt modelId="{B83AF273-68A8-4D40-94B9-F2ADC3512DA7}" type="parTrans" cxnId="{DEEA4234-46CE-452D-9E63-63C5FC36ED99}">
      <dgm:prSet/>
      <dgm:spPr/>
      <dgm:t>
        <a:bodyPr/>
        <a:lstStyle/>
        <a:p>
          <a:endParaRPr lang="ru-RU"/>
        </a:p>
      </dgm:t>
    </dgm:pt>
    <dgm:pt modelId="{80731505-BC53-42BA-96EB-3072DA0AA11F}" type="sibTrans" cxnId="{DEEA4234-46CE-452D-9E63-63C5FC36ED99}">
      <dgm:prSet/>
      <dgm:spPr/>
      <dgm:t>
        <a:bodyPr/>
        <a:lstStyle/>
        <a:p>
          <a:endParaRPr lang="ru-RU"/>
        </a:p>
      </dgm:t>
    </dgm:pt>
    <dgm:pt modelId="{0A252617-CD1F-4DF6-84C4-409CC59480E1}" type="pres">
      <dgm:prSet presAssocID="{8BD1268E-751B-45A4-B962-EF6CF3B7F861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DB8307-DDE5-4F9B-983E-00D6252DE7BC}" type="pres">
      <dgm:prSet presAssocID="{924F47C0-D7E1-4BA0-94D7-D8E12B7F4CA5}" presName="root1" presStyleCnt="0"/>
      <dgm:spPr/>
      <dgm:t>
        <a:bodyPr/>
        <a:lstStyle/>
        <a:p>
          <a:endParaRPr lang="ru-RU"/>
        </a:p>
      </dgm:t>
    </dgm:pt>
    <dgm:pt modelId="{83F9DA5A-4CE1-4F1D-B5BD-3CA09BBBED93}" type="pres">
      <dgm:prSet presAssocID="{924F47C0-D7E1-4BA0-94D7-D8E12B7F4CA5}" presName="LevelOneTextNode" presStyleLbl="node0" presStyleIdx="0" presStyleCnt="1" custLinFactNeighborX="4311" custLinFactNeighborY="5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487F3FC-5395-44C2-8E0F-5E76E780BD3B}" type="pres">
      <dgm:prSet presAssocID="{924F47C0-D7E1-4BA0-94D7-D8E12B7F4CA5}" presName="level2hierChild" presStyleCnt="0"/>
      <dgm:spPr/>
      <dgm:t>
        <a:bodyPr/>
        <a:lstStyle/>
        <a:p>
          <a:endParaRPr lang="ru-RU"/>
        </a:p>
      </dgm:t>
    </dgm:pt>
    <dgm:pt modelId="{DCB9C9BE-A0CF-49F7-8D2F-74D4E643F3BC}" type="pres">
      <dgm:prSet presAssocID="{6CAAA1AF-A34D-4E6D-A91D-CEDDCCBCAEFE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6C30CC69-A4EC-443F-B705-1985B326AC78}" type="pres">
      <dgm:prSet presAssocID="{6CAAA1AF-A34D-4E6D-A91D-CEDDCCBCAEFE}" presName="connTx" presStyleLbl="parChTrans1D2" presStyleIdx="0" presStyleCnt="2"/>
      <dgm:spPr/>
      <dgm:t>
        <a:bodyPr/>
        <a:lstStyle/>
        <a:p>
          <a:endParaRPr lang="ru-RU"/>
        </a:p>
      </dgm:t>
    </dgm:pt>
    <dgm:pt modelId="{A3A16640-E30F-4E6B-8579-2E64668759CD}" type="pres">
      <dgm:prSet presAssocID="{D375EA05-F981-4F46-9538-EFE39845210F}" presName="root2" presStyleCnt="0"/>
      <dgm:spPr/>
      <dgm:t>
        <a:bodyPr/>
        <a:lstStyle/>
        <a:p>
          <a:endParaRPr lang="ru-RU"/>
        </a:p>
      </dgm:t>
    </dgm:pt>
    <dgm:pt modelId="{42D39DDD-34B1-490A-BD4B-CE32C9EF0FDF}" type="pres">
      <dgm:prSet presAssocID="{D375EA05-F981-4F46-9538-EFE39845210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ABF628-2AE2-4749-BCE9-5D2A558C3543}" type="pres">
      <dgm:prSet presAssocID="{D375EA05-F981-4F46-9538-EFE39845210F}" presName="level3hierChild" presStyleCnt="0"/>
      <dgm:spPr/>
      <dgm:t>
        <a:bodyPr/>
        <a:lstStyle/>
        <a:p>
          <a:endParaRPr lang="ru-RU"/>
        </a:p>
      </dgm:t>
    </dgm:pt>
    <dgm:pt modelId="{83A32405-033D-4BB6-9617-92817B81C22C}" type="pres">
      <dgm:prSet presAssocID="{B83AF273-68A8-4D40-94B9-F2ADC3512DA7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1A29A944-CC37-4651-92BE-C0B4874D6CB1}" type="pres">
      <dgm:prSet presAssocID="{B83AF273-68A8-4D40-94B9-F2ADC3512DA7}" presName="connTx" presStyleLbl="parChTrans1D2" presStyleIdx="1" presStyleCnt="2"/>
      <dgm:spPr/>
      <dgm:t>
        <a:bodyPr/>
        <a:lstStyle/>
        <a:p>
          <a:endParaRPr lang="ru-RU"/>
        </a:p>
      </dgm:t>
    </dgm:pt>
    <dgm:pt modelId="{F947123F-F27A-4176-8F64-1F34D0CE26C0}" type="pres">
      <dgm:prSet presAssocID="{837D5E0F-3E89-4D71-9655-D5E02393372C}" presName="root2" presStyleCnt="0"/>
      <dgm:spPr/>
      <dgm:t>
        <a:bodyPr/>
        <a:lstStyle/>
        <a:p>
          <a:endParaRPr lang="ru-RU"/>
        </a:p>
      </dgm:t>
    </dgm:pt>
    <dgm:pt modelId="{0585089C-0558-4FB2-A6D6-3CBA73416693}" type="pres">
      <dgm:prSet presAssocID="{837D5E0F-3E89-4D71-9655-D5E02393372C}" presName="LevelTwoTextNode" presStyleLbl="node2" presStyleIdx="1" presStyleCnt="2" custScaleX="1016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5EEECA-6726-4001-AF91-DCF232A24C58}" type="pres">
      <dgm:prSet presAssocID="{837D5E0F-3E89-4D71-9655-D5E02393372C}" presName="level3hierChild" presStyleCnt="0"/>
      <dgm:spPr/>
      <dgm:t>
        <a:bodyPr/>
        <a:lstStyle/>
        <a:p>
          <a:endParaRPr lang="ru-RU"/>
        </a:p>
      </dgm:t>
    </dgm:pt>
  </dgm:ptLst>
  <dgm:cxnLst>
    <dgm:cxn modelId="{93E7F892-DBB1-410A-BE93-5E340542F859}" type="presOf" srcId="{6CAAA1AF-A34D-4E6D-A91D-CEDDCCBCAEFE}" destId="{DCB9C9BE-A0CF-49F7-8D2F-74D4E643F3BC}" srcOrd="0" destOrd="0" presId="urn:microsoft.com/office/officeart/2008/layout/HorizontalMultiLevelHierarchy"/>
    <dgm:cxn modelId="{E518273A-495E-49A1-AAE9-66A02B6D6CF4}" type="presOf" srcId="{B83AF273-68A8-4D40-94B9-F2ADC3512DA7}" destId="{83A32405-033D-4BB6-9617-92817B81C22C}" srcOrd="0" destOrd="0" presId="urn:microsoft.com/office/officeart/2008/layout/HorizontalMultiLevelHierarchy"/>
    <dgm:cxn modelId="{9CBBBF27-042D-4E0D-A2E9-7075089EC1A7}" srcId="{924F47C0-D7E1-4BA0-94D7-D8E12B7F4CA5}" destId="{D375EA05-F981-4F46-9538-EFE39845210F}" srcOrd="0" destOrd="0" parTransId="{6CAAA1AF-A34D-4E6D-A91D-CEDDCCBCAEFE}" sibTransId="{C2429DCF-BBD1-452F-A668-F7AF7AD57CDB}"/>
    <dgm:cxn modelId="{A3BA4C59-8E6E-4789-9985-04D9CDFC778A}" type="presOf" srcId="{6CAAA1AF-A34D-4E6D-A91D-CEDDCCBCAEFE}" destId="{6C30CC69-A4EC-443F-B705-1985B326AC78}" srcOrd="1" destOrd="0" presId="urn:microsoft.com/office/officeart/2008/layout/HorizontalMultiLevelHierarchy"/>
    <dgm:cxn modelId="{090CD500-55EB-4523-9E97-7E7E2325646F}" type="presOf" srcId="{8BD1268E-751B-45A4-B962-EF6CF3B7F861}" destId="{0A252617-CD1F-4DF6-84C4-409CC59480E1}" srcOrd="0" destOrd="0" presId="urn:microsoft.com/office/officeart/2008/layout/HorizontalMultiLevelHierarchy"/>
    <dgm:cxn modelId="{7D7C4C24-F94C-4C13-B94C-C03ED85C7375}" srcId="{8BD1268E-751B-45A4-B962-EF6CF3B7F861}" destId="{924F47C0-D7E1-4BA0-94D7-D8E12B7F4CA5}" srcOrd="0" destOrd="0" parTransId="{8E1B2F3D-5D37-4641-9253-69A541278232}" sibTransId="{00DA7730-19D2-46A1-A1DE-F297703D5323}"/>
    <dgm:cxn modelId="{DEEA4234-46CE-452D-9E63-63C5FC36ED99}" srcId="{924F47C0-D7E1-4BA0-94D7-D8E12B7F4CA5}" destId="{837D5E0F-3E89-4D71-9655-D5E02393372C}" srcOrd="1" destOrd="0" parTransId="{B83AF273-68A8-4D40-94B9-F2ADC3512DA7}" sibTransId="{80731505-BC53-42BA-96EB-3072DA0AA11F}"/>
    <dgm:cxn modelId="{A2391D25-AA82-4B53-9BE4-281E824C98B1}" type="presOf" srcId="{924F47C0-D7E1-4BA0-94D7-D8E12B7F4CA5}" destId="{83F9DA5A-4CE1-4F1D-B5BD-3CA09BBBED93}" srcOrd="0" destOrd="0" presId="urn:microsoft.com/office/officeart/2008/layout/HorizontalMultiLevelHierarchy"/>
    <dgm:cxn modelId="{748F90FC-ED65-4311-B239-FE0D63CECCE0}" type="presOf" srcId="{D375EA05-F981-4F46-9538-EFE39845210F}" destId="{42D39DDD-34B1-490A-BD4B-CE32C9EF0FDF}" srcOrd="0" destOrd="0" presId="urn:microsoft.com/office/officeart/2008/layout/HorizontalMultiLevelHierarchy"/>
    <dgm:cxn modelId="{082EBC7C-3693-4C81-8112-A1AEBB495AEB}" type="presOf" srcId="{837D5E0F-3E89-4D71-9655-D5E02393372C}" destId="{0585089C-0558-4FB2-A6D6-3CBA73416693}" srcOrd="0" destOrd="0" presId="urn:microsoft.com/office/officeart/2008/layout/HorizontalMultiLevelHierarchy"/>
    <dgm:cxn modelId="{059BE1A8-5EFE-4B42-8AD8-41FB7A0B2B59}" type="presOf" srcId="{B83AF273-68A8-4D40-94B9-F2ADC3512DA7}" destId="{1A29A944-CC37-4651-92BE-C0B4874D6CB1}" srcOrd="1" destOrd="0" presId="urn:microsoft.com/office/officeart/2008/layout/HorizontalMultiLevelHierarchy"/>
    <dgm:cxn modelId="{4F6CE247-1A8D-49FF-AF4A-2EEA76A6C744}" type="presParOf" srcId="{0A252617-CD1F-4DF6-84C4-409CC59480E1}" destId="{01DB8307-DDE5-4F9B-983E-00D6252DE7BC}" srcOrd="0" destOrd="0" presId="urn:microsoft.com/office/officeart/2008/layout/HorizontalMultiLevelHierarchy"/>
    <dgm:cxn modelId="{37F06093-F77B-44F7-A55F-FBC47AB49AFB}" type="presParOf" srcId="{01DB8307-DDE5-4F9B-983E-00D6252DE7BC}" destId="{83F9DA5A-4CE1-4F1D-B5BD-3CA09BBBED93}" srcOrd="0" destOrd="0" presId="urn:microsoft.com/office/officeart/2008/layout/HorizontalMultiLevelHierarchy"/>
    <dgm:cxn modelId="{932DD1D6-3BE4-4009-BED3-7A103849B47D}" type="presParOf" srcId="{01DB8307-DDE5-4F9B-983E-00D6252DE7BC}" destId="{A487F3FC-5395-44C2-8E0F-5E76E780BD3B}" srcOrd="1" destOrd="0" presId="urn:microsoft.com/office/officeart/2008/layout/HorizontalMultiLevelHierarchy"/>
    <dgm:cxn modelId="{0C094189-4CEF-4FFC-9F43-D3B7AC98D4E0}" type="presParOf" srcId="{A487F3FC-5395-44C2-8E0F-5E76E780BD3B}" destId="{DCB9C9BE-A0CF-49F7-8D2F-74D4E643F3BC}" srcOrd="0" destOrd="0" presId="urn:microsoft.com/office/officeart/2008/layout/HorizontalMultiLevelHierarchy"/>
    <dgm:cxn modelId="{5E06ACAA-A372-488E-9E64-C8F77F459E17}" type="presParOf" srcId="{DCB9C9BE-A0CF-49F7-8D2F-74D4E643F3BC}" destId="{6C30CC69-A4EC-443F-B705-1985B326AC78}" srcOrd="0" destOrd="0" presId="urn:microsoft.com/office/officeart/2008/layout/HorizontalMultiLevelHierarchy"/>
    <dgm:cxn modelId="{35CD63E2-EA0D-45CC-9BB6-EAF7F87EB1BF}" type="presParOf" srcId="{A487F3FC-5395-44C2-8E0F-5E76E780BD3B}" destId="{A3A16640-E30F-4E6B-8579-2E64668759CD}" srcOrd="1" destOrd="0" presId="urn:microsoft.com/office/officeart/2008/layout/HorizontalMultiLevelHierarchy"/>
    <dgm:cxn modelId="{5CAD7F9F-C9E8-4522-9EA8-5831796AA65C}" type="presParOf" srcId="{A3A16640-E30F-4E6B-8579-2E64668759CD}" destId="{42D39DDD-34B1-490A-BD4B-CE32C9EF0FDF}" srcOrd="0" destOrd="0" presId="urn:microsoft.com/office/officeart/2008/layout/HorizontalMultiLevelHierarchy"/>
    <dgm:cxn modelId="{848DCFC9-6EA8-4142-8E5B-047630EE4C5E}" type="presParOf" srcId="{A3A16640-E30F-4E6B-8579-2E64668759CD}" destId="{0FABF628-2AE2-4749-BCE9-5D2A558C3543}" srcOrd="1" destOrd="0" presId="urn:microsoft.com/office/officeart/2008/layout/HorizontalMultiLevelHierarchy"/>
    <dgm:cxn modelId="{AC773538-BD91-416C-BBF6-364C0A97D457}" type="presParOf" srcId="{A487F3FC-5395-44C2-8E0F-5E76E780BD3B}" destId="{83A32405-033D-4BB6-9617-92817B81C22C}" srcOrd="2" destOrd="0" presId="urn:microsoft.com/office/officeart/2008/layout/HorizontalMultiLevelHierarchy"/>
    <dgm:cxn modelId="{699F8B3D-81FD-470D-84DB-AFAC76DE1929}" type="presParOf" srcId="{83A32405-033D-4BB6-9617-92817B81C22C}" destId="{1A29A944-CC37-4651-92BE-C0B4874D6CB1}" srcOrd="0" destOrd="0" presId="urn:microsoft.com/office/officeart/2008/layout/HorizontalMultiLevelHierarchy"/>
    <dgm:cxn modelId="{598EED06-C56F-42C4-BB39-F05DD7D3D18F}" type="presParOf" srcId="{A487F3FC-5395-44C2-8E0F-5E76E780BD3B}" destId="{F947123F-F27A-4176-8F64-1F34D0CE26C0}" srcOrd="3" destOrd="0" presId="urn:microsoft.com/office/officeart/2008/layout/HorizontalMultiLevelHierarchy"/>
    <dgm:cxn modelId="{E0822A04-D796-4660-9CA4-DEE7CADF5339}" type="presParOf" srcId="{F947123F-F27A-4176-8F64-1F34D0CE26C0}" destId="{0585089C-0558-4FB2-A6D6-3CBA73416693}" srcOrd="0" destOrd="0" presId="urn:microsoft.com/office/officeart/2008/layout/HorizontalMultiLevelHierarchy"/>
    <dgm:cxn modelId="{2E71A731-8CA2-44FA-8AF5-D364632B86A5}" type="presParOf" srcId="{F947123F-F27A-4176-8F64-1F34D0CE26C0}" destId="{395EEECA-6726-4001-AF91-DCF232A24C5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A43F05-DA21-4CA1-86AE-FA4DEF6772B6}" type="doc">
      <dgm:prSet loTypeId="urn:microsoft.com/office/officeart/2005/8/layout/vList2" loCatId="list" qsTypeId="urn:microsoft.com/office/officeart/2005/8/quickstyle/simple3" qsCatId="simple" csTypeId="urn:microsoft.com/office/officeart/2005/8/colors/accent1_3" csCatId="accent1" phldr="1"/>
      <dgm:spPr/>
      <dgm:t>
        <a:bodyPr/>
        <a:lstStyle/>
        <a:p>
          <a:endParaRPr lang="ru-RU"/>
        </a:p>
      </dgm:t>
    </dgm:pt>
    <dgm:pt modelId="{1727AC2E-A401-4E55-81B7-7A3ACAE14DC6}">
      <dgm:prSet custT="1"/>
      <dgm:spPr/>
      <dgm:t>
        <a:bodyPr/>
        <a:lstStyle/>
        <a:p>
          <a:pPr algn="just"/>
          <a:r>
            <a:rPr lang="uk-UA" sz="2400" b="1" i="1" dirty="0" smtClean="0"/>
            <a:t>дипломатика (галузь, яка досліджує історичні документи)</a:t>
          </a:r>
          <a:endParaRPr lang="ru-RU" sz="2400" b="1" i="1" dirty="0"/>
        </a:p>
      </dgm:t>
    </dgm:pt>
    <dgm:pt modelId="{B207B1EC-21E0-427F-98B7-B6204F2348D7}" type="parTrans" cxnId="{BEF7095E-F970-4962-81BF-DC5843D04F41}">
      <dgm:prSet/>
      <dgm:spPr/>
      <dgm:t>
        <a:bodyPr/>
        <a:lstStyle/>
        <a:p>
          <a:endParaRPr lang="ru-RU"/>
        </a:p>
      </dgm:t>
    </dgm:pt>
    <dgm:pt modelId="{A1F8FEF8-C1A7-410B-AACB-3DDF105C5888}" type="sibTrans" cxnId="{BEF7095E-F970-4962-81BF-DC5843D04F41}">
      <dgm:prSet/>
      <dgm:spPr/>
      <dgm:t>
        <a:bodyPr/>
        <a:lstStyle/>
        <a:p>
          <a:endParaRPr lang="ru-RU"/>
        </a:p>
      </dgm:t>
    </dgm:pt>
    <dgm:pt modelId="{0D8670D1-B44D-4D1B-8D63-33F48F5DCDA5}">
      <dgm:prSet custT="1"/>
      <dgm:spPr/>
      <dgm:t>
        <a:bodyPr/>
        <a:lstStyle/>
        <a:p>
          <a:r>
            <a:rPr lang="uk-UA" sz="3200" b="1" i="1" dirty="0" smtClean="0"/>
            <a:t>Палеографія </a:t>
          </a:r>
          <a:endParaRPr lang="ru-RU" sz="3200" b="1" i="1" dirty="0"/>
        </a:p>
      </dgm:t>
    </dgm:pt>
    <dgm:pt modelId="{00D7E3FB-C3FB-417A-9FAA-5612A8687027}" type="parTrans" cxnId="{0068F2C0-EF87-4B36-967E-7C5C9F547F99}">
      <dgm:prSet/>
      <dgm:spPr/>
      <dgm:t>
        <a:bodyPr/>
        <a:lstStyle/>
        <a:p>
          <a:endParaRPr lang="ru-RU"/>
        </a:p>
      </dgm:t>
    </dgm:pt>
    <dgm:pt modelId="{C031E37E-9E24-42AB-BECA-AED8C726012C}" type="sibTrans" cxnId="{0068F2C0-EF87-4B36-967E-7C5C9F547F99}">
      <dgm:prSet/>
      <dgm:spPr/>
      <dgm:t>
        <a:bodyPr/>
        <a:lstStyle/>
        <a:p>
          <a:endParaRPr lang="ru-RU"/>
        </a:p>
      </dgm:t>
    </dgm:pt>
    <dgm:pt modelId="{C6F2B5E7-EFAF-476F-A779-1114156E6379}">
      <dgm:prSet custT="1"/>
      <dgm:spPr/>
      <dgm:t>
        <a:bodyPr/>
        <a:lstStyle/>
        <a:p>
          <a:pPr algn="just"/>
          <a:r>
            <a:rPr lang="uk-UA" sz="2200" b="1" i="1" dirty="0" smtClean="0"/>
            <a:t>сфрагістика (галузь, яка вивчає особливі відбитки печаток на паперових документах, воску чи ін. матеріалах, що використовувалися для їхнього засвідчення)</a:t>
          </a:r>
          <a:endParaRPr lang="ru-RU" sz="2200" b="1" i="1" dirty="0"/>
        </a:p>
      </dgm:t>
    </dgm:pt>
    <dgm:pt modelId="{3342F684-C758-403A-ABC0-35407E074B1C}" type="parTrans" cxnId="{11B75271-7BED-41CA-BEC8-FBFADA461F21}">
      <dgm:prSet/>
      <dgm:spPr/>
      <dgm:t>
        <a:bodyPr/>
        <a:lstStyle/>
        <a:p>
          <a:endParaRPr lang="ru-RU"/>
        </a:p>
      </dgm:t>
    </dgm:pt>
    <dgm:pt modelId="{2833DC60-99D6-42D1-957E-B6EA99BBB327}" type="sibTrans" cxnId="{11B75271-7BED-41CA-BEC8-FBFADA461F21}">
      <dgm:prSet/>
      <dgm:spPr/>
      <dgm:t>
        <a:bodyPr/>
        <a:lstStyle/>
        <a:p>
          <a:endParaRPr lang="ru-RU"/>
        </a:p>
      </dgm:t>
    </dgm:pt>
    <dgm:pt modelId="{00A3D4C8-A124-4D46-9511-4D6080DC2BB2}" type="pres">
      <dgm:prSet presAssocID="{43A43F05-DA21-4CA1-86AE-FA4DEF6772B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A716FD3-BB35-4340-9A32-B6243D2A4A64}" type="pres">
      <dgm:prSet presAssocID="{0D8670D1-B44D-4D1B-8D63-33F48F5DCDA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CFAF74-2897-41FE-9947-7FAF3E08DF2B}" type="pres">
      <dgm:prSet presAssocID="{C031E37E-9E24-42AB-BECA-AED8C726012C}" presName="spacer" presStyleCnt="0"/>
      <dgm:spPr/>
      <dgm:t>
        <a:bodyPr/>
        <a:lstStyle/>
        <a:p>
          <a:endParaRPr lang="ru-RU"/>
        </a:p>
      </dgm:t>
    </dgm:pt>
    <dgm:pt modelId="{5A60E839-22C8-4309-8969-D4EA52A00BC1}" type="pres">
      <dgm:prSet presAssocID="{1727AC2E-A401-4E55-81B7-7A3ACAE14DC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304BA0-CB1C-43E0-9CA2-446BAE6FFFFD}" type="pres">
      <dgm:prSet presAssocID="{A1F8FEF8-C1A7-410B-AACB-3DDF105C5888}" presName="spacer" presStyleCnt="0"/>
      <dgm:spPr/>
      <dgm:t>
        <a:bodyPr/>
        <a:lstStyle/>
        <a:p>
          <a:endParaRPr lang="ru-RU"/>
        </a:p>
      </dgm:t>
    </dgm:pt>
    <dgm:pt modelId="{13B207E8-7D4B-48BC-A644-ADE54D3F2365}" type="pres">
      <dgm:prSet presAssocID="{C6F2B5E7-EFAF-476F-A779-1114156E637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C0453F-FC68-42D5-8F57-E54F29DE81BD}" type="presOf" srcId="{1727AC2E-A401-4E55-81B7-7A3ACAE14DC6}" destId="{5A60E839-22C8-4309-8969-D4EA52A00BC1}" srcOrd="0" destOrd="0" presId="urn:microsoft.com/office/officeart/2005/8/layout/vList2"/>
    <dgm:cxn modelId="{C80781B6-4A71-456A-8B12-378321E20B93}" type="presOf" srcId="{43A43F05-DA21-4CA1-86AE-FA4DEF6772B6}" destId="{00A3D4C8-A124-4D46-9511-4D6080DC2BB2}" srcOrd="0" destOrd="0" presId="urn:microsoft.com/office/officeart/2005/8/layout/vList2"/>
    <dgm:cxn modelId="{BEF7095E-F970-4962-81BF-DC5843D04F41}" srcId="{43A43F05-DA21-4CA1-86AE-FA4DEF6772B6}" destId="{1727AC2E-A401-4E55-81B7-7A3ACAE14DC6}" srcOrd="1" destOrd="0" parTransId="{B207B1EC-21E0-427F-98B7-B6204F2348D7}" sibTransId="{A1F8FEF8-C1A7-410B-AACB-3DDF105C5888}"/>
    <dgm:cxn modelId="{0068F2C0-EF87-4B36-967E-7C5C9F547F99}" srcId="{43A43F05-DA21-4CA1-86AE-FA4DEF6772B6}" destId="{0D8670D1-B44D-4D1B-8D63-33F48F5DCDA5}" srcOrd="0" destOrd="0" parTransId="{00D7E3FB-C3FB-417A-9FAA-5612A8687027}" sibTransId="{C031E37E-9E24-42AB-BECA-AED8C726012C}"/>
    <dgm:cxn modelId="{11B75271-7BED-41CA-BEC8-FBFADA461F21}" srcId="{43A43F05-DA21-4CA1-86AE-FA4DEF6772B6}" destId="{C6F2B5E7-EFAF-476F-A779-1114156E6379}" srcOrd="2" destOrd="0" parTransId="{3342F684-C758-403A-ABC0-35407E074B1C}" sibTransId="{2833DC60-99D6-42D1-957E-B6EA99BBB327}"/>
    <dgm:cxn modelId="{0A717054-213D-4944-92CB-ED2EABFFEC2F}" type="presOf" srcId="{0D8670D1-B44D-4D1B-8D63-33F48F5DCDA5}" destId="{7A716FD3-BB35-4340-9A32-B6243D2A4A64}" srcOrd="0" destOrd="0" presId="urn:microsoft.com/office/officeart/2005/8/layout/vList2"/>
    <dgm:cxn modelId="{5C5BEE98-A67D-4035-888C-E9D714A33E6E}" type="presOf" srcId="{C6F2B5E7-EFAF-476F-A779-1114156E6379}" destId="{13B207E8-7D4B-48BC-A644-ADE54D3F2365}" srcOrd="0" destOrd="0" presId="urn:microsoft.com/office/officeart/2005/8/layout/vList2"/>
    <dgm:cxn modelId="{2107A673-2C0B-4102-BEAE-BBBF13FFD33F}" type="presParOf" srcId="{00A3D4C8-A124-4D46-9511-4D6080DC2BB2}" destId="{7A716FD3-BB35-4340-9A32-B6243D2A4A64}" srcOrd="0" destOrd="0" presId="urn:microsoft.com/office/officeart/2005/8/layout/vList2"/>
    <dgm:cxn modelId="{5F10BD26-5D08-40BE-9A30-6590EDE8759F}" type="presParOf" srcId="{00A3D4C8-A124-4D46-9511-4D6080DC2BB2}" destId="{42CFAF74-2897-41FE-9947-7FAF3E08DF2B}" srcOrd="1" destOrd="0" presId="urn:microsoft.com/office/officeart/2005/8/layout/vList2"/>
    <dgm:cxn modelId="{637BAB7F-3346-4DE0-9DF2-4249C4768B9F}" type="presParOf" srcId="{00A3D4C8-A124-4D46-9511-4D6080DC2BB2}" destId="{5A60E839-22C8-4309-8969-D4EA52A00BC1}" srcOrd="2" destOrd="0" presId="urn:microsoft.com/office/officeart/2005/8/layout/vList2"/>
    <dgm:cxn modelId="{B4CD6300-F062-4E2E-82E1-8A40A5AFF70D}" type="presParOf" srcId="{00A3D4C8-A124-4D46-9511-4D6080DC2BB2}" destId="{17304BA0-CB1C-43E0-9CA2-446BAE6FFFFD}" srcOrd="3" destOrd="0" presId="urn:microsoft.com/office/officeart/2005/8/layout/vList2"/>
    <dgm:cxn modelId="{223285E2-8458-4139-83A2-F3B58909FD23}" type="presParOf" srcId="{00A3D4C8-A124-4D46-9511-4D6080DC2BB2}" destId="{13B207E8-7D4B-48BC-A644-ADE54D3F236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61ED00-FF6A-46E7-8D3E-C1ABBD498AC5}" type="doc">
      <dgm:prSet loTypeId="urn:microsoft.com/office/officeart/2005/8/layout/cycle2" loCatId="cycle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E40EE4B5-A0E7-4B93-B11E-CD0722E2FBD8}">
      <dgm:prSet custT="1"/>
      <dgm:spPr/>
      <dgm:t>
        <a:bodyPr/>
        <a:lstStyle/>
        <a:p>
          <a:r>
            <a:rPr lang="uk-UA" sz="1800" dirty="0" smtClean="0"/>
            <a:t>епіграфіка</a:t>
          </a:r>
          <a:endParaRPr lang="ru-RU" sz="1800" dirty="0"/>
        </a:p>
      </dgm:t>
    </dgm:pt>
    <dgm:pt modelId="{C1A3A655-DD5D-469F-B1A8-FDF03356CD93}" type="parTrans" cxnId="{DA0CBF56-98B7-44DA-9329-CFFF09CA3BAF}">
      <dgm:prSet/>
      <dgm:spPr/>
      <dgm:t>
        <a:bodyPr/>
        <a:lstStyle/>
        <a:p>
          <a:endParaRPr lang="ru-RU"/>
        </a:p>
      </dgm:t>
    </dgm:pt>
    <dgm:pt modelId="{0421E34A-9CA4-4189-A6C0-7B8CDFE62B46}" type="sibTrans" cxnId="{DA0CBF56-98B7-44DA-9329-CFFF09CA3BAF}">
      <dgm:prSet/>
      <dgm:spPr/>
      <dgm:t>
        <a:bodyPr/>
        <a:lstStyle/>
        <a:p>
          <a:endParaRPr lang="ru-RU"/>
        </a:p>
      </dgm:t>
    </dgm:pt>
    <dgm:pt modelId="{F8F4D7FC-CD46-4DCD-90EC-ED16459E3CB2}">
      <dgm:prSet custT="1"/>
      <dgm:spPr/>
      <dgm:t>
        <a:bodyPr/>
        <a:lstStyle/>
        <a:p>
          <a:r>
            <a:rPr lang="uk-UA" sz="1800" dirty="0" smtClean="0"/>
            <a:t>папірологія</a:t>
          </a:r>
          <a:endParaRPr lang="ru-RU" sz="1800" dirty="0"/>
        </a:p>
      </dgm:t>
    </dgm:pt>
    <dgm:pt modelId="{0439F60E-FD65-471E-A8B9-3D9628315852}" type="parTrans" cxnId="{A9537CDF-9BCD-490F-A837-A19DA78F907F}">
      <dgm:prSet/>
      <dgm:spPr/>
      <dgm:t>
        <a:bodyPr/>
        <a:lstStyle/>
        <a:p>
          <a:endParaRPr lang="ru-RU"/>
        </a:p>
      </dgm:t>
    </dgm:pt>
    <dgm:pt modelId="{D55A4D4C-4267-4E7A-975B-5FCB6F7576CE}" type="sibTrans" cxnId="{A9537CDF-9BCD-490F-A837-A19DA78F907F}">
      <dgm:prSet/>
      <dgm:spPr/>
      <dgm:t>
        <a:bodyPr/>
        <a:lstStyle/>
        <a:p>
          <a:endParaRPr lang="ru-RU"/>
        </a:p>
      </dgm:t>
    </dgm:pt>
    <dgm:pt modelId="{709AB842-DF20-407E-9ACB-B5855589C2EF}">
      <dgm:prSet custT="1"/>
      <dgm:spPr/>
      <dgm:t>
        <a:bodyPr/>
        <a:lstStyle/>
        <a:p>
          <a:r>
            <a:rPr lang="uk-UA" sz="1800" smtClean="0"/>
            <a:t>сфрагістика</a:t>
          </a:r>
          <a:endParaRPr lang="ru-RU" sz="1800"/>
        </a:p>
      </dgm:t>
    </dgm:pt>
    <dgm:pt modelId="{51A96A2B-4115-4F49-B757-AF372CCC6AB8}" type="parTrans" cxnId="{FA4FA147-F36B-44C2-A7F5-9AA36F28696A}">
      <dgm:prSet/>
      <dgm:spPr/>
      <dgm:t>
        <a:bodyPr/>
        <a:lstStyle/>
        <a:p>
          <a:endParaRPr lang="ru-RU"/>
        </a:p>
      </dgm:t>
    </dgm:pt>
    <dgm:pt modelId="{6095DFBF-8A64-494A-9FB4-EFA09F0F4C26}" type="sibTrans" cxnId="{FA4FA147-F36B-44C2-A7F5-9AA36F28696A}">
      <dgm:prSet/>
      <dgm:spPr/>
      <dgm:t>
        <a:bodyPr/>
        <a:lstStyle/>
        <a:p>
          <a:endParaRPr lang="ru-RU"/>
        </a:p>
      </dgm:t>
    </dgm:pt>
    <dgm:pt modelId="{A65A659B-DC9E-4F2E-AFE8-DF413EC596DB}">
      <dgm:prSet custT="1"/>
      <dgm:spPr/>
      <dgm:t>
        <a:bodyPr/>
        <a:lstStyle/>
        <a:p>
          <a:r>
            <a:rPr lang="uk-UA" sz="1800" dirty="0" smtClean="0"/>
            <a:t>нумізматика</a:t>
          </a:r>
          <a:endParaRPr lang="ru-RU" sz="1800" dirty="0"/>
        </a:p>
      </dgm:t>
    </dgm:pt>
    <dgm:pt modelId="{E84ACB4A-699D-4C14-9547-DE50611F88D5}" type="parTrans" cxnId="{3A92470D-C4FB-497E-B939-2F4C0BD80FD1}">
      <dgm:prSet/>
      <dgm:spPr/>
      <dgm:t>
        <a:bodyPr/>
        <a:lstStyle/>
        <a:p>
          <a:endParaRPr lang="ru-RU"/>
        </a:p>
      </dgm:t>
    </dgm:pt>
    <dgm:pt modelId="{FA479115-B9B5-48E6-8CC9-6B2B97F25C1A}" type="sibTrans" cxnId="{3A92470D-C4FB-497E-B939-2F4C0BD80FD1}">
      <dgm:prSet custT="1"/>
      <dgm:spPr/>
      <dgm:t>
        <a:bodyPr/>
        <a:lstStyle/>
        <a:p>
          <a:endParaRPr lang="ru-RU" sz="2800"/>
        </a:p>
      </dgm:t>
    </dgm:pt>
    <dgm:pt modelId="{BBACC935-FE14-4F3C-9197-E69E032D9C6C}">
      <dgm:prSet custT="1"/>
      <dgm:spPr/>
      <dgm:t>
        <a:bodyPr/>
        <a:lstStyle/>
        <a:p>
          <a:r>
            <a:rPr lang="uk-UA" sz="1800" dirty="0" err="1" smtClean="0"/>
            <a:t>кодикологія</a:t>
          </a:r>
          <a:endParaRPr lang="ru-RU" sz="900" dirty="0"/>
        </a:p>
      </dgm:t>
    </dgm:pt>
    <dgm:pt modelId="{A4767737-5A8D-4C40-802E-7D63F8A16BBE}" type="sibTrans" cxnId="{C5B19309-E70F-41AB-9FD8-7E24E09D9ED0}">
      <dgm:prSet/>
      <dgm:spPr/>
      <dgm:t>
        <a:bodyPr/>
        <a:lstStyle/>
        <a:p>
          <a:endParaRPr lang="ru-RU"/>
        </a:p>
      </dgm:t>
    </dgm:pt>
    <dgm:pt modelId="{C322DEBC-1936-4048-BD4F-07786D4B707A}" type="parTrans" cxnId="{C5B19309-E70F-41AB-9FD8-7E24E09D9ED0}">
      <dgm:prSet/>
      <dgm:spPr/>
      <dgm:t>
        <a:bodyPr/>
        <a:lstStyle/>
        <a:p>
          <a:endParaRPr lang="ru-RU"/>
        </a:p>
      </dgm:t>
    </dgm:pt>
    <dgm:pt modelId="{9365758F-C3E4-411A-9360-49BADA5F8A51}">
      <dgm:prSet custT="1"/>
      <dgm:spPr/>
      <dgm:t>
        <a:bodyPr/>
        <a:lstStyle/>
        <a:p>
          <a:r>
            <a:rPr lang="uk-UA" sz="1800" dirty="0" smtClean="0"/>
            <a:t>криптографія  </a:t>
          </a:r>
          <a:endParaRPr lang="ru-RU" sz="1800" dirty="0"/>
        </a:p>
      </dgm:t>
    </dgm:pt>
    <dgm:pt modelId="{3EA269F7-3892-40EF-849D-96E6659F7054}" type="sibTrans" cxnId="{B9EAA17F-AF73-45A0-A912-54FD57D2FE5E}">
      <dgm:prSet/>
      <dgm:spPr/>
      <dgm:t>
        <a:bodyPr/>
        <a:lstStyle/>
        <a:p>
          <a:endParaRPr lang="ru-RU"/>
        </a:p>
      </dgm:t>
    </dgm:pt>
    <dgm:pt modelId="{84AC8557-18DC-463F-B723-E442046AE0D4}" type="parTrans" cxnId="{B9EAA17F-AF73-45A0-A912-54FD57D2FE5E}">
      <dgm:prSet/>
      <dgm:spPr/>
      <dgm:t>
        <a:bodyPr/>
        <a:lstStyle/>
        <a:p>
          <a:endParaRPr lang="ru-RU"/>
        </a:p>
      </dgm:t>
    </dgm:pt>
    <dgm:pt modelId="{82BC6404-E18D-4BDC-AC83-4704848B9347}" type="pres">
      <dgm:prSet presAssocID="{9161ED00-FF6A-46E7-8D3E-C1ABBD498AC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6ECE0E-0CD3-4F6A-A580-BEDFB977A925}" type="pres">
      <dgm:prSet presAssocID="{A65A659B-DC9E-4F2E-AFE8-DF413EC596D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CC41DC-BC58-4A3E-A17A-141D15C8EE5C}" type="pres">
      <dgm:prSet presAssocID="{FA479115-B9B5-48E6-8CC9-6B2B97F25C1A}" presName="sibTrans" presStyleLbl="sibTrans2D1" presStyleIdx="0" presStyleCnt="6"/>
      <dgm:spPr/>
      <dgm:t>
        <a:bodyPr/>
        <a:lstStyle/>
        <a:p>
          <a:endParaRPr lang="ru-RU"/>
        </a:p>
      </dgm:t>
    </dgm:pt>
    <dgm:pt modelId="{5A684C79-9C1C-4D25-83F7-8844281B900B}" type="pres">
      <dgm:prSet presAssocID="{FA479115-B9B5-48E6-8CC9-6B2B97F25C1A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8B3428E1-8DF9-452E-93FB-C895DB21AADB}" type="pres">
      <dgm:prSet presAssocID="{E40EE4B5-A0E7-4B93-B11E-CD0722E2FBD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F25D53-59AC-4634-989E-91722CC440EA}" type="pres">
      <dgm:prSet presAssocID="{0421E34A-9CA4-4189-A6C0-7B8CDFE62B46}" presName="sibTrans" presStyleLbl="sibTrans2D1" presStyleIdx="1" presStyleCnt="6"/>
      <dgm:spPr/>
      <dgm:t>
        <a:bodyPr/>
        <a:lstStyle/>
        <a:p>
          <a:endParaRPr lang="ru-RU"/>
        </a:p>
      </dgm:t>
    </dgm:pt>
    <dgm:pt modelId="{E88E3E1C-F290-4434-9238-4C463999F28F}" type="pres">
      <dgm:prSet presAssocID="{0421E34A-9CA4-4189-A6C0-7B8CDFE62B46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C19103B8-0497-45C0-9075-DB10BB402968}" type="pres">
      <dgm:prSet presAssocID="{F8F4D7FC-CD46-4DCD-90EC-ED16459E3CB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4DF520-7ECB-46B3-9D95-14F701FD9767}" type="pres">
      <dgm:prSet presAssocID="{D55A4D4C-4267-4E7A-975B-5FCB6F7576CE}" presName="sibTrans" presStyleLbl="sibTrans2D1" presStyleIdx="2" presStyleCnt="6"/>
      <dgm:spPr/>
      <dgm:t>
        <a:bodyPr/>
        <a:lstStyle/>
        <a:p>
          <a:endParaRPr lang="ru-RU"/>
        </a:p>
      </dgm:t>
    </dgm:pt>
    <dgm:pt modelId="{DB7FBA99-7F7F-4994-AE91-B7B82C5E212B}" type="pres">
      <dgm:prSet presAssocID="{D55A4D4C-4267-4E7A-975B-5FCB6F7576CE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2550AAD3-4BDB-4749-A431-B0C99AF38ECE}" type="pres">
      <dgm:prSet presAssocID="{BBACC935-FE14-4F3C-9197-E69E032D9C6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D2E886-6F25-4098-B07C-CC0044CDF5F7}" type="pres">
      <dgm:prSet presAssocID="{A4767737-5A8D-4C40-802E-7D63F8A16BBE}" presName="sibTrans" presStyleLbl="sibTrans2D1" presStyleIdx="3" presStyleCnt="6"/>
      <dgm:spPr/>
      <dgm:t>
        <a:bodyPr/>
        <a:lstStyle/>
        <a:p>
          <a:endParaRPr lang="ru-RU"/>
        </a:p>
      </dgm:t>
    </dgm:pt>
    <dgm:pt modelId="{708E93C5-A86C-4921-B284-6BE4A8B0789C}" type="pres">
      <dgm:prSet presAssocID="{A4767737-5A8D-4C40-802E-7D63F8A16BBE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33729AA9-37EC-4B74-A3B9-FDE24667419F}" type="pres">
      <dgm:prSet presAssocID="{9365758F-C3E4-411A-9360-49BADA5F8A5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22F122-BB52-4CC7-8BFC-C784881D92C4}" type="pres">
      <dgm:prSet presAssocID="{3EA269F7-3892-40EF-849D-96E6659F7054}" presName="sibTrans" presStyleLbl="sibTrans2D1" presStyleIdx="4" presStyleCnt="6"/>
      <dgm:spPr/>
      <dgm:t>
        <a:bodyPr/>
        <a:lstStyle/>
        <a:p>
          <a:endParaRPr lang="ru-RU"/>
        </a:p>
      </dgm:t>
    </dgm:pt>
    <dgm:pt modelId="{B71FDDB9-4151-4575-A1A4-3B901A584938}" type="pres">
      <dgm:prSet presAssocID="{3EA269F7-3892-40EF-849D-96E6659F7054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5F8F8803-23AF-4D84-A025-281EDECFC922}" type="pres">
      <dgm:prSet presAssocID="{709AB842-DF20-407E-9ACB-B5855589C2E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BDF08C-E660-41D3-B7AF-7FF238270E68}" type="pres">
      <dgm:prSet presAssocID="{6095DFBF-8A64-494A-9FB4-EFA09F0F4C26}" presName="sibTrans" presStyleLbl="sibTrans2D1" presStyleIdx="5" presStyleCnt="6"/>
      <dgm:spPr/>
      <dgm:t>
        <a:bodyPr/>
        <a:lstStyle/>
        <a:p>
          <a:endParaRPr lang="ru-RU"/>
        </a:p>
      </dgm:t>
    </dgm:pt>
    <dgm:pt modelId="{5342E547-14A9-4264-934E-1ABB290DE5D3}" type="pres">
      <dgm:prSet presAssocID="{6095DFBF-8A64-494A-9FB4-EFA09F0F4C26}" presName="connectorText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2F8F5F4A-9D85-4DFB-AF03-34C3CA254A2B}" type="presOf" srcId="{F8F4D7FC-CD46-4DCD-90EC-ED16459E3CB2}" destId="{C19103B8-0497-45C0-9075-DB10BB402968}" srcOrd="0" destOrd="0" presId="urn:microsoft.com/office/officeart/2005/8/layout/cycle2"/>
    <dgm:cxn modelId="{3BE38340-9DA8-44A0-9D36-C70825A00A95}" type="presOf" srcId="{6095DFBF-8A64-494A-9FB4-EFA09F0F4C26}" destId="{5342E547-14A9-4264-934E-1ABB290DE5D3}" srcOrd="1" destOrd="0" presId="urn:microsoft.com/office/officeart/2005/8/layout/cycle2"/>
    <dgm:cxn modelId="{FA4FA147-F36B-44C2-A7F5-9AA36F28696A}" srcId="{9161ED00-FF6A-46E7-8D3E-C1ABBD498AC5}" destId="{709AB842-DF20-407E-9ACB-B5855589C2EF}" srcOrd="5" destOrd="0" parTransId="{51A96A2B-4115-4F49-B757-AF372CCC6AB8}" sibTransId="{6095DFBF-8A64-494A-9FB4-EFA09F0F4C26}"/>
    <dgm:cxn modelId="{EF99B4EE-3F18-4945-BE63-8D93AFD6D7DC}" type="presOf" srcId="{9365758F-C3E4-411A-9360-49BADA5F8A51}" destId="{33729AA9-37EC-4B74-A3B9-FDE24667419F}" srcOrd="0" destOrd="0" presId="urn:microsoft.com/office/officeart/2005/8/layout/cycle2"/>
    <dgm:cxn modelId="{3940F948-601A-469A-A76B-307F3E782F1C}" type="presOf" srcId="{0421E34A-9CA4-4189-A6C0-7B8CDFE62B46}" destId="{F1F25D53-59AC-4634-989E-91722CC440EA}" srcOrd="0" destOrd="0" presId="urn:microsoft.com/office/officeart/2005/8/layout/cycle2"/>
    <dgm:cxn modelId="{6D9CF318-D063-495E-8183-CA12AC154E43}" type="presOf" srcId="{6095DFBF-8A64-494A-9FB4-EFA09F0F4C26}" destId="{A7BDF08C-E660-41D3-B7AF-7FF238270E68}" srcOrd="0" destOrd="0" presId="urn:microsoft.com/office/officeart/2005/8/layout/cycle2"/>
    <dgm:cxn modelId="{6F62A873-1539-48CE-88A6-C9EFCD05C50C}" type="presOf" srcId="{A4767737-5A8D-4C40-802E-7D63F8A16BBE}" destId="{708E93C5-A86C-4921-B284-6BE4A8B0789C}" srcOrd="1" destOrd="0" presId="urn:microsoft.com/office/officeart/2005/8/layout/cycle2"/>
    <dgm:cxn modelId="{E929FDCD-BE49-48A7-9AD3-78839E5C000F}" type="presOf" srcId="{D55A4D4C-4267-4E7A-975B-5FCB6F7576CE}" destId="{B44DF520-7ECB-46B3-9D95-14F701FD9767}" srcOrd="0" destOrd="0" presId="urn:microsoft.com/office/officeart/2005/8/layout/cycle2"/>
    <dgm:cxn modelId="{B9EAA17F-AF73-45A0-A912-54FD57D2FE5E}" srcId="{9161ED00-FF6A-46E7-8D3E-C1ABBD498AC5}" destId="{9365758F-C3E4-411A-9360-49BADA5F8A51}" srcOrd="4" destOrd="0" parTransId="{84AC8557-18DC-463F-B723-E442046AE0D4}" sibTransId="{3EA269F7-3892-40EF-849D-96E6659F7054}"/>
    <dgm:cxn modelId="{681CDEC8-0EE6-4645-B8A8-520086994F8B}" type="presOf" srcId="{FA479115-B9B5-48E6-8CC9-6B2B97F25C1A}" destId="{CACC41DC-BC58-4A3E-A17A-141D15C8EE5C}" srcOrd="0" destOrd="0" presId="urn:microsoft.com/office/officeart/2005/8/layout/cycle2"/>
    <dgm:cxn modelId="{A400F2D0-F79C-4F87-9419-D57D09C12CAB}" type="presOf" srcId="{FA479115-B9B5-48E6-8CC9-6B2B97F25C1A}" destId="{5A684C79-9C1C-4D25-83F7-8844281B900B}" srcOrd="1" destOrd="0" presId="urn:microsoft.com/office/officeart/2005/8/layout/cycle2"/>
    <dgm:cxn modelId="{32AC5232-43D6-4E7A-B616-B5F02FE2AD9B}" type="presOf" srcId="{BBACC935-FE14-4F3C-9197-E69E032D9C6C}" destId="{2550AAD3-4BDB-4749-A431-B0C99AF38ECE}" srcOrd="0" destOrd="0" presId="urn:microsoft.com/office/officeart/2005/8/layout/cycle2"/>
    <dgm:cxn modelId="{DA0CBF56-98B7-44DA-9329-CFFF09CA3BAF}" srcId="{9161ED00-FF6A-46E7-8D3E-C1ABBD498AC5}" destId="{E40EE4B5-A0E7-4B93-B11E-CD0722E2FBD8}" srcOrd="1" destOrd="0" parTransId="{C1A3A655-DD5D-469F-B1A8-FDF03356CD93}" sibTransId="{0421E34A-9CA4-4189-A6C0-7B8CDFE62B46}"/>
    <dgm:cxn modelId="{01C46B2C-DFEA-468B-9D78-C08B2FA6820A}" type="presOf" srcId="{9161ED00-FF6A-46E7-8D3E-C1ABBD498AC5}" destId="{82BC6404-E18D-4BDC-AC83-4704848B9347}" srcOrd="0" destOrd="0" presId="urn:microsoft.com/office/officeart/2005/8/layout/cycle2"/>
    <dgm:cxn modelId="{B89424E2-297B-4FDE-B816-42B4042BA96B}" type="presOf" srcId="{E40EE4B5-A0E7-4B93-B11E-CD0722E2FBD8}" destId="{8B3428E1-8DF9-452E-93FB-C895DB21AADB}" srcOrd="0" destOrd="0" presId="urn:microsoft.com/office/officeart/2005/8/layout/cycle2"/>
    <dgm:cxn modelId="{C5B19309-E70F-41AB-9FD8-7E24E09D9ED0}" srcId="{9161ED00-FF6A-46E7-8D3E-C1ABBD498AC5}" destId="{BBACC935-FE14-4F3C-9197-E69E032D9C6C}" srcOrd="3" destOrd="0" parTransId="{C322DEBC-1936-4048-BD4F-07786D4B707A}" sibTransId="{A4767737-5A8D-4C40-802E-7D63F8A16BBE}"/>
    <dgm:cxn modelId="{C092021B-3175-4806-B710-7E86FFCAEDD8}" type="presOf" srcId="{D55A4D4C-4267-4E7A-975B-5FCB6F7576CE}" destId="{DB7FBA99-7F7F-4994-AE91-B7B82C5E212B}" srcOrd="1" destOrd="0" presId="urn:microsoft.com/office/officeart/2005/8/layout/cycle2"/>
    <dgm:cxn modelId="{3656DEAF-26AE-497F-8039-32F7BCEEEA0C}" type="presOf" srcId="{3EA269F7-3892-40EF-849D-96E6659F7054}" destId="{1F22F122-BB52-4CC7-8BFC-C784881D92C4}" srcOrd="0" destOrd="0" presId="urn:microsoft.com/office/officeart/2005/8/layout/cycle2"/>
    <dgm:cxn modelId="{ABA75C11-B718-4762-A550-24113D55EB51}" type="presOf" srcId="{A65A659B-DC9E-4F2E-AFE8-DF413EC596DB}" destId="{E76ECE0E-0CD3-4F6A-A580-BEDFB977A925}" srcOrd="0" destOrd="0" presId="urn:microsoft.com/office/officeart/2005/8/layout/cycle2"/>
    <dgm:cxn modelId="{F788066F-1041-460C-9DA4-99230FC98E61}" type="presOf" srcId="{709AB842-DF20-407E-9ACB-B5855589C2EF}" destId="{5F8F8803-23AF-4D84-A025-281EDECFC922}" srcOrd="0" destOrd="0" presId="urn:microsoft.com/office/officeart/2005/8/layout/cycle2"/>
    <dgm:cxn modelId="{3A92470D-C4FB-497E-B939-2F4C0BD80FD1}" srcId="{9161ED00-FF6A-46E7-8D3E-C1ABBD498AC5}" destId="{A65A659B-DC9E-4F2E-AFE8-DF413EC596DB}" srcOrd="0" destOrd="0" parTransId="{E84ACB4A-699D-4C14-9547-DE50611F88D5}" sibTransId="{FA479115-B9B5-48E6-8CC9-6B2B97F25C1A}"/>
    <dgm:cxn modelId="{A9537CDF-9BCD-490F-A837-A19DA78F907F}" srcId="{9161ED00-FF6A-46E7-8D3E-C1ABBD498AC5}" destId="{F8F4D7FC-CD46-4DCD-90EC-ED16459E3CB2}" srcOrd="2" destOrd="0" parTransId="{0439F60E-FD65-471E-A8B9-3D9628315852}" sibTransId="{D55A4D4C-4267-4E7A-975B-5FCB6F7576CE}"/>
    <dgm:cxn modelId="{CD8CB779-1133-445B-9DA5-5A1865472BCC}" type="presOf" srcId="{3EA269F7-3892-40EF-849D-96E6659F7054}" destId="{B71FDDB9-4151-4575-A1A4-3B901A584938}" srcOrd="1" destOrd="0" presId="urn:microsoft.com/office/officeart/2005/8/layout/cycle2"/>
    <dgm:cxn modelId="{3A88BA0E-73E6-4240-B924-C96CFEDB8E72}" type="presOf" srcId="{0421E34A-9CA4-4189-A6C0-7B8CDFE62B46}" destId="{E88E3E1C-F290-4434-9238-4C463999F28F}" srcOrd="1" destOrd="0" presId="urn:microsoft.com/office/officeart/2005/8/layout/cycle2"/>
    <dgm:cxn modelId="{8CD6E1EA-94FF-4C18-9159-D35D673E5F4A}" type="presOf" srcId="{A4767737-5A8D-4C40-802E-7D63F8A16BBE}" destId="{24D2E886-6F25-4098-B07C-CC0044CDF5F7}" srcOrd="0" destOrd="0" presId="urn:microsoft.com/office/officeart/2005/8/layout/cycle2"/>
    <dgm:cxn modelId="{5FC76B0D-BBE8-4B7F-8865-13984F251569}" type="presParOf" srcId="{82BC6404-E18D-4BDC-AC83-4704848B9347}" destId="{E76ECE0E-0CD3-4F6A-A580-BEDFB977A925}" srcOrd="0" destOrd="0" presId="urn:microsoft.com/office/officeart/2005/8/layout/cycle2"/>
    <dgm:cxn modelId="{A360C96D-BCDA-495B-BFBB-91DC00BBDFCA}" type="presParOf" srcId="{82BC6404-E18D-4BDC-AC83-4704848B9347}" destId="{CACC41DC-BC58-4A3E-A17A-141D15C8EE5C}" srcOrd="1" destOrd="0" presId="urn:microsoft.com/office/officeart/2005/8/layout/cycle2"/>
    <dgm:cxn modelId="{72D44E92-E1B5-4977-9C0D-97F8C0AB11EC}" type="presParOf" srcId="{CACC41DC-BC58-4A3E-A17A-141D15C8EE5C}" destId="{5A684C79-9C1C-4D25-83F7-8844281B900B}" srcOrd="0" destOrd="0" presId="urn:microsoft.com/office/officeart/2005/8/layout/cycle2"/>
    <dgm:cxn modelId="{0EC74FDD-1FFE-41F2-9AFA-1D21B8680BDA}" type="presParOf" srcId="{82BC6404-E18D-4BDC-AC83-4704848B9347}" destId="{8B3428E1-8DF9-452E-93FB-C895DB21AADB}" srcOrd="2" destOrd="0" presId="urn:microsoft.com/office/officeart/2005/8/layout/cycle2"/>
    <dgm:cxn modelId="{3C18AF58-B521-47EC-832B-A012FFD4F6D6}" type="presParOf" srcId="{82BC6404-E18D-4BDC-AC83-4704848B9347}" destId="{F1F25D53-59AC-4634-989E-91722CC440EA}" srcOrd="3" destOrd="0" presId="urn:microsoft.com/office/officeart/2005/8/layout/cycle2"/>
    <dgm:cxn modelId="{A728FDD3-2739-4819-8869-45DABA53F91C}" type="presParOf" srcId="{F1F25D53-59AC-4634-989E-91722CC440EA}" destId="{E88E3E1C-F290-4434-9238-4C463999F28F}" srcOrd="0" destOrd="0" presId="urn:microsoft.com/office/officeart/2005/8/layout/cycle2"/>
    <dgm:cxn modelId="{CB5224FA-55B7-460F-9C84-FFF34848524D}" type="presParOf" srcId="{82BC6404-E18D-4BDC-AC83-4704848B9347}" destId="{C19103B8-0497-45C0-9075-DB10BB402968}" srcOrd="4" destOrd="0" presId="urn:microsoft.com/office/officeart/2005/8/layout/cycle2"/>
    <dgm:cxn modelId="{2FDBCA0D-1E6E-459F-8950-1C1D2E2F7766}" type="presParOf" srcId="{82BC6404-E18D-4BDC-AC83-4704848B9347}" destId="{B44DF520-7ECB-46B3-9D95-14F701FD9767}" srcOrd="5" destOrd="0" presId="urn:microsoft.com/office/officeart/2005/8/layout/cycle2"/>
    <dgm:cxn modelId="{12F120EC-0E22-47A6-8FEE-5AD1373FBB4F}" type="presParOf" srcId="{B44DF520-7ECB-46B3-9D95-14F701FD9767}" destId="{DB7FBA99-7F7F-4994-AE91-B7B82C5E212B}" srcOrd="0" destOrd="0" presId="urn:microsoft.com/office/officeart/2005/8/layout/cycle2"/>
    <dgm:cxn modelId="{FC826F98-E0CA-4328-A1FD-2BEFCDE4AA53}" type="presParOf" srcId="{82BC6404-E18D-4BDC-AC83-4704848B9347}" destId="{2550AAD3-4BDB-4749-A431-B0C99AF38ECE}" srcOrd="6" destOrd="0" presId="urn:microsoft.com/office/officeart/2005/8/layout/cycle2"/>
    <dgm:cxn modelId="{B9345B70-D111-4A4A-B5B8-C492344F9F26}" type="presParOf" srcId="{82BC6404-E18D-4BDC-AC83-4704848B9347}" destId="{24D2E886-6F25-4098-B07C-CC0044CDF5F7}" srcOrd="7" destOrd="0" presId="urn:microsoft.com/office/officeart/2005/8/layout/cycle2"/>
    <dgm:cxn modelId="{47317836-4288-4815-8A81-D36781DDA7D1}" type="presParOf" srcId="{24D2E886-6F25-4098-B07C-CC0044CDF5F7}" destId="{708E93C5-A86C-4921-B284-6BE4A8B0789C}" srcOrd="0" destOrd="0" presId="urn:microsoft.com/office/officeart/2005/8/layout/cycle2"/>
    <dgm:cxn modelId="{F12A64A8-0643-4586-B87A-29E196874358}" type="presParOf" srcId="{82BC6404-E18D-4BDC-AC83-4704848B9347}" destId="{33729AA9-37EC-4B74-A3B9-FDE24667419F}" srcOrd="8" destOrd="0" presId="urn:microsoft.com/office/officeart/2005/8/layout/cycle2"/>
    <dgm:cxn modelId="{7D8CBA9F-595E-4C2F-94CE-36DD76FC76BD}" type="presParOf" srcId="{82BC6404-E18D-4BDC-AC83-4704848B9347}" destId="{1F22F122-BB52-4CC7-8BFC-C784881D92C4}" srcOrd="9" destOrd="0" presId="urn:microsoft.com/office/officeart/2005/8/layout/cycle2"/>
    <dgm:cxn modelId="{18EC222B-3A75-4361-BDC6-82270B6CA23E}" type="presParOf" srcId="{1F22F122-BB52-4CC7-8BFC-C784881D92C4}" destId="{B71FDDB9-4151-4575-A1A4-3B901A584938}" srcOrd="0" destOrd="0" presId="urn:microsoft.com/office/officeart/2005/8/layout/cycle2"/>
    <dgm:cxn modelId="{166B1263-4CB4-44AD-9460-09941F950FFF}" type="presParOf" srcId="{82BC6404-E18D-4BDC-AC83-4704848B9347}" destId="{5F8F8803-23AF-4D84-A025-281EDECFC922}" srcOrd="10" destOrd="0" presId="urn:microsoft.com/office/officeart/2005/8/layout/cycle2"/>
    <dgm:cxn modelId="{218907CF-4BD4-405D-A567-4F6823D8E0E3}" type="presParOf" srcId="{82BC6404-E18D-4BDC-AC83-4704848B9347}" destId="{A7BDF08C-E660-41D3-B7AF-7FF238270E68}" srcOrd="11" destOrd="0" presId="urn:microsoft.com/office/officeart/2005/8/layout/cycle2"/>
    <dgm:cxn modelId="{A3098500-7F0E-4DA8-A9E8-F0A122CD4650}" type="presParOf" srcId="{A7BDF08C-E660-41D3-B7AF-7FF238270E68}" destId="{5342E547-14A9-4264-934E-1ABB290DE5D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5C24420-0820-49C9-A778-E9D71818FB14}" type="doc">
      <dgm:prSet loTypeId="urn:microsoft.com/office/officeart/2005/8/layout/gear1" loCatId="relationship" qsTypeId="urn:microsoft.com/office/officeart/2005/8/quickstyle/simple3" qsCatId="simple" csTypeId="urn:microsoft.com/office/officeart/2005/8/colors/accent1_5" csCatId="accent1" phldr="1"/>
      <dgm:spPr/>
    </dgm:pt>
    <dgm:pt modelId="{A0460C58-A1C6-42C1-B070-683A1F988334}">
      <dgm:prSet phldrT="[Текст]" custT="1"/>
      <dgm:spPr/>
      <dgm:t>
        <a:bodyPr/>
        <a:lstStyle/>
        <a:p>
          <a:r>
            <a:rPr lang="uk-UA" sz="1800" b="1" dirty="0" smtClean="0"/>
            <a:t>МИСТЕЦТВОЗНАВСТВО</a:t>
          </a:r>
          <a:endParaRPr lang="ru-RU" sz="1800" b="1" dirty="0"/>
        </a:p>
      </dgm:t>
    </dgm:pt>
    <dgm:pt modelId="{5539A5B1-41DD-465A-B5B4-676088D464DD}" type="parTrans" cxnId="{52AF0297-B85E-4AC8-99FB-ECC91A257FD5}">
      <dgm:prSet/>
      <dgm:spPr/>
      <dgm:t>
        <a:bodyPr/>
        <a:lstStyle/>
        <a:p>
          <a:endParaRPr lang="ru-RU"/>
        </a:p>
      </dgm:t>
    </dgm:pt>
    <dgm:pt modelId="{A6DA5980-1984-4F09-80CD-D4393256A3C4}" type="sibTrans" cxnId="{52AF0297-B85E-4AC8-99FB-ECC91A257FD5}">
      <dgm:prSet/>
      <dgm:spPr/>
      <dgm:t>
        <a:bodyPr/>
        <a:lstStyle/>
        <a:p>
          <a:endParaRPr lang="ru-RU"/>
        </a:p>
      </dgm:t>
    </dgm:pt>
    <dgm:pt modelId="{A1EDB61D-4F44-452E-8F99-7945EF3A1307}">
      <dgm:prSet phldrT="[Текст]" custT="1"/>
      <dgm:spPr/>
      <dgm:t>
        <a:bodyPr/>
        <a:lstStyle/>
        <a:p>
          <a:r>
            <a:rPr lang="uk-UA" sz="1700" b="1" dirty="0" smtClean="0"/>
            <a:t>СОЦІОЛОГІЯ</a:t>
          </a:r>
          <a:endParaRPr lang="ru-RU" sz="1700" b="1" dirty="0"/>
        </a:p>
      </dgm:t>
    </dgm:pt>
    <dgm:pt modelId="{56DB404D-4C3B-4A00-9280-70A3AEAD4A1C}" type="parTrans" cxnId="{FD2FB509-37FC-4928-85DF-1373C9180A75}">
      <dgm:prSet/>
      <dgm:spPr/>
      <dgm:t>
        <a:bodyPr/>
        <a:lstStyle/>
        <a:p>
          <a:endParaRPr lang="ru-RU"/>
        </a:p>
      </dgm:t>
    </dgm:pt>
    <dgm:pt modelId="{66731741-6020-4259-9742-E7F435B2BCE2}" type="sibTrans" cxnId="{FD2FB509-37FC-4928-85DF-1373C9180A75}">
      <dgm:prSet/>
      <dgm:spPr/>
      <dgm:t>
        <a:bodyPr/>
        <a:lstStyle/>
        <a:p>
          <a:endParaRPr lang="ru-RU"/>
        </a:p>
      </dgm:t>
    </dgm:pt>
    <dgm:pt modelId="{EDB530B8-AE0F-4E50-ADE4-81A7A5CD50BE}">
      <dgm:prSet phldrT="[Текст]" custT="1"/>
      <dgm:spPr/>
      <dgm:t>
        <a:bodyPr/>
        <a:lstStyle/>
        <a:p>
          <a:r>
            <a:rPr lang="uk-UA" sz="1800" b="1" dirty="0" smtClean="0"/>
            <a:t>ПСИХОЛОГІЯ</a:t>
          </a:r>
          <a:endParaRPr lang="ru-RU" sz="1800" b="1" dirty="0"/>
        </a:p>
      </dgm:t>
    </dgm:pt>
    <dgm:pt modelId="{57473EF2-A9D7-4F80-BE02-977E04BC2EF0}" type="parTrans" cxnId="{EB3694FE-DEF9-4A88-A27F-F68D043FE7D8}">
      <dgm:prSet/>
      <dgm:spPr/>
      <dgm:t>
        <a:bodyPr/>
        <a:lstStyle/>
        <a:p>
          <a:endParaRPr lang="ru-RU"/>
        </a:p>
      </dgm:t>
    </dgm:pt>
    <dgm:pt modelId="{3EF2AD32-35BA-45B2-AB7C-9852B940EE9B}" type="sibTrans" cxnId="{EB3694FE-DEF9-4A88-A27F-F68D043FE7D8}">
      <dgm:prSet/>
      <dgm:spPr/>
      <dgm:t>
        <a:bodyPr/>
        <a:lstStyle/>
        <a:p>
          <a:endParaRPr lang="ru-RU"/>
        </a:p>
      </dgm:t>
    </dgm:pt>
    <dgm:pt modelId="{FF525405-210A-4D69-BA29-5F8562CC1F8B}" type="pres">
      <dgm:prSet presAssocID="{05C24420-0820-49C9-A778-E9D71818FB1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D20B417-BD0B-41E9-BE58-758BCC4C6BE2}" type="pres">
      <dgm:prSet presAssocID="{A0460C58-A1C6-42C1-B070-683A1F988334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EA5B4D-0535-4914-BCBA-57A04E7AB92F}" type="pres">
      <dgm:prSet presAssocID="{A0460C58-A1C6-42C1-B070-683A1F988334}" presName="gear1srcNode" presStyleLbl="node1" presStyleIdx="0" presStyleCnt="3"/>
      <dgm:spPr/>
      <dgm:t>
        <a:bodyPr/>
        <a:lstStyle/>
        <a:p>
          <a:endParaRPr lang="ru-RU"/>
        </a:p>
      </dgm:t>
    </dgm:pt>
    <dgm:pt modelId="{CDA02BAB-8596-4747-8B21-FBE768B8ACFA}" type="pres">
      <dgm:prSet presAssocID="{A0460C58-A1C6-42C1-B070-683A1F988334}" presName="gear1dstNode" presStyleLbl="node1" presStyleIdx="0" presStyleCnt="3"/>
      <dgm:spPr/>
      <dgm:t>
        <a:bodyPr/>
        <a:lstStyle/>
        <a:p>
          <a:endParaRPr lang="ru-RU"/>
        </a:p>
      </dgm:t>
    </dgm:pt>
    <dgm:pt modelId="{B3113CA3-61AE-4963-AE99-03703AE65941}" type="pres">
      <dgm:prSet presAssocID="{A1EDB61D-4F44-452E-8F99-7945EF3A1307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D558A6-1E8C-4E61-B86B-1803E372FA09}" type="pres">
      <dgm:prSet presAssocID="{A1EDB61D-4F44-452E-8F99-7945EF3A1307}" presName="gear2srcNode" presStyleLbl="node1" presStyleIdx="1" presStyleCnt="3"/>
      <dgm:spPr/>
      <dgm:t>
        <a:bodyPr/>
        <a:lstStyle/>
        <a:p>
          <a:endParaRPr lang="ru-RU"/>
        </a:p>
      </dgm:t>
    </dgm:pt>
    <dgm:pt modelId="{7AD54259-CEDB-4C01-9832-E74F89D9275F}" type="pres">
      <dgm:prSet presAssocID="{A1EDB61D-4F44-452E-8F99-7945EF3A1307}" presName="gear2dstNode" presStyleLbl="node1" presStyleIdx="1" presStyleCnt="3"/>
      <dgm:spPr/>
      <dgm:t>
        <a:bodyPr/>
        <a:lstStyle/>
        <a:p>
          <a:endParaRPr lang="ru-RU"/>
        </a:p>
      </dgm:t>
    </dgm:pt>
    <dgm:pt modelId="{CF425F0F-FE3D-49BF-8406-F14F89746CA3}" type="pres">
      <dgm:prSet presAssocID="{EDB530B8-AE0F-4E50-ADE4-81A7A5CD50BE}" presName="gear3" presStyleLbl="node1" presStyleIdx="2" presStyleCnt="3"/>
      <dgm:spPr/>
      <dgm:t>
        <a:bodyPr/>
        <a:lstStyle/>
        <a:p>
          <a:endParaRPr lang="ru-RU"/>
        </a:p>
      </dgm:t>
    </dgm:pt>
    <dgm:pt modelId="{5CE81D76-3256-40C4-9323-100D172A1454}" type="pres">
      <dgm:prSet presAssocID="{EDB530B8-AE0F-4E50-ADE4-81A7A5CD50B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8E70AC-870B-4DDC-926A-F1697DD3B5C2}" type="pres">
      <dgm:prSet presAssocID="{EDB530B8-AE0F-4E50-ADE4-81A7A5CD50BE}" presName="gear3srcNode" presStyleLbl="node1" presStyleIdx="2" presStyleCnt="3"/>
      <dgm:spPr/>
      <dgm:t>
        <a:bodyPr/>
        <a:lstStyle/>
        <a:p>
          <a:endParaRPr lang="ru-RU"/>
        </a:p>
      </dgm:t>
    </dgm:pt>
    <dgm:pt modelId="{A55DA959-FCF4-4A65-BF1C-B1DB49C7D9BB}" type="pres">
      <dgm:prSet presAssocID="{EDB530B8-AE0F-4E50-ADE4-81A7A5CD50BE}" presName="gear3dstNode" presStyleLbl="node1" presStyleIdx="2" presStyleCnt="3"/>
      <dgm:spPr/>
      <dgm:t>
        <a:bodyPr/>
        <a:lstStyle/>
        <a:p>
          <a:endParaRPr lang="ru-RU"/>
        </a:p>
      </dgm:t>
    </dgm:pt>
    <dgm:pt modelId="{6995DBFE-3274-40B3-8DCE-F34CC1588441}" type="pres">
      <dgm:prSet presAssocID="{A6DA5980-1984-4F09-80CD-D4393256A3C4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BCA66E23-BA6E-466A-B7A7-928F8D64AF7F}" type="pres">
      <dgm:prSet presAssocID="{66731741-6020-4259-9742-E7F435B2BCE2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91D7AF9A-A883-4B18-B3E9-15AC51561288}" type="pres">
      <dgm:prSet presAssocID="{3EF2AD32-35BA-45B2-AB7C-9852B940EE9B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FD2FB509-37FC-4928-85DF-1373C9180A75}" srcId="{05C24420-0820-49C9-A778-E9D71818FB14}" destId="{A1EDB61D-4F44-452E-8F99-7945EF3A1307}" srcOrd="1" destOrd="0" parTransId="{56DB404D-4C3B-4A00-9280-70A3AEAD4A1C}" sibTransId="{66731741-6020-4259-9742-E7F435B2BCE2}"/>
    <dgm:cxn modelId="{774DC12D-4EE9-4ECC-9E0D-C7D22C483D5E}" type="presOf" srcId="{EDB530B8-AE0F-4E50-ADE4-81A7A5CD50BE}" destId="{CF425F0F-FE3D-49BF-8406-F14F89746CA3}" srcOrd="0" destOrd="0" presId="urn:microsoft.com/office/officeart/2005/8/layout/gear1"/>
    <dgm:cxn modelId="{D799261F-8BE2-4628-ADF3-109FC9BBDB86}" type="presOf" srcId="{EDB530B8-AE0F-4E50-ADE4-81A7A5CD50BE}" destId="{B58E70AC-870B-4DDC-926A-F1697DD3B5C2}" srcOrd="2" destOrd="0" presId="urn:microsoft.com/office/officeart/2005/8/layout/gear1"/>
    <dgm:cxn modelId="{28FC64A7-42F1-4F42-9A7B-121B42C02E86}" type="presOf" srcId="{A1EDB61D-4F44-452E-8F99-7945EF3A1307}" destId="{7AD54259-CEDB-4C01-9832-E74F89D9275F}" srcOrd="2" destOrd="0" presId="urn:microsoft.com/office/officeart/2005/8/layout/gear1"/>
    <dgm:cxn modelId="{EB3694FE-DEF9-4A88-A27F-F68D043FE7D8}" srcId="{05C24420-0820-49C9-A778-E9D71818FB14}" destId="{EDB530B8-AE0F-4E50-ADE4-81A7A5CD50BE}" srcOrd="2" destOrd="0" parTransId="{57473EF2-A9D7-4F80-BE02-977E04BC2EF0}" sibTransId="{3EF2AD32-35BA-45B2-AB7C-9852B940EE9B}"/>
    <dgm:cxn modelId="{450BC0B0-F248-457F-A343-E5ACECB8F166}" type="presOf" srcId="{A0460C58-A1C6-42C1-B070-683A1F988334}" destId="{5D20B417-BD0B-41E9-BE58-758BCC4C6BE2}" srcOrd="0" destOrd="0" presId="urn:microsoft.com/office/officeart/2005/8/layout/gear1"/>
    <dgm:cxn modelId="{62960047-F0CD-4A54-A4F6-5B11342435A9}" type="presOf" srcId="{EDB530B8-AE0F-4E50-ADE4-81A7A5CD50BE}" destId="{5CE81D76-3256-40C4-9323-100D172A1454}" srcOrd="1" destOrd="0" presId="urn:microsoft.com/office/officeart/2005/8/layout/gear1"/>
    <dgm:cxn modelId="{49065897-0047-4AA7-A5C0-79551F29D67B}" type="presOf" srcId="{A1EDB61D-4F44-452E-8F99-7945EF3A1307}" destId="{B3113CA3-61AE-4963-AE99-03703AE65941}" srcOrd="0" destOrd="0" presId="urn:microsoft.com/office/officeart/2005/8/layout/gear1"/>
    <dgm:cxn modelId="{A5BE8398-E2EF-48C8-BF0C-0772534582C4}" type="presOf" srcId="{A0460C58-A1C6-42C1-B070-683A1F988334}" destId="{CDA02BAB-8596-4747-8B21-FBE768B8ACFA}" srcOrd="2" destOrd="0" presId="urn:microsoft.com/office/officeart/2005/8/layout/gear1"/>
    <dgm:cxn modelId="{52AF0297-B85E-4AC8-99FB-ECC91A257FD5}" srcId="{05C24420-0820-49C9-A778-E9D71818FB14}" destId="{A0460C58-A1C6-42C1-B070-683A1F988334}" srcOrd="0" destOrd="0" parTransId="{5539A5B1-41DD-465A-B5B4-676088D464DD}" sibTransId="{A6DA5980-1984-4F09-80CD-D4393256A3C4}"/>
    <dgm:cxn modelId="{613AB94A-31E4-4590-BADD-F59FF7409EAF}" type="presOf" srcId="{A0460C58-A1C6-42C1-B070-683A1F988334}" destId="{84EA5B4D-0535-4914-BCBA-57A04E7AB92F}" srcOrd="1" destOrd="0" presId="urn:microsoft.com/office/officeart/2005/8/layout/gear1"/>
    <dgm:cxn modelId="{2F40B51E-C587-4322-8A98-CAC23B6B44FD}" type="presOf" srcId="{05C24420-0820-49C9-A778-E9D71818FB14}" destId="{FF525405-210A-4D69-BA29-5F8562CC1F8B}" srcOrd="0" destOrd="0" presId="urn:microsoft.com/office/officeart/2005/8/layout/gear1"/>
    <dgm:cxn modelId="{8CF77B99-562F-49FB-A497-735365491407}" type="presOf" srcId="{66731741-6020-4259-9742-E7F435B2BCE2}" destId="{BCA66E23-BA6E-466A-B7A7-928F8D64AF7F}" srcOrd="0" destOrd="0" presId="urn:microsoft.com/office/officeart/2005/8/layout/gear1"/>
    <dgm:cxn modelId="{4B563F9D-0C9B-4C77-B31B-47A79C4AE254}" type="presOf" srcId="{3EF2AD32-35BA-45B2-AB7C-9852B940EE9B}" destId="{91D7AF9A-A883-4B18-B3E9-15AC51561288}" srcOrd="0" destOrd="0" presId="urn:microsoft.com/office/officeart/2005/8/layout/gear1"/>
    <dgm:cxn modelId="{29CE339D-DE93-47E5-BE5A-9F4F74201E22}" type="presOf" srcId="{EDB530B8-AE0F-4E50-ADE4-81A7A5CD50BE}" destId="{A55DA959-FCF4-4A65-BF1C-B1DB49C7D9BB}" srcOrd="3" destOrd="0" presId="urn:microsoft.com/office/officeart/2005/8/layout/gear1"/>
    <dgm:cxn modelId="{489A9A02-F895-4691-B2C3-645C45C51EF4}" type="presOf" srcId="{A6DA5980-1984-4F09-80CD-D4393256A3C4}" destId="{6995DBFE-3274-40B3-8DCE-F34CC1588441}" srcOrd="0" destOrd="0" presId="urn:microsoft.com/office/officeart/2005/8/layout/gear1"/>
    <dgm:cxn modelId="{A2C967B3-3440-4909-B206-EE3597DC7C97}" type="presOf" srcId="{A1EDB61D-4F44-452E-8F99-7945EF3A1307}" destId="{1CD558A6-1E8C-4E61-B86B-1803E372FA09}" srcOrd="1" destOrd="0" presId="urn:microsoft.com/office/officeart/2005/8/layout/gear1"/>
    <dgm:cxn modelId="{3FBA6816-5154-4F41-BD24-54050236D619}" type="presParOf" srcId="{FF525405-210A-4D69-BA29-5F8562CC1F8B}" destId="{5D20B417-BD0B-41E9-BE58-758BCC4C6BE2}" srcOrd="0" destOrd="0" presId="urn:microsoft.com/office/officeart/2005/8/layout/gear1"/>
    <dgm:cxn modelId="{5AD137D0-1B05-4F3D-8B0B-C41EC5EA3282}" type="presParOf" srcId="{FF525405-210A-4D69-BA29-5F8562CC1F8B}" destId="{84EA5B4D-0535-4914-BCBA-57A04E7AB92F}" srcOrd="1" destOrd="0" presId="urn:microsoft.com/office/officeart/2005/8/layout/gear1"/>
    <dgm:cxn modelId="{0C8BC838-57D8-454A-87A9-2CFAAE4008A7}" type="presParOf" srcId="{FF525405-210A-4D69-BA29-5F8562CC1F8B}" destId="{CDA02BAB-8596-4747-8B21-FBE768B8ACFA}" srcOrd="2" destOrd="0" presId="urn:microsoft.com/office/officeart/2005/8/layout/gear1"/>
    <dgm:cxn modelId="{D681F2FC-0337-484C-B687-1F2F196A0908}" type="presParOf" srcId="{FF525405-210A-4D69-BA29-5F8562CC1F8B}" destId="{B3113CA3-61AE-4963-AE99-03703AE65941}" srcOrd="3" destOrd="0" presId="urn:microsoft.com/office/officeart/2005/8/layout/gear1"/>
    <dgm:cxn modelId="{1AE70A50-82B4-4CFC-BA9A-BF7BDEF8BDD6}" type="presParOf" srcId="{FF525405-210A-4D69-BA29-5F8562CC1F8B}" destId="{1CD558A6-1E8C-4E61-B86B-1803E372FA09}" srcOrd="4" destOrd="0" presId="urn:microsoft.com/office/officeart/2005/8/layout/gear1"/>
    <dgm:cxn modelId="{2B626D34-1D91-4FD5-BE0F-393F905E1584}" type="presParOf" srcId="{FF525405-210A-4D69-BA29-5F8562CC1F8B}" destId="{7AD54259-CEDB-4C01-9832-E74F89D9275F}" srcOrd="5" destOrd="0" presId="urn:microsoft.com/office/officeart/2005/8/layout/gear1"/>
    <dgm:cxn modelId="{B8E25E55-3381-4718-BA89-E32A5EE8EB4E}" type="presParOf" srcId="{FF525405-210A-4D69-BA29-5F8562CC1F8B}" destId="{CF425F0F-FE3D-49BF-8406-F14F89746CA3}" srcOrd="6" destOrd="0" presId="urn:microsoft.com/office/officeart/2005/8/layout/gear1"/>
    <dgm:cxn modelId="{13E2EEAD-A4E6-4A67-8A1F-08D28295EBF0}" type="presParOf" srcId="{FF525405-210A-4D69-BA29-5F8562CC1F8B}" destId="{5CE81D76-3256-40C4-9323-100D172A1454}" srcOrd="7" destOrd="0" presId="urn:microsoft.com/office/officeart/2005/8/layout/gear1"/>
    <dgm:cxn modelId="{301A9EB8-0B76-46D4-BA9B-31623162CD0C}" type="presParOf" srcId="{FF525405-210A-4D69-BA29-5F8562CC1F8B}" destId="{B58E70AC-870B-4DDC-926A-F1697DD3B5C2}" srcOrd="8" destOrd="0" presId="urn:microsoft.com/office/officeart/2005/8/layout/gear1"/>
    <dgm:cxn modelId="{44F162D6-C2D6-454F-9FDF-E154908C7858}" type="presParOf" srcId="{FF525405-210A-4D69-BA29-5F8562CC1F8B}" destId="{A55DA959-FCF4-4A65-BF1C-B1DB49C7D9BB}" srcOrd="9" destOrd="0" presId="urn:microsoft.com/office/officeart/2005/8/layout/gear1"/>
    <dgm:cxn modelId="{9BC348E6-B00A-4739-ABD7-F351E92AB623}" type="presParOf" srcId="{FF525405-210A-4D69-BA29-5F8562CC1F8B}" destId="{6995DBFE-3274-40B3-8DCE-F34CC1588441}" srcOrd="10" destOrd="0" presId="urn:microsoft.com/office/officeart/2005/8/layout/gear1"/>
    <dgm:cxn modelId="{139EA311-9313-4A46-AE8A-C2B31D2AC319}" type="presParOf" srcId="{FF525405-210A-4D69-BA29-5F8562CC1F8B}" destId="{BCA66E23-BA6E-466A-B7A7-928F8D64AF7F}" srcOrd="11" destOrd="0" presId="urn:microsoft.com/office/officeart/2005/8/layout/gear1"/>
    <dgm:cxn modelId="{4BD4C826-3697-43DB-8656-4BD31B26A51F}" type="presParOf" srcId="{FF525405-210A-4D69-BA29-5F8562CC1F8B}" destId="{91D7AF9A-A883-4B18-B3E9-15AC5156128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3863FCB-A537-4306-A753-210BE83900CC}" type="doc">
      <dgm:prSet loTypeId="urn:microsoft.com/office/officeart/2005/8/layout/chevron2" loCatId="process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7A205D06-72E5-424D-9EE3-79E9B7A0AC90}">
      <dgm:prSet phldrT="[Текст]"/>
      <dgm:spPr/>
      <dgm:t>
        <a:bodyPr/>
        <a:lstStyle/>
        <a:p>
          <a:r>
            <a:rPr lang="uk-UA" dirty="0" smtClean="0"/>
            <a:t>1.</a:t>
          </a:r>
          <a:endParaRPr lang="ru-RU" dirty="0"/>
        </a:p>
      </dgm:t>
    </dgm:pt>
    <dgm:pt modelId="{E6213318-8321-4F70-B462-F862C1C8EB4A}" type="parTrans" cxnId="{A19C2AD3-2932-4B63-BCAB-A5EF7219F8F5}">
      <dgm:prSet/>
      <dgm:spPr/>
      <dgm:t>
        <a:bodyPr/>
        <a:lstStyle/>
        <a:p>
          <a:endParaRPr lang="ru-RU"/>
        </a:p>
      </dgm:t>
    </dgm:pt>
    <dgm:pt modelId="{D9BEC9D3-2E3F-4F7A-B046-01FA5D9CEECC}" type="sibTrans" cxnId="{A19C2AD3-2932-4B63-BCAB-A5EF7219F8F5}">
      <dgm:prSet/>
      <dgm:spPr/>
      <dgm:t>
        <a:bodyPr/>
        <a:lstStyle/>
        <a:p>
          <a:endParaRPr lang="ru-RU"/>
        </a:p>
      </dgm:t>
    </dgm:pt>
    <dgm:pt modelId="{FEC87CE1-1135-49F3-B1CD-2BD852E7DA98}">
      <dgm:prSet phldrT="[Текст]"/>
      <dgm:spPr/>
      <dgm:t>
        <a:bodyPr/>
        <a:lstStyle/>
        <a:p>
          <a:r>
            <a:rPr lang="uk-UA" dirty="0" smtClean="0">
              <a:effectLst/>
              <a:latin typeface="Times New Roman"/>
              <a:ea typeface="Calibri"/>
            </a:rPr>
            <a:t>Сутність мистецтва</a:t>
          </a:r>
          <a:endParaRPr lang="ru-RU" dirty="0"/>
        </a:p>
      </dgm:t>
    </dgm:pt>
    <dgm:pt modelId="{BCC5F730-042A-4C50-A201-F8F69287D426}" type="parTrans" cxnId="{750BDDF3-A4B1-4031-B556-BCDED45D4D00}">
      <dgm:prSet/>
      <dgm:spPr/>
      <dgm:t>
        <a:bodyPr/>
        <a:lstStyle/>
        <a:p>
          <a:endParaRPr lang="ru-RU"/>
        </a:p>
      </dgm:t>
    </dgm:pt>
    <dgm:pt modelId="{2B21C493-5700-455F-8DBD-ABB12F118469}" type="sibTrans" cxnId="{750BDDF3-A4B1-4031-B556-BCDED45D4D00}">
      <dgm:prSet/>
      <dgm:spPr/>
      <dgm:t>
        <a:bodyPr/>
        <a:lstStyle/>
        <a:p>
          <a:endParaRPr lang="ru-RU"/>
        </a:p>
      </dgm:t>
    </dgm:pt>
    <dgm:pt modelId="{85B80A9D-E291-4186-9229-2B21701F7C09}">
      <dgm:prSet phldrT="[Текст]"/>
      <dgm:spPr/>
      <dgm:t>
        <a:bodyPr/>
        <a:lstStyle/>
        <a:p>
          <a:r>
            <a:rPr lang="uk-UA" dirty="0" smtClean="0"/>
            <a:t>2.</a:t>
          </a:r>
          <a:endParaRPr lang="ru-RU" dirty="0"/>
        </a:p>
      </dgm:t>
    </dgm:pt>
    <dgm:pt modelId="{EACD2D52-E815-4542-ABB3-3A7125619863}" type="parTrans" cxnId="{5E110D5B-B10E-4311-8092-6C83E7144252}">
      <dgm:prSet/>
      <dgm:spPr/>
      <dgm:t>
        <a:bodyPr/>
        <a:lstStyle/>
        <a:p>
          <a:endParaRPr lang="ru-RU"/>
        </a:p>
      </dgm:t>
    </dgm:pt>
    <dgm:pt modelId="{EEAB686D-AA4B-46CF-9FF4-326E1EC6F84B}" type="sibTrans" cxnId="{5E110D5B-B10E-4311-8092-6C83E7144252}">
      <dgm:prSet/>
      <dgm:spPr/>
      <dgm:t>
        <a:bodyPr/>
        <a:lstStyle/>
        <a:p>
          <a:endParaRPr lang="ru-RU"/>
        </a:p>
      </dgm:t>
    </dgm:pt>
    <dgm:pt modelId="{32B3FF7D-5F6F-4795-B54B-5FCF5CF6F849}">
      <dgm:prSet phldrT="[Текст]"/>
      <dgm:spPr/>
      <dgm:t>
        <a:bodyPr/>
        <a:lstStyle/>
        <a:p>
          <a:r>
            <a:rPr lang="uk-UA" dirty="0" smtClean="0">
              <a:effectLst/>
              <a:latin typeface="Times New Roman"/>
              <a:ea typeface="Calibri"/>
            </a:rPr>
            <a:t>Теорія літературних творів</a:t>
          </a:r>
          <a:endParaRPr lang="ru-RU" dirty="0"/>
        </a:p>
      </dgm:t>
    </dgm:pt>
    <dgm:pt modelId="{D02EB585-A623-4684-B7A2-36A6E4299113}" type="parTrans" cxnId="{1E67B1AF-E7A7-4BCD-8565-7A5682794544}">
      <dgm:prSet/>
      <dgm:spPr/>
      <dgm:t>
        <a:bodyPr/>
        <a:lstStyle/>
        <a:p>
          <a:endParaRPr lang="ru-RU"/>
        </a:p>
      </dgm:t>
    </dgm:pt>
    <dgm:pt modelId="{5FBB4DFE-0678-4951-A551-75CE6D175881}" type="sibTrans" cxnId="{1E67B1AF-E7A7-4BCD-8565-7A5682794544}">
      <dgm:prSet/>
      <dgm:spPr/>
      <dgm:t>
        <a:bodyPr/>
        <a:lstStyle/>
        <a:p>
          <a:endParaRPr lang="ru-RU"/>
        </a:p>
      </dgm:t>
    </dgm:pt>
    <dgm:pt modelId="{0F2C3523-8296-4BC4-BD99-C29CF54371A8}">
      <dgm:prSet phldrT="[Текст]"/>
      <dgm:spPr/>
      <dgm:t>
        <a:bodyPr/>
        <a:lstStyle/>
        <a:p>
          <a:r>
            <a:rPr lang="uk-UA" dirty="0" smtClean="0"/>
            <a:t>3.</a:t>
          </a:r>
          <a:endParaRPr lang="ru-RU" dirty="0"/>
        </a:p>
      </dgm:t>
    </dgm:pt>
    <dgm:pt modelId="{F0F34073-06C6-4835-9F19-A70CE2BC4D25}" type="parTrans" cxnId="{F093B245-A721-4B52-8B0E-667EA9F6F50E}">
      <dgm:prSet/>
      <dgm:spPr/>
      <dgm:t>
        <a:bodyPr/>
        <a:lstStyle/>
        <a:p>
          <a:endParaRPr lang="ru-RU"/>
        </a:p>
      </dgm:t>
    </dgm:pt>
    <dgm:pt modelId="{8C262024-7A52-4912-AA60-16D0D0D6FF12}" type="sibTrans" cxnId="{F093B245-A721-4B52-8B0E-667EA9F6F50E}">
      <dgm:prSet/>
      <dgm:spPr/>
      <dgm:t>
        <a:bodyPr/>
        <a:lstStyle/>
        <a:p>
          <a:endParaRPr lang="ru-RU"/>
        </a:p>
      </dgm:t>
    </dgm:pt>
    <dgm:pt modelId="{41FF4584-5CA0-467F-94BD-E809A4481CA8}">
      <dgm:prSet phldrT="[Текст]"/>
      <dgm:spPr/>
      <dgm:t>
        <a:bodyPr/>
        <a:lstStyle/>
        <a:p>
          <a:r>
            <a:rPr lang="uk-UA" dirty="0" smtClean="0">
              <a:effectLst/>
              <a:latin typeface="Times New Roman"/>
              <a:ea typeface="Calibri"/>
            </a:rPr>
            <a:t>Літературний процес</a:t>
          </a:r>
          <a:endParaRPr lang="ru-RU" dirty="0"/>
        </a:p>
      </dgm:t>
    </dgm:pt>
    <dgm:pt modelId="{DBA00AA4-C159-4FEF-86FD-36EC0E11BE51}" type="parTrans" cxnId="{F1530A64-8AA2-4B74-BFFB-C9F508A4F394}">
      <dgm:prSet/>
      <dgm:spPr/>
      <dgm:t>
        <a:bodyPr/>
        <a:lstStyle/>
        <a:p>
          <a:endParaRPr lang="ru-RU"/>
        </a:p>
      </dgm:t>
    </dgm:pt>
    <dgm:pt modelId="{712F209B-8AA0-482E-A788-D706EECF9ED5}" type="sibTrans" cxnId="{F1530A64-8AA2-4B74-BFFB-C9F508A4F394}">
      <dgm:prSet/>
      <dgm:spPr/>
      <dgm:t>
        <a:bodyPr/>
        <a:lstStyle/>
        <a:p>
          <a:endParaRPr lang="ru-RU"/>
        </a:p>
      </dgm:t>
    </dgm:pt>
    <dgm:pt modelId="{C816B1EC-8D04-4742-BCC6-3CDB7E33337D}" type="pres">
      <dgm:prSet presAssocID="{73863FCB-A537-4306-A753-210BE83900C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994910B-4373-4F02-9319-AC61BE436BD4}" type="pres">
      <dgm:prSet presAssocID="{7A205D06-72E5-424D-9EE3-79E9B7A0AC90}" presName="composite" presStyleCnt="0"/>
      <dgm:spPr/>
      <dgm:t>
        <a:bodyPr/>
        <a:lstStyle/>
        <a:p>
          <a:endParaRPr lang="ru-RU"/>
        </a:p>
      </dgm:t>
    </dgm:pt>
    <dgm:pt modelId="{D46FC70B-82B4-4834-8D44-89BAFA4F9F60}" type="pres">
      <dgm:prSet presAssocID="{7A205D06-72E5-424D-9EE3-79E9B7A0AC9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C78B1C-8BE1-4914-9279-B8EFACCEC18A}" type="pres">
      <dgm:prSet presAssocID="{7A205D06-72E5-424D-9EE3-79E9B7A0AC9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14A182-855C-4FA0-B214-D47258C8FE2D}" type="pres">
      <dgm:prSet presAssocID="{D9BEC9D3-2E3F-4F7A-B046-01FA5D9CEECC}" presName="sp" presStyleCnt="0"/>
      <dgm:spPr/>
      <dgm:t>
        <a:bodyPr/>
        <a:lstStyle/>
        <a:p>
          <a:endParaRPr lang="ru-RU"/>
        </a:p>
      </dgm:t>
    </dgm:pt>
    <dgm:pt modelId="{87224E06-C6F9-4B22-8385-F1AC7231136B}" type="pres">
      <dgm:prSet presAssocID="{85B80A9D-E291-4186-9229-2B21701F7C09}" presName="composite" presStyleCnt="0"/>
      <dgm:spPr/>
      <dgm:t>
        <a:bodyPr/>
        <a:lstStyle/>
        <a:p>
          <a:endParaRPr lang="ru-RU"/>
        </a:p>
      </dgm:t>
    </dgm:pt>
    <dgm:pt modelId="{FD92A28D-F2F3-4CF7-B8C2-F29AB93F8EEB}" type="pres">
      <dgm:prSet presAssocID="{85B80A9D-E291-4186-9229-2B21701F7C0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DF3DD-FE22-4029-91F1-056A126898C0}" type="pres">
      <dgm:prSet presAssocID="{85B80A9D-E291-4186-9229-2B21701F7C09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AADE2-269E-4216-959E-F416252D4EE7}" type="pres">
      <dgm:prSet presAssocID="{EEAB686D-AA4B-46CF-9FF4-326E1EC6F84B}" presName="sp" presStyleCnt="0"/>
      <dgm:spPr/>
      <dgm:t>
        <a:bodyPr/>
        <a:lstStyle/>
        <a:p>
          <a:endParaRPr lang="ru-RU"/>
        </a:p>
      </dgm:t>
    </dgm:pt>
    <dgm:pt modelId="{B924B63E-F6B1-4056-B9C2-652E381723CA}" type="pres">
      <dgm:prSet presAssocID="{0F2C3523-8296-4BC4-BD99-C29CF54371A8}" presName="composite" presStyleCnt="0"/>
      <dgm:spPr/>
      <dgm:t>
        <a:bodyPr/>
        <a:lstStyle/>
        <a:p>
          <a:endParaRPr lang="ru-RU"/>
        </a:p>
      </dgm:t>
    </dgm:pt>
    <dgm:pt modelId="{280DB4B0-E244-40EC-8AAB-C05F11E734BC}" type="pres">
      <dgm:prSet presAssocID="{0F2C3523-8296-4BC4-BD99-C29CF54371A8}" presName="parentText" presStyleLbl="alignNode1" presStyleIdx="2" presStyleCnt="3" custLinFactNeighborX="-60096" custLinFactNeighborY="2139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A31187-4E7D-4700-B48C-D28AA3A74843}" type="pres">
      <dgm:prSet presAssocID="{0F2C3523-8296-4BC4-BD99-C29CF54371A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53A057C-093D-40DC-A5C3-5E3A8E5A81DD}" type="presOf" srcId="{32B3FF7D-5F6F-4795-B54B-5FCF5CF6F849}" destId="{9A7DF3DD-FE22-4029-91F1-056A126898C0}" srcOrd="0" destOrd="0" presId="urn:microsoft.com/office/officeart/2005/8/layout/chevron2"/>
    <dgm:cxn modelId="{8AB1BADD-89A7-47D6-9766-308B92A14A16}" type="presOf" srcId="{0F2C3523-8296-4BC4-BD99-C29CF54371A8}" destId="{280DB4B0-E244-40EC-8AAB-C05F11E734BC}" srcOrd="0" destOrd="0" presId="urn:microsoft.com/office/officeart/2005/8/layout/chevron2"/>
    <dgm:cxn modelId="{F093B245-A721-4B52-8B0E-667EA9F6F50E}" srcId="{73863FCB-A537-4306-A753-210BE83900CC}" destId="{0F2C3523-8296-4BC4-BD99-C29CF54371A8}" srcOrd="2" destOrd="0" parTransId="{F0F34073-06C6-4835-9F19-A70CE2BC4D25}" sibTransId="{8C262024-7A52-4912-AA60-16D0D0D6FF12}"/>
    <dgm:cxn modelId="{D952394F-6372-410E-ABBB-FE3AF26970F4}" type="presOf" srcId="{7A205D06-72E5-424D-9EE3-79E9B7A0AC90}" destId="{D46FC70B-82B4-4834-8D44-89BAFA4F9F60}" srcOrd="0" destOrd="0" presId="urn:microsoft.com/office/officeart/2005/8/layout/chevron2"/>
    <dgm:cxn modelId="{A19C2AD3-2932-4B63-BCAB-A5EF7219F8F5}" srcId="{73863FCB-A537-4306-A753-210BE83900CC}" destId="{7A205D06-72E5-424D-9EE3-79E9B7A0AC90}" srcOrd="0" destOrd="0" parTransId="{E6213318-8321-4F70-B462-F862C1C8EB4A}" sibTransId="{D9BEC9D3-2E3F-4F7A-B046-01FA5D9CEECC}"/>
    <dgm:cxn modelId="{A822B2A7-0BC4-406E-BE39-833616A48621}" type="presOf" srcId="{73863FCB-A537-4306-A753-210BE83900CC}" destId="{C816B1EC-8D04-4742-BCC6-3CDB7E33337D}" srcOrd="0" destOrd="0" presId="urn:microsoft.com/office/officeart/2005/8/layout/chevron2"/>
    <dgm:cxn modelId="{48C6BD66-9BB2-4993-8F1A-90EBC164A043}" type="presOf" srcId="{FEC87CE1-1135-49F3-B1CD-2BD852E7DA98}" destId="{73C78B1C-8BE1-4914-9279-B8EFACCEC18A}" srcOrd="0" destOrd="0" presId="urn:microsoft.com/office/officeart/2005/8/layout/chevron2"/>
    <dgm:cxn modelId="{5E110D5B-B10E-4311-8092-6C83E7144252}" srcId="{73863FCB-A537-4306-A753-210BE83900CC}" destId="{85B80A9D-E291-4186-9229-2B21701F7C09}" srcOrd="1" destOrd="0" parTransId="{EACD2D52-E815-4542-ABB3-3A7125619863}" sibTransId="{EEAB686D-AA4B-46CF-9FF4-326E1EC6F84B}"/>
    <dgm:cxn modelId="{750BDDF3-A4B1-4031-B556-BCDED45D4D00}" srcId="{7A205D06-72E5-424D-9EE3-79E9B7A0AC90}" destId="{FEC87CE1-1135-49F3-B1CD-2BD852E7DA98}" srcOrd="0" destOrd="0" parTransId="{BCC5F730-042A-4C50-A201-F8F69287D426}" sibTransId="{2B21C493-5700-455F-8DBD-ABB12F118469}"/>
    <dgm:cxn modelId="{9FD71662-2BFF-48AD-9690-F98C9806F377}" type="presOf" srcId="{41FF4584-5CA0-467F-94BD-E809A4481CA8}" destId="{61A31187-4E7D-4700-B48C-D28AA3A74843}" srcOrd="0" destOrd="0" presId="urn:microsoft.com/office/officeart/2005/8/layout/chevron2"/>
    <dgm:cxn modelId="{F1530A64-8AA2-4B74-BFFB-C9F508A4F394}" srcId="{0F2C3523-8296-4BC4-BD99-C29CF54371A8}" destId="{41FF4584-5CA0-467F-94BD-E809A4481CA8}" srcOrd="0" destOrd="0" parTransId="{DBA00AA4-C159-4FEF-86FD-36EC0E11BE51}" sibTransId="{712F209B-8AA0-482E-A788-D706EECF9ED5}"/>
    <dgm:cxn modelId="{1E67B1AF-E7A7-4BCD-8565-7A5682794544}" srcId="{85B80A9D-E291-4186-9229-2B21701F7C09}" destId="{32B3FF7D-5F6F-4795-B54B-5FCF5CF6F849}" srcOrd="0" destOrd="0" parTransId="{D02EB585-A623-4684-B7A2-36A6E4299113}" sibTransId="{5FBB4DFE-0678-4951-A551-75CE6D175881}"/>
    <dgm:cxn modelId="{36C09123-ED13-4FF4-8E3D-124E3A419F41}" type="presOf" srcId="{85B80A9D-E291-4186-9229-2B21701F7C09}" destId="{FD92A28D-F2F3-4CF7-B8C2-F29AB93F8EEB}" srcOrd="0" destOrd="0" presId="urn:microsoft.com/office/officeart/2005/8/layout/chevron2"/>
    <dgm:cxn modelId="{4FEF8711-C065-4EBA-8EEB-910D805C94B6}" type="presParOf" srcId="{C816B1EC-8D04-4742-BCC6-3CDB7E33337D}" destId="{9994910B-4373-4F02-9319-AC61BE436BD4}" srcOrd="0" destOrd="0" presId="urn:microsoft.com/office/officeart/2005/8/layout/chevron2"/>
    <dgm:cxn modelId="{91DC92B0-D6D7-46D6-A322-98717B2325C5}" type="presParOf" srcId="{9994910B-4373-4F02-9319-AC61BE436BD4}" destId="{D46FC70B-82B4-4834-8D44-89BAFA4F9F60}" srcOrd="0" destOrd="0" presId="urn:microsoft.com/office/officeart/2005/8/layout/chevron2"/>
    <dgm:cxn modelId="{2A9CBF2F-2E14-48CF-942B-13A6AFA4BC5B}" type="presParOf" srcId="{9994910B-4373-4F02-9319-AC61BE436BD4}" destId="{73C78B1C-8BE1-4914-9279-B8EFACCEC18A}" srcOrd="1" destOrd="0" presId="urn:microsoft.com/office/officeart/2005/8/layout/chevron2"/>
    <dgm:cxn modelId="{C2EBF2D7-622C-4610-AB62-4F325921ECAE}" type="presParOf" srcId="{C816B1EC-8D04-4742-BCC6-3CDB7E33337D}" destId="{3714A182-855C-4FA0-B214-D47258C8FE2D}" srcOrd="1" destOrd="0" presId="urn:microsoft.com/office/officeart/2005/8/layout/chevron2"/>
    <dgm:cxn modelId="{6473A241-0816-4B6B-A8A9-31A3E2CBC28F}" type="presParOf" srcId="{C816B1EC-8D04-4742-BCC6-3CDB7E33337D}" destId="{87224E06-C6F9-4B22-8385-F1AC7231136B}" srcOrd="2" destOrd="0" presId="urn:microsoft.com/office/officeart/2005/8/layout/chevron2"/>
    <dgm:cxn modelId="{EF5555A0-6D5E-4656-ABB5-BE8531625FFB}" type="presParOf" srcId="{87224E06-C6F9-4B22-8385-F1AC7231136B}" destId="{FD92A28D-F2F3-4CF7-B8C2-F29AB93F8EEB}" srcOrd="0" destOrd="0" presId="urn:microsoft.com/office/officeart/2005/8/layout/chevron2"/>
    <dgm:cxn modelId="{CCAB66D7-7FCC-4C5F-B8F6-C4A037A164D7}" type="presParOf" srcId="{87224E06-C6F9-4B22-8385-F1AC7231136B}" destId="{9A7DF3DD-FE22-4029-91F1-056A126898C0}" srcOrd="1" destOrd="0" presId="urn:microsoft.com/office/officeart/2005/8/layout/chevron2"/>
    <dgm:cxn modelId="{555E5D9A-446E-440E-85B2-16E531253950}" type="presParOf" srcId="{C816B1EC-8D04-4742-BCC6-3CDB7E33337D}" destId="{913AADE2-269E-4216-959E-F416252D4EE7}" srcOrd="3" destOrd="0" presId="urn:microsoft.com/office/officeart/2005/8/layout/chevron2"/>
    <dgm:cxn modelId="{A907BD65-D26E-4B3D-944F-BFD1C45C7542}" type="presParOf" srcId="{C816B1EC-8D04-4742-BCC6-3CDB7E33337D}" destId="{B924B63E-F6B1-4056-B9C2-652E381723CA}" srcOrd="4" destOrd="0" presId="urn:microsoft.com/office/officeart/2005/8/layout/chevron2"/>
    <dgm:cxn modelId="{FFFC4978-BD9C-4BDF-B690-8693B57FB877}" type="presParOf" srcId="{B924B63E-F6B1-4056-B9C2-652E381723CA}" destId="{280DB4B0-E244-40EC-8AAB-C05F11E734BC}" srcOrd="0" destOrd="0" presId="urn:microsoft.com/office/officeart/2005/8/layout/chevron2"/>
    <dgm:cxn modelId="{B3CA29B6-0032-484F-9E31-FF3A33E12CA1}" type="presParOf" srcId="{B924B63E-F6B1-4056-B9C2-652E381723CA}" destId="{61A31187-4E7D-4700-B48C-D28AA3A7484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E7A46B-2563-45B4-8D9E-4B5E05280AEC}">
      <dsp:nvSpPr>
        <dsp:cNvPr id="0" name=""/>
        <dsp:cNvSpPr/>
      </dsp:nvSpPr>
      <dsp:spPr>
        <a:xfrm>
          <a:off x="895492" y="1512168"/>
          <a:ext cx="376953" cy="7182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88476" y="0"/>
              </a:lnTo>
              <a:lnTo>
                <a:pt x="188476" y="718279"/>
              </a:lnTo>
              <a:lnTo>
                <a:pt x="376953" y="718279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>
        <a:off x="1063689" y="1851028"/>
        <a:ext cx="40559" cy="40559"/>
      </dsp:txXfrm>
    </dsp:sp>
    <dsp:sp modelId="{82117DA0-8A01-4454-BDA4-4082E46F7192}">
      <dsp:nvSpPr>
        <dsp:cNvPr id="0" name=""/>
        <dsp:cNvSpPr/>
      </dsp:nvSpPr>
      <dsp:spPr>
        <a:xfrm>
          <a:off x="895492" y="1466447"/>
          <a:ext cx="3769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6953" y="45720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>
        <a:off x="1074545" y="1502744"/>
        <a:ext cx="18847" cy="18847"/>
      </dsp:txXfrm>
    </dsp:sp>
    <dsp:sp modelId="{32137E48-81FF-4E6F-8C82-B2C0F6BA9803}">
      <dsp:nvSpPr>
        <dsp:cNvPr id="0" name=""/>
        <dsp:cNvSpPr/>
      </dsp:nvSpPr>
      <dsp:spPr>
        <a:xfrm>
          <a:off x="895492" y="793888"/>
          <a:ext cx="376953" cy="718279"/>
        </a:xfrm>
        <a:custGeom>
          <a:avLst/>
          <a:gdLst/>
          <a:ahLst/>
          <a:cxnLst/>
          <a:rect l="0" t="0" r="0" b="0"/>
          <a:pathLst>
            <a:path>
              <a:moveTo>
                <a:pt x="0" y="718279"/>
              </a:moveTo>
              <a:lnTo>
                <a:pt x="188476" y="718279"/>
              </a:lnTo>
              <a:lnTo>
                <a:pt x="188476" y="0"/>
              </a:lnTo>
              <a:lnTo>
                <a:pt x="376953" y="0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>
        <a:off x="1063689" y="1132748"/>
        <a:ext cx="40559" cy="40559"/>
      </dsp:txXfrm>
    </dsp:sp>
    <dsp:sp modelId="{60EA9F85-C0CA-4144-A674-BDD914A4967E}">
      <dsp:nvSpPr>
        <dsp:cNvPr id="0" name=""/>
        <dsp:cNvSpPr/>
      </dsp:nvSpPr>
      <dsp:spPr>
        <a:xfrm rot="16200000">
          <a:off x="-903987" y="1224856"/>
          <a:ext cx="3024336" cy="574623"/>
        </a:xfrm>
        <a:prstGeom prst="rect">
          <a:avLst/>
        </a:prstGeom>
        <a:gradFill rotWithShape="0">
          <a:gsLst>
            <a:gs pos="20000">
              <a:schemeClr val="accent1">
                <a:shade val="8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Бібліографія</a:t>
          </a:r>
          <a:endParaRPr lang="ru-RU" sz="3200" kern="1200" dirty="0"/>
        </a:p>
      </dsp:txBody>
      <dsp:txXfrm>
        <a:off x="-903987" y="1224856"/>
        <a:ext cx="3024336" cy="574623"/>
      </dsp:txXfrm>
    </dsp:sp>
    <dsp:sp modelId="{B2D57993-90CF-4EFF-9724-039DDBEED14B}">
      <dsp:nvSpPr>
        <dsp:cNvPr id="0" name=""/>
        <dsp:cNvSpPr/>
      </dsp:nvSpPr>
      <dsp:spPr>
        <a:xfrm>
          <a:off x="1272445" y="506576"/>
          <a:ext cx="2295117" cy="574623"/>
        </a:xfrm>
        <a:prstGeom prst="rect">
          <a:avLst/>
        </a:prstGeom>
        <a:gradFill rotWithShape="0">
          <a:gsLst>
            <a:gs pos="20000">
              <a:schemeClr val="accent1">
                <a:tint val="99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науково-допоміжна</a:t>
          </a:r>
          <a:endParaRPr lang="ru-RU" sz="2000" kern="1200" dirty="0"/>
        </a:p>
      </dsp:txBody>
      <dsp:txXfrm>
        <a:off x="1272445" y="506576"/>
        <a:ext cx="2295117" cy="574623"/>
      </dsp:txXfrm>
    </dsp:sp>
    <dsp:sp modelId="{C31D7A99-50B7-4B15-9754-AD511744D8A9}">
      <dsp:nvSpPr>
        <dsp:cNvPr id="0" name=""/>
        <dsp:cNvSpPr/>
      </dsp:nvSpPr>
      <dsp:spPr>
        <a:xfrm>
          <a:off x="1272445" y="1224856"/>
          <a:ext cx="1884766" cy="574623"/>
        </a:xfrm>
        <a:prstGeom prst="rect">
          <a:avLst/>
        </a:prstGeom>
        <a:gradFill rotWithShape="0">
          <a:gsLst>
            <a:gs pos="20000">
              <a:schemeClr val="accent1">
                <a:tint val="99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рекомендаційна</a:t>
          </a:r>
          <a:endParaRPr lang="ru-RU" sz="2000" kern="1200" dirty="0"/>
        </a:p>
      </dsp:txBody>
      <dsp:txXfrm>
        <a:off x="1272445" y="1224856"/>
        <a:ext cx="1884766" cy="574623"/>
      </dsp:txXfrm>
    </dsp:sp>
    <dsp:sp modelId="{3EEEA565-870E-4FDA-A983-3E575BFD2ABC}">
      <dsp:nvSpPr>
        <dsp:cNvPr id="0" name=""/>
        <dsp:cNvSpPr/>
      </dsp:nvSpPr>
      <dsp:spPr>
        <a:xfrm>
          <a:off x="1272445" y="1943135"/>
          <a:ext cx="1884766" cy="574623"/>
        </a:xfrm>
        <a:prstGeom prst="rect">
          <a:avLst/>
        </a:prstGeom>
        <a:gradFill rotWithShape="0">
          <a:gsLst>
            <a:gs pos="20000">
              <a:schemeClr val="accent1">
                <a:tint val="99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довідкова</a:t>
          </a:r>
          <a:endParaRPr lang="ru-RU" sz="2000" kern="1200" dirty="0"/>
        </a:p>
      </dsp:txBody>
      <dsp:txXfrm>
        <a:off x="1272445" y="1943135"/>
        <a:ext cx="1884766" cy="5746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A32405-033D-4BB6-9617-92817B81C22C}">
      <dsp:nvSpPr>
        <dsp:cNvPr id="0" name=""/>
        <dsp:cNvSpPr/>
      </dsp:nvSpPr>
      <dsp:spPr>
        <a:xfrm>
          <a:off x="1023869" y="1543337"/>
          <a:ext cx="358039" cy="3621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9019" y="0"/>
              </a:lnTo>
              <a:lnTo>
                <a:pt x="179019" y="362107"/>
              </a:lnTo>
              <a:lnTo>
                <a:pt x="358039" y="362107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90158" y="1711660"/>
        <a:ext cx="25461" cy="25461"/>
      </dsp:txXfrm>
    </dsp:sp>
    <dsp:sp modelId="{DCB9C9BE-A0CF-49F7-8D2F-74D4E643F3BC}">
      <dsp:nvSpPr>
        <dsp:cNvPr id="0" name=""/>
        <dsp:cNvSpPr/>
      </dsp:nvSpPr>
      <dsp:spPr>
        <a:xfrm>
          <a:off x="1023869" y="1175216"/>
          <a:ext cx="358039" cy="368121"/>
        </a:xfrm>
        <a:custGeom>
          <a:avLst/>
          <a:gdLst/>
          <a:ahLst/>
          <a:cxnLst/>
          <a:rect l="0" t="0" r="0" b="0"/>
          <a:pathLst>
            <a:path>
              <a:moveTo>
                <a:pt x="0" y="368121"/>
              </a:moveTo>
              <a:lnTo>
                <a:pt x="179019" y="368121"/>
              </a:lnTo>
              <a:lnTo>
                <a:pt x="179019" y="0"/>
              </a:lnTo>
              <a:lnTo>
                <a:pt x="358039" y="0"/>
              </a:lnTo>
            </a:path>
          </a:pathLst>
        </a:custGeom>
        <a:noFill/>
        <a:ln w="25400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90051" y="1346439"/>
        <a:ext cx="25676" cy="25676"/>
      </dsp:txXfrm>
    </dsp:sp>
    <dsp:sp modelId="{83F9DA5A-4CE1-4F1D-B5BD-3CA09BBBED93}">
      <dsp:nvSpPr>
        <dsp:cNvPr id="0" name=""/>
        <dsp:cNvSpPr/>
      </dsp:nvSpPr>
      <dsp:spPr>
        <a:xfrm rot="16200000">
          <a:off x="-805546" y="1251246"/>
          <a:ext cx="3074648" cy="584183"/>
        </a:xfrm>
        <a:prstGeom prst="rect">
          <a:avLst/>
        </a:prstGeom>
        <a:gradFill rotWithShape="0">
          <a:gsLst>
            <a:gs pos="20000">
              <a:schemeClr val="accent1">
                <a:shade val="8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Бібліографія</a:t>
          </a:r>
          <a:endParaRPr lang="ru-RU" sz="2400" kern="1200" dirty="0"/>
        </a:p>
      </dsp:txBody>
      <dsp:txXfrm>
        <a:off x="-805546" y="1251246"/>
        <a:ext cx="3074648" cy="584183"/>
      </dsp:txXfrm>
    </dsp:sp>
    <dsp:sp modelId="{42D39DDD-34B1-490A-BD4B-CE32C9EF0FDF}">
      <dsp:nvSpPr>
        <dsp:cNvPr id="0" name=""/>
        <dsp:cNvSpPr/>
      </dsp:nvSpPr>
      <dsp:spPr>
        <a:xfrm>
          <a:off x="1381909" y="883124"/>
          <a:ext cx="1916120" cy="584183"/>
        </a:xfrm>
        <a:prstGeom prst="rect">
          <a:avLst/>
        </a:prstGeom>
        <a:gradFill rotWithShape="0">
          <a:gsLst>
            <a:gs pos="20000">
              <a:schemeClr val="accent1">
                <a:tint val="99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науково-допоміжна</a:t>
          </a:r>
          <a:endParaRPr lang="ru-RU" sz="2000" kern="1200" dirty="0"/>
        </a:p>
      </dsp:txBody>
      <dsp:txXfrm>
        <a:off x="1381909" y="883124"/>
        <a:ext cx="1916120" cy="584183"/>
      </dsp:txXfrm>
    </dsp:sp>
    <dsp:sp modelId="{0585089C-0558-4FB2-A6D6-3CBA73416693}">
      <dsp:nvSpPr>
        <dsp:cNvPr id="0" name=""/>
        <dsp:cNvSpPr/>
      </dsp:nvSpPr>
      <dsp:spPr>
        <a:xfrm>
          <a:off x="1381909" y="1613353"/>
          <a:ext cx="1948004" cy="584183"/>
        </a:xfrm>
        <a:prstGeom prst="rect">
          <a:avLst/>
        </a:prstGeom>
        <a:gradFill rotWithShape="0">
          <a:gsLst>
            <a:gs pos="20000">
              <a:schemeClr val="accent1">
                <a:tint val="99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tint val="99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рекомендаційна</a:t>
          </a:r>
          <a:endParaRPr lang="ru-RU" sz="2400" kern="1200" dirty="0"/>
        </a:p>
      </dsp:txBody>
      <dsp:txXfrm>
        <a:off x="1381909" y="1613353"/>
        <a:ext cx="1948004" cy="5841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16FD3-BB35-4340-9A32-B6243D2A4A64}">
      <dsp:nvSpPr>
        <dsp:cNvPr id="0" name=""/>
        <dsp:cNvSpPr/>
      </dsp:nvSpPr>
      <dsp:spPr>
        <a:xfrm>
          <a:off x="0" y="19599"/>
          <a:ext cx="8064896" cy="1216800"/>
        </a:xfrm>
        <a:prstGeom prst="roundRect">
          <a:avLst/>
        </a:prstGeom>
        <a:gradFill rotWithShape="0">
          <a:gsLst>
            <a:gs pos="20000">
              <a:schemeClr val="accent1">
                <a:shade val="8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b="1" i="1" kern="1200" dirty="0" smtClean="0"/>
            <a:t>Палеографія </a:t>
          </a:r>
          <a:endParaRPr lang="ru-RU" sz="3200" b="1" i="1" kern="1200" dirty="0"/>
        </a:p>
      </dsp:txBody>
      <dsp:txXfrm>
        <a:off x="59399" y="78998"/>
        <a:ext cx="7946098" cy="1098002"/>
      </dsp:txXfrm>
    </dsp:sp>
    <dsp:sp modelId="{5A60E839-22C8-4309-8969-D4EA52A00BC1}">
      <dsp:nvSpPr>
        <dsp:cNvPr id="0" name=""/>
        <dsp:cNvSpPr/>
      </dsp:nvSpPr>
      <dsp:spPr>
        <a:xfrm>
          <a:off x="0" y="1423600"/>
          <a:ext cx="8064896" cy="1216800"/>
        </a:xfrm>
        <a:prstGeom prst="roundRect">
          <a:avLst/>
        </a:prstGeom>
        <a:gradFill rotWithShape="0">
          <a:gsLst>
            <a:gs pos="20000">
              <a:schemeClr val="accent1">
                <a:shade val="80000"/>
                <a:hueOff val="-67722"/>
                <a:satOff val="2127"/>
                <a:lumOff val="11012"/>
                <a:alphaOff val="0"/>
                <a:tint val="9000"/>
              </a:schemeClr>
            </a:gs>
            <a:gs pos="100000">
              <a:schemeClr val="accent1">
                <a:shade val="80000"/>
                <a:hueOff val="-67722"/>
                <a:satOff val="2127"/>
                <a:lumOff val="11012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i="1" kern="1200" dirty="0" smtClean="0"/>
            <a:t>дипломатика (галузь, яка досліджує історичні документи)</a:t>
          </a:r>
          <a:endParaRPr lang="ru-RU" sz="2400" b="1" i="1" kern="1200" dirty="0"/>
        </a:p>
      </dsp:txBody>
      <dsp:txXfrm>
        <a:off x="59399" y="1482999"/>
        <a:ext cx="7946098" cy="1098002"/>
      </dsp:txXfrm>
    </dsp:sp>
    <dsp:sp modelId="{13B207E8-7D4B-48BC-A644-ADE54D3F2365}">
      <dsp:nvSpPr>
        <dsp:cNvPr id="0" name=""/>
        <dsp:cNvSpPr/>
      </dsp:nvSpPr>
      <dsp:spPr>
        <a:xfrm>
          <a:off x="0" y="2827600"/>
          <a:ext cx="8064896" cy="1216800"/>
        </a:xfrm>
        <a:prstGeom prst="roundRect">
          <a:avLst/>
        </a:prstGeom>
        <a:gradFill rotWithShape="0">
          <a:gsLst>
            <a:gs pos="20000">
              <a:schemeClr val="accent1">
                <a:shade val="80000"/>
                <a:hueOff val="-135443"/>
                <a:satOff val="4255"/>
                <a:lumOff val="22024"/>
                <a:alphaOff val="0"/>
                <a:tint val="9000"/>
              </a:schemeClr>
            </a:gs>
            <a:gs pos="100000">
              <a:schemeClr val="accent1">
                <a:shade val="80000"/>
                <a:hueOff val="-135443"/>
                <a:satOff val="4255"/>
                <a:lumOff val="22024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i="1" kern="1200" dirty="0" smtClean="0"/>
            <a:t>сфрагістика (галузь, яка вивчає особливі відбитки печаток на паперових документах, воску чи ін. матеріалах, що використовувалися для їхнього засвідчення)</a:t>
          </a:r>
          <a:endParaRPr lang="ru-RU" sz="2200" b="1" i="1" kern="1200" dirty="0"/>
        </a:p>
      </dsp:txBody>
      <dsp:txXfrm>
        <a:off x="59399" y="2886999"/>
        <a:ext cx="7946098" cy="10980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6ECE0E-0CD3-4F6A-A580-BEDFB977A925}">
      <dsp:nvSpPr>
        <dsp:cNvPr id="0" name=""/>
        <dsp:cNvSpPr/>
      </dsp:nvSpPr>
      <dsp:spPr>
        <a:xfrm>
          <a:off x="3322283" y="191"/>
          <a:ext cx="1276313" cy="1276313"/>
        </a:xfrm>
        <a:prstGeom prst="ellipse">
          <a:avLst/>
        </a:prstGeom>
        <a:gradFill rotWithShape="0">
          <a:gsLst>
            <a:gs pos="20000">
              <a:schemeClr val="accent1">
                <a:alpha val="9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нумізматика</a:t>
          </a:r>
          <a:endParaRPr lang="ru-RU" sz="1800" kern="1200" dirty="0"/>
        </a:p>
      </dsp:txBody>
      <dsp:txXfrm>
        <a:off x="3509195" y="187103"/>
        <a:ext cx="902489" cy="902489"/>
      </dsp:txXfrm>
    </dsp:sp>
    <dsp:sp modelId="{CACC41DC-BC58-4A3E-A17A-141D15C8EE5C}">
      <dsp:nvSpPr>
        <dsp:cNvPr id="0" name=""/>
        <dsp:cNvSpPr/>
      </dsp:nvSpPr>
      <dsp:spPr>
        <a:xfrm rot="1800000">
          <a:off x="4612565" y="897641"/>
          <a:ext cx="340059" cy="43075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shade val="9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/>
        </a:p>
      </dsp:txBody>
      <dsp:txXfrm>
        <a:off x="4619399" y="958288"/>
        <a:ext cx="238041" cy="258453"/>
      </dsp:txXfrm>
    </dsp:sp>
    <dsp:sp modelId="{8B3428E1-8DF9-452E-93FB-C895DB21AADB}">
      <dsp:nvSpPr>
        <dsp:cNvPr id="0" name=""/>
        <dsp:cNvSpPr/>
      </dsp:nvSpPr>
      <dsp:spPr>
        <a:xfrm>
          <a:off x="4983264" y="959159"/>
          <a:ext cx="1276313" cy="1276313"/>
        </a:xfrm>
        <a:prstGeom prst="ellipse">
          <a:avLst/>
        </a:prstGeom>
        <a:gradFill rotWithShape="0">
          <a:gsLst>
            <a:gs pos="20000">
              <a:schemeClr val="accent1">
                <a:alpha val="90000"/>
                <a:hueOff val="0"/>
                <a:satOff val="0"/>
                <a:lumOff val="0"/>
                <a:alphaOff val="-8000"/>
                <a:tint val="9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800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епіграфіка</a:t>
          </a:r>
          <a:endParaRPr lang="ru-RU" sz="1800" kern="1200" dirty="0"/>
        </a:p>
      </dsp:txBody>
      <dsp:txXfrm>
        <a:off x="5170176" y="1146071"/>
        <a:ext cx="902489" cy="902489"/>
      </dsp:txXfrm>
    </dsp:sp>
    <dsp:sp modelId="{F1F25D53-59AC-4634-989E-91722CC440EA}">
      <dsp:nvSpPr>
        <dsp:cNvPr id="0" name=""/>
        <dsp:cNvSpPr/>
      </dsp:nvSpPr>
      <dsp:spPr>
        <a:xfrm rot="5400000">
          <a:off x="5451391" y="2331281"/>
          <a:ext cx="340059" cy="43075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shade val="90000"/>
                <a:hueOff val="-36760"/>
                <a:satOff val="-661"/>
                <a:lumOff val="5369"/>
                <a:alphaOff val="0"/>
                <a:tint val="9000"/>
              </a:schemeClr>
            </a:gs>
            <a:gs pos="100000">
              <a:schemeClr val="accent1">
                <a:shade val="90000"/>
                <a:hueOff val="-36760"/>
                <a:satOff val="-661"/>
                <a:lumOff val="5369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5502400" y="2366423"/>
        <a:ext cx="238041" cy="258453"/>
      </dsp:txXfrm>
    </dsp:sp>
    <dsp:sp modelId="{C19103B8-0497-45C0-9075-DB10BB402968}">
      <dsp:nvSpPr>
        <dsp:cNvPr id="0" name=""/>
        <dsp:cNvSpPr/>
      </dsp:nvSpPr>
      <dsp:spPr>
        <a:xfrm>
          <a:off x="4983264" y="2877095"/>
          <a:ext cx="1276313" cy="1276313"/>
        </a:xfrm>
        <a:prstGeom prst="ellipse">
          <a:avLst/>
        </a:prstGeom>
        <a:gradFill rotWithShape="0">
          <a:gsLst>
            <a:gs pos="20000">
              <a:schemeClr val="accent1">
                <a:alpha val="90000"/>
                <a:hueOff val="0"/>
                <a:satOff val="0"/>
                <a:lumOff val="0"/>
                <a:alphaOff val="-16000"/>
                <a:tint val="9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600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папірологія</a:t>
          </a:r>
          <a:endParaRPr lang="ru-RU" sz="1800" kern="1200" dirty="0"/>
        </a:p>
      </dsp:txBody>
      <dsp:txXfrm>
        <a:off x="5170176" y="3064007"/>
        <a:ext cx="902489" cy="902489"/>
      </dsp:txXfrm>
    </dsp:sp>
    <dsp:sp modelId="{B44DF520-7ECB-46B3-9D95-14F701FD9767}">
      <dsp:nvSpPr>
        <dsp:cNvPr id="0" name=""/>
        <dsp:cNvSpPr/>
      </dsp:nvSpPr>
      <dsp:spPr>
        <a:xfrm rot="9000000">
          <a:off x="4629235" y="3774545"/>
          <a:ext cx="340059" cy="43075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shade val="90000"/>
                <a:hueOff val="-73521"/>
                <a:satOff val="-1323"/>
                <a:lumOff val="10738"/>
                <a:alphaOff val="0"/>
                <a:tint val="9000"/>
              </a:schemeClr>
            </a:gs>
            <a:gs pos="100000">
              <a:schemeClr val="accent1">
                <a:shade val="90000"/>
                <a:hueOff val="-73521"/>
                <a:satOff val="-1323"/>
                <a:lumOff val="10738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10800000">
        <a:off x="4724419" y="3835192"/>
        <a:ext cx="238041" cy="258453"/>
      </dsp:txXfrm>
    </dsp:sp>
    <dsp:sp modelId="{2550AAD3-4BDB-4749-A431-B0C99AF38ECE}">
      <dsp:nvSpPr>
        <dsp:cNvPr id="0" name=""/>
        <dsp:cNvSpPr/>
      </dsp:nvSpPr>
      <dsp:spPr>
        <a:xfrm>
          <a:off x="3322283" y="3836063"/>
          <a:ext cx="1276313" cy="1276313"/>
        </a:xfrm>
        <a:prstGeom prst="ellipse">
          <a:avLst/>
        </a:prstGeom>
        <a:gradFill rotWithShape="0">
          <a:gsLst>
            <a:gs pos="20000">
              <a:schemeClr val="accent1">
                <a:alpha val="90000"/>
                <a:hueOff val="0"/>
                <a:satOff val="0"/>
                <a:lumOff val="0"/>
                <a:alphaOff val="-24000"/>
                <a:tint val="9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400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err="1" smtClean="0"/>
            <a:t>кодикологія</a:t>
          </a:r>
          <a:endParaRPr lang="ru-RU" sz="900" kern="1200" dirty="0"/>
        </a:p>
      </dsp:txBody>
      <dsp:txXfrm>
        <a:off x="3509195" y="4022975"/>
        <a:ext cx="902489" cy="902489"/>
      </dsp:txXfrm>
    </dsp:sp>
    <dsp:sp modelId="{24D2E886-6F25-4098-B07C-CC0044CDF5F7}">
      <dsp:nvSpPr>
        <dsp:cNvPr id="0" name=""/>
        <dsp:cNvSpPr/>
      </dsp:nvSpPr>
      <dsp:spPr>
        <a:xfrm rot="12600000">
          <a:off x="2968254" y="3784170"/>
          <a:ext cx="340059" cy="43075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shade val="90000"/>
                <a:hueOff val="-110281"/>
                <a:satOff val="-1984"/>
                <a:lumOff val="16107"/>
                <a:alphaOff val="0"/>
                <a:tint val="9000"/>
              </a:schemeClr>
            </a:gs>
            <a:gs pos="100000">
              <a:schemeClr val="accent1">
                <a:shade val="90000"/>
                <a:hueOff val="-110281"/>
                <a:satOff val="-1984"/>
                <a:lumOff val="16107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10800000">
        <a:off x="3063438" y="3895826"/>
        <a:ext cx="238041" cy="258453"/>
      </dsp:txXfrm>
    </dsp:sp>
    <dsp:sp modelId="{33729AA9-37EC-4B74-A3B9-FDE24667419F}">
      <dsp:nvSpPr>
        <dsp:cNvPr id="0" name=""/>
        <dsp:cNvSpPr/>
      </dsp:nvSpPr>
      <dsp:spPr>
        <a:xfrm>
          <a:off x="1661301" y="2877095"/>
          <a:ext cx="1276313" cy="1276313"/>
        </a:xfrm>
        <a:prstGeom prst="ellipse">
          <a:avLst/>
        </a:prstGeom>
        <a:gradFill rotWithShape="0">
          <a:gsLst>
            <a:gs pos="20000">
              <a:schemeClr val="accent1">
                <a:alpha val="90000"/>
                <a:hueOff val="0"/>
                <a:satOff val="0"/>
                <a:lumOff val="0"/>
                <a:alphaOff val="-32000"/>
                <a:tint val="9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200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криптографія  </a:t>
          </a:r>
          <a:endParaRPr lang="ru-RU" sz="1800" kern="1200" dirty="0"/>
        </a:p>
      </dsp:txBody>
      <dsp:txXfrm>
        <a:off x="1848213" y="3064007"/>
        <a:ext cx="902489" cy="902489"/>
      </dsp:txXfrm>
    </dsp:sp>
    <dsp:sp modelId="{1F22F122-BB52-4CC7-8BFC-C784881D92C4}">
      <dsp:nvSpPr>
        <dsp:cNvPr id="0" name=""/>
        <dsp:cNvSpPr/>
      </dsp:nvSpPr>
      <dsp:spPr>
        <a:xfrm rot="16200000">
          <a:off x="2129428" y="2350530"/>
          <a:ext cx="340059" cy="43075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shade val="90000"/>
                <a:hueOff val="-147042"/>
                <a:satOff val="-2646"/>
                <a:lumOff val="21476"/>
                <a:alphaOff val="0"/>
                <a:tint val="9000"/>
              </a:schemeClr>
            </a:gs>
            <a:gs pos="100000">
              <a:schemeClr val="accent1">
                <a:shade val="90000"/>
                <a:hueOff val="-147042"/>
                <a:satOff val="-2646"/>
                <a:lumOff val="21476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2180437" y="2487690"/>
        <a:ext cx="238041" cy="258453"/>
      </dsp:txXfrm>
    </dsp:sp>
    <dsp:sp modelId="{5F8F8803-23AF-4D84-A025-281EDECFC922}">
      <dsp:nvSpPr>
        <dsp:cNvPr id="0" name=""/>
        <dsp:cNvSpPr/>
      </dsp:nvSpPr>
      <dsp:spPr>
        <a:xfrm>
          <a:off x="1661301" y="959159"/>
          <a:ext cx="1276313" cy="1276313"/>
        </a:xfrm>
        <a:prstGeom prst="ellipse">
          <a:avLst/>
        </a:prstGeom>
        <a:gradFill rotWithShape="0">
          <a:gsLst>
            <a:gs pos="20000">
              <a:schemeClr val="accent1">
                <a:alpha val="90000"/>
                <a:hueOff val="0"/>
                <a:satOff val="0"/>
                <a:lumOff val="0"/>
                <a:alphaOff val="-40000"/>
                <a:tint val="9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сфрагістика</a:t>
          </a:r>
          <a:endParaRPr lang="ru-RU" sz="1800" kern="1200"/>
        </a:p>
      </dsp:txBody>
      <dsp:txXfrm>
        <a:off x="1848213" y="1146071"/>
        <a:ext cx="902489" cy="902489"/>
      </dsp:txXfrm>
    </dsp:sp>
    <dsp:sp modelId="{A7BDF08C-E660-41D3-B7AF-7FF238270E68}">
      <dsp:nvSpPr>
        <dsp:cNvPr id="0" name=""/>
        <dsp:cNvSpPr/>
      </dsp:nvSpPr>
      <dsp:spPr>
        <a:xfrm rot="19800000">
          <a:off x="2951584" y="907266"/>
          <a:ext cx="340059" cy="43075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20000">
              <a:schemeClr val="accent1">
                <a:shade val="90000"/>
                <a:hueOff val="-183802"/>
                <a:satOff val="-3307"/>
                <a:lumOff val="26845"/>
                <a:alphaOff val="0"/>
                <a:tint val="9000"/>
              </a:schemeClr>
            </a:gs>
            <a:gs pos="100000">
              <a:schemeClr val="accent1">
                <a:shade val="90000"/>
                <a:hueOff val="-183802"/>
                <a:satOff val="-3307"/>
                <a:lumOff val="26845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>
        <a:off x="2958418" y="1018922"/>
        <a:ext cx="238041" cy="2584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20B417-BD0B-41E9-BE58-758BCC4C6BE2}">
      <dsp:nvSpPr>
        <dsp:cNvPr id="0" name=""/>
        <dsp:cNvSpPr/>
      </dsp:nvSpPr>
      <dsp:spPr>
        <a:xfrm>
          <a:off x="1911471" y="1590844"/>
          <a:ext cx="1944364" cy="1944364"/>
        </a:xfrm>
        <a:prstGeom prst="gear9">
          <a:avLst/>
        </a:prstGeom>
        <a:gradFill rotWithShape="0">
          <a:gsLst>
            <a:gs pos="20000">
              <a:schemeClr val="accent1">
                <a:alpha val="9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МИСТЕЦТВОЗНАВСТВО</a:t>
          </a:r>
          <a:endParaRPr lang="ru-RU" sz="1800" b="1" kern="1200" dirty="0"/>
        </a:p>
      </dsp:txBody>
      <dsp:txXfrm>
        <a:off x="2302375" y="2046302"/>
        <a:ext cx="1162556" cy="999443"/>
      </dsp:txXfrm>
    </dsp:sp>
    <dsp:sp modelId="{B3113CA3-61AE-4963-AE99-03703AE65941}">
      <dsp:nvSpPr>
        <dsp:cNvPr id="0" name=""/>
        <dsp:cNvSpPr/>
      </dsp:nvSpPr>
      <dsp:spPr>
        <a:xfrm>
          <a:off x="780204" y="1131266"/>
          <a:ext cx="1414083" cy="1414083"/>
        </a:xfrm>
        <a:prstGeom prst="gear6">
          <a:avLst/>
        </a:prstGeom>
        <a:gradFill rotWithShape="0">
          <a:gsLst>
            <a:gs pos="20000">
              <a:schemeClr val="accent1">
                <a:alpha val="90000"/>
                <a:hueOff val="0"/>
                <a:satOff val="0"/>
                <a:lumOff val="0"/>
                <a:alphaOff val="-20000"/>
                <a:tint val="9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dirty="0" smtClean="0"/>
            <a:t>СОЦІОЛОГІЯ</a:t>
          </a:r>
          <a:endParaRPr lang="ru-RU" sz="1700" b="1" kern="1200" dirty="0"/>
        </a:p>
      </dsp:txBody>
      <dsp:txXfrm>
        <a:off x="1136204" y="1489417"/>
        <a:ext cx="702083" cy="697781"/>
      </dsp:txXfrm>
    </dsp:sp>
    <dsp:sp modelId="{CF425F0F-FE3D-49BF-8406-F14F89746CA3}">
      <dsp:nvSpPr>
        <dsp:cNvPr id="0" name=""/>
        <dsp:cNvSpPr/>
      </dsp:nvSpPr>
      <dsp:spPr>
        <a:xfrm rot="20700000">
          <a:off x="1572235" y="155693"/>
          <a:ext cx="1385513" cy="1385513"/>
        </a:xfrm>
        <a:prstGeom prst="gear6">
          <a:avLst/>
        </a:prstGeom>
        <a:gradFill rotWithShape="0">
          <a:gsLst>
            <a:gs pos="20000">
              <a:schemeClr val="accent1">
                <a:alpha val="90000"/>
                <a:hueOff val="0"/>
                <a:satOff val="0"/>
                <a:lumOff val="0"/>
                <a:alphaOff val="-40000"/>
                <a:tint val="9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ПСИХОЛОГІЯ</a:t>
          </a:r>
          <a:endParaRPr lang="ru-RU" sz="1800" b="1" kern="1200" dirty="0"/>
        </a:p>
      </dsp:txBody>
      <dsp:txXfrm rot="-20700000">
        <a:off x="1876119" y="459577"/>
        <a:ext cx="777745" cy="777745"/>
      </dsp:txXfrm>
    </dsp:sp>
    <dsp:sp modelId="{6995DBFE-3274-40B3-8DCE-F34CC1588441}">
      <dsp:nvSpPr>
        <dsp:cNvPr id="0" name=""/>
        <dsp:cNvSpPr/>
      </dsp:nvSpPr>
      <dsp:spPr>
        <a:xfrm>
          <a:off x="1754861" y="1301459"/>
          <a:ext cx="2488787" cy="2488787"/>
        </a:xfrm>
        <a:prstGeom prst="circularArrow">
          <a:avLst>
            <a:gd name="adj1" fmla="val 4687"/>
            <a:gd name="adj2" fmla="val 299029"/>
            <a:gd name="adj3" fmla="val 2498213"/>
            <a:gd name="adj4" fmla="val 15900505"/>
            <a:gd name="adj5" fmla="val 5469"/>
          </a:avLst>
        </a:prstGeom>
        <a:gradFill rotWithShape="0">
          <a:gsLst>
            <a:gs pos="20000">
              <a:schemeClr val="accent1">
                <a:shade val="90000"/>
                <a:hueOff val="0"/>
                <a:satOff val="0"/>
                <a:lumOff val="0"/>
                <a:alphaOff val="0"/>
                <a:tint val="9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CA66E23-BA6E-466A-B7A7-928F8D64AF7F}">
      <dsp:nvSpPr>
        <dsp:cNvPr id="0" name=""/>
        <dsp:cNvSpPr/>
      </dsp:nvSpPr>
      <dsp:spPr>
        <a:xfrm>
          <a:off x="529773" y="821212"/>
          <a:ext cx="1808259" cy="180825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20000">
              <a:schemeClr val="accent1">
                <a:shade val="90000"/>
                <a:hueOff val="-91901"/>
                <a:satOff val="-1653"/>
                <a:lumOff val="13423"/>
                <a:alphaOff val="0"/>
                <a:tint val="9000"/>
              </a:schemeClr>
            </a:gs>
            <a:gs pos="100000">
              <a:schemeClr val="accent1">
                <a:shade val="90000"/>
                <a:hueOff val="-91901"/>
                <a:satOff val="-1653"/>
                <a:lumOff val="13423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1D7AF9A-A883-4B18-B3E9-15AC51561288}">
      <dsp:nvSpPr>
        <dsp:cNvPr id="0" name=""/>
        <dsp:cNvSpPr/>
      </dsp:nvSpPr>
      <dsp:spPr>
        <a:xfrm>
          <a:off x="1251752" y="-144957"/>
          <a:ext cx="1949667" cy="194966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20000">
              <a:schemeClr val="accent1">
                <a:shade val="90000"/>
                <a:hueOff val="-183802"/>
                <a:satOff val="-3307"/>
                <a:lumOff val="26845"/>
                <a:alphaOff val="0"/>
                <a:tint val="9000"/>
              </a:schemeClr>
            </a:gs>
            <a:gs pos="100000">
              <a:schemeClr val="accent1">
                <a:shade val="90000"/>
                <a:hueOff val="-183802"/>
                <a:satOff val="-3307"/>
                <a:lumOff val="26845"/>
                <a:alphaOff val="0"/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ln>
          <a:noFill/>
        </a:ln>
        <a:effectLst>
          <a:outerShdw blurRad="130000" dist="101600" dir="2700000" algn="tl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FC70B-82B4-4834-8D44-89BAFA4F9F60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60000"/>
              </a:schemeClr>
            </a:gs>
            <a:gs pos="33000">
              <a:schemeClr val="accent1">
                <a:shade val="50000"/>
                <a:hueOff val="0"/>
                <a:satOff val="0"/>
                <a:lumOff val="0"/>
                <a:alphaOff val="0"/>
                <a:tint val="86500"/>
              </a:schemeClr>
            </a:gs>
            <a:gs pos="46750">
              <a:schemeClr val="accent1">
                <a:shade val="50000"/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53000">
              <a:schemeClr val="accent1">
                <a:shade val="50000"/>
                <a:hueOff val="0"/>
                <a:satOff val="0"/>
                <a:lumOff val="0"/>
                <a:alphaOff val="0"/>
                <a:tint val="71000"/>
                <a:satMod val="112000"/>
              </a:schemeClr>
            </a:gs>
            <a:gs pos="68000">
              <a:schemeClr val="accent1">
                <a:shade val="50000"/>
                <a:hueOff val="0"/>
                <a:satOff val="0"/>
                <a:lumOff val="0"/>
                <a:alphaOff val="0"/>
                <a:tint val="86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shade val="60000"/>
              </a:schemeClr>
            </a:gs>
          </a:gsLst>
          <a:lin ang="8350000" scaled="1"/>
        </a:gradFill>
        <a:ln w="952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1.</a:t>
          </a:r>
          <a:endParaRPr lang="ru-RU" sz="3000" kern="1200" dirty="0"/>
        </a:p>
      </dsp:txBody>
      <dsp:txXfrm rot="-5400000">
        <a:off x="1" y="520688"/>
        <a:ext cx="1039018" cy="445294"/>
      </dsp:txXfrm>
    </dsp:sp>
    <dsp:sp modelId="{73C78B1C-8BE1-4914-9279-B8EFACCEC18A}">
      <dsp:nvSpPr>
        <dsp:cNvPr id="0" name=""/>
        <dsp:cNvSpPr/>
      </dsp:nvSpPr>
      <dsp:spPr>
        <a:xfrm rot="5400000">
          <a:off x="3085107" y="-2044909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100" kern="1200" dirty="0" smtClean="0">
              <a:effectLst/>
              <a:latin typeface="Times New Roman"/>
              <a:ea typeface="Calibri"/>
            </a:rPr>
            <a:t>Сутність мистецтва</a:t>
          </a:r>
          <a:endParaRPr lang="ru-RU" sz="3100" kern="1200" dirty="0"/>
        </a:p>
      </dsp:txBody>
      <dsp:txXfrm rot="-5400000">
        <a:off x="1039018" y="48278"/>
        <a:ext cx="5009883" cy="870607"/>
      </dsp:txXfrm>
    </dsp:sp>
    <dsp:sp modelId="{FD92A28D-F2F3-4CF7-B8C2-F29AB93F8EEB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-115691"/>
                <a:satOff val="5599"/>
                <a:lumOff val="25804"/>
                <a:alphaOff val="0"/>
                <a:shade val="60000"/>
              </a:schemeClr>
            </a:gs>
            <a:gs pos="33000">
              <a:schemeClr val="accent1">
                <a:shade val="50000"/>
                <a:hueOff val="-115691"/>
                <a:satOff val="5599"/>
                <a:lumOff val="25804"/>
                <a:alphaOff val="0"/>
                <a:tint val="86500"/>
              </a:schemeClr>
            </a:gs>
            <a:gs pos="46750">
              <a:schemeClr val="accent1">
                <a:shade val="50000"/>
                <a:hueOff val="-115691"/>
                <a:satOff val="5599"/>
                <a:lumOff val="25804"/>
                <a:alphaOff val="0"/>
                <a:tint val="71000"/>
                <a:satMod val="112000"/>
              </a:schemeClr>
            </a:gs>
            <a:gs pos="53000">
              <a:schemeClr val="accent1">
                <a:shade val="50000"/>
                <a:hueOff val="-115691"/>
                <a:satOff val="5599"/>
                <a:lumOff val="25804"/>
                <a:alphaOff val="0"/>
                <a:tint val="71000"/>
                <a:satMod val="112000"/>
              </a:schemeClr>
            </a:gs>
            <a:gs pos="68000">
              <a:schemeClr val="accent1">
                <a:shade val="50000"/>
                <a:hueOff val="-115691"/>
                <a:satOff val="5599"/>
                <a:lumOff val="25804"/>
                <a:alphaOff val="0"/>
                <a:tint val="86000"/>
              </a:schemeClr>
            </a:gs>
            <a:gs pos="100000">
              <a:schemeClr val="accent1">
                <a:shade val="50000"/>
                <a:hueOff val="-115691"/>
                <a:satOff val="5599"/>
                <a:lumOff val="25804"/>
                <a:alphaOff val="0"/>
                <a:shade val="60000"/>
              </a:schemeClr>
            </a:gs>
          </a:gsLst>
          <a:lin ang="8350000" scaled="1"/>
        </a:gradFill>
        <a:ln w="9525" cap="flat" cmpd="sng" algn="ctr">
          <a:solidFill>
            <a:schemeClr val="accent1">
              <a:shade val="50000"/>
              <a:hueOff val="-115691"/>
              <a:satOff val="5599"/>
              <a:lumOff val="25804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2.</a:t>
          </a:r>
          <a:endParaRPr lang="ru-RU" sz="3000" kern="1200" dirty="0"/>
        </a:p>
      </dsp:txBody>
      <dsp:txXfrm rot="-5400000">
        <a:off x="1" y="1809352"/>
        <a:ext cx="1039018" cy="445294"/>
      </dsp:txXfrm>
    </dsp:sp>
    <dsp:sp modelId="{9A7DF3DD-FE22-4029-91F1-056A126898C0}">
      <dsp:nvSpPr>
        <dsp:cNvPr id="0" name=""/>
        <dsp:cNvSpPr/>
      </dsp:nvSpPr>
      <dsp:spPr>
        <a:xfrm rot="5400000">
          <a:off x="3085107" y="-756245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-115691"/>
              <a:satOff val="5599"/>
              <a:lumOff val="25804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100" kern="1200" dirty="0" smtClean="0">
              <a:effectLst/>
              <a:latin typeface="Times New Roman"/>
              <a:ea typeface="Calibri"/>
            </a:rPr>
            <a:t>Теорія літературних творів</a:t>
          </a:r>
          <a:endParaRPr lang="ru-RU" sz="3100" kern="1200" dirty="0"/>
        </a:p>
      </dsp:txBody>
      <dsp:txXfrm rot="-5400000">
        <a:off x="1039018" y="1336942"/>
        <a:ext cx="5009883" cy="870607"/>
      </dsp:txXfrm>
    </dsp:sp>
    <dsp:sp modelId="{280DB4B0-E244-40EC-8AAB-C05F11E734BC}">
      <dsp:nvSpPr>
        <dsp:cNvPr id="0" name=""/>
        <dsp:cNvSpPr/>
      </dsp:nvSpPr>
      <dsp:spPr>
        <a:xfrm rot="5400000">
          <a:off x="-222646" y="2802334"/>
          <a:ext cx="1484312" cy="1039018"/>
        </a:xfrm>
        <a:prstGeom prst="chevron">
          <a:avLst/>
        </a:prstGeom>
        <a:gradFill rotWithShape="0">
          <a:gsLst>
            <a:gs pos="0">
              <a:schemeClr val="accent1">
                <a:shade val="50000"/>
                <a:hueOff val="-115691"/>
                <a:satOff val="5599"/>
                <a:lumOff val="25804"/>
                <a:alphaOff val="0"/>
                <a:shade val="60000"/>
              </a:schemeClr>
            </a:gs>
            <a:gs pos="33000">
              <a:schemeClr val="accent1">
                <a:shade val="50000"/>
                <a:hueOff val="-115691"/>
                <a:satOff val="5599"/>
                <a:lumOff val="25804"/>
                <a:alphaOff val="0"/>
                <a:tint val="86500"/>
              </a:schemeClr>
            </a:gs>
            <a:gs pos="46750">
              <a:schemeClr val="accent1">
                <a:shade val="50000"/>
                <a:hueOff val="-115691"/>
                <a:satOff val="5599"/>
                <a:lumOff val="25804"/>
                <a:alphaOff val="0"/>
                <a:tint val="71000"/>
                <a:satMod val="112000"/>
              </a:schemeClr>
            </a:gs>
            <a:gs pos="53000">
              <a:schemeClr val="accent1">
                <a:shade val="50000"/>
                <a:hueOff val="-115691"/>
                <a:satOff val="5599"/>
                <a:lumOff val="25804"/>
                <a:alphaOff val="0"/>
                <a:tint val="71000"/>
                <a:satMod val="112000"/>
              </a:schemeClr>
            </a:gs>
            <a:gs pos="68000">
              <a:schemeClr val="accent1">
                <a:shade val="50000"/>
                <a:hueOff val="-115691"/>
                <a:satOff val="5599"/>
                <a:lumOff val="25804"/>
                <a:alphaOff val="0"/>
                <a:tint val="86000"/>
              </a:schemeClr>
            </a:gs>
            <a:gs pos="100000">
              <a:schemeClr val="accent1">
                <a:shade val="50000"/>
                <a:hueOff val="-115691"/>
                <a:satOff val="5599"/>
                <a:lumOff val="25804"/>
                <a:alphaOff val="0"/>
                <a:shade val="60000"/>
              </a:schemeClr>
            </a:gs>
          </a:gsLst>
          <a:lin ang="8350000" scaled="1"/>
        </a:gradFill>
        <a:ln w="9525" cap="flat" cmpd="sng" algn="ctr">
          <a:solidFill>
            <a:schemeClr val="accent1">
              <a:shade val="50000"/>
              <a:hueOff val="-115691"/>
              <a:satOff val="5599"/>
              <a:lumOff val="25804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100000"/>
          </a:lightRig>
        </a:scene3d>
        <a:sp3d>
          <a:bevelT w="50800" h="508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dirty="0" smtClean="0"/>
            <a:t>3.</a:t>
          </a:r>
          <a:endParaRPr lang="ru-RU" sz="3000" kern="1200" dirty="0"/>
        </a:p>
      </dsp:txBody>
      <dsp:txXfrm rot="-5400000">
        <a:off x="1" y="3099196"/>
        <a:ext cx="1039018" cy="445294"/>
      </dsp:txXfrm>
    </dsp:sp>
    <dsp:sp modelId="{61A31187-4E7D-4700-B48C-D28AA3A74843}">
      <dsp:nvSpPr>
        <dsp:cNvPr id="0" name=""/>
        <dsp:cNvSpPr/>
      </dsp:nvSpPr>
      <dsp:spPr>
        <a:xfrm rot="5400000">
          <a:off x="3085107" y="532418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50000"/>
              <a:hueOff val="-115691"/>
              <a:satOff val="5599"/>
              <a:lumOff val="25804"/>
              <a:alphaOff val="0"/>
            </a:schemeClr>
          </a:solidFill>
          <a:prstDash val="solid"/>
        </a:ln>
        <a:effectLst>
          <a:outerShdw blurRad="190500" dist="228600" dir="2700000" sy="90000" rotWithShape="0">
            <a:srgbClr val="000000">
              <a:alpha val="255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100" kern="1200" dirty="0" smtClean="0">
              <a:effectLst/>
              <a:latin typeface="Times New Roman"/>
              <a:ea typeface="Calibri"/>
            </a:rPr>
            <a:t>Літературний процес</a:t>
          </a:r>
          <a:endParaRPr lang="ru-RU" sz="3100" kern="1200" dirty="0"/>
        </a:p>
      </dsp:txBody>
      <dsp:txXfrm rot="-5400000">
        <a:off x="1039018" y="2625605"/>
        <a:ext cx="5009883" cy="8706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Вступ</a:t>
            </a:r>
            <a:r>
              <a:rPr lang="uk-UA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br>
              <a:rPr lang="uk-UA" i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uk-UA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до</a:t>
            </a:r>
            <a:r>
              <a:rPr lang="uk-UA" i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uk-UA" i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літературознавства</a:t>
            </a:r>
            <a:endParaRPr lang="ru-RU" i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078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4345"/>
            <a:ext cx="8208912" cy="61093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300" dirty="0"/>
              <a:t>Дисципліна, яка вивчає розвиток національної, регіональної, світової літератур від моменту зародження й до сьогодення називається </a:t>
            </a:r>
            <a:r>
              <a:rPr lang="uk-UA" sz="2300" b="1" dirty="0">
                <a:solidFill>
                  <a:schemeClr val="bg2">
                    <a:lumMod val="50000"/>
                  </a:schemeClr>
                </a:solidFill>
              </a:rPr>
              <a:t>історією літератури</a:t>
            </a:r>
            <a:r>
              <a:rPr lang="uk-UA" sz="23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uk-UA" sz="2300" dirty="0"/>
              <a:t>(історія – від гр. розповідь про минуле).</a:t>
            </a:r>
            <a:endParaRPr lang="ru-RU" sz="2300" dirty="0"/>
          </a:p>
          <a:p>
            <a:pPr marL="1433513" algn="just"/>
            <a:r>
              <a:rPr lang="uk-UA" sz="2300" b="1" dirty="0">
                <a:solidFill>
                  <a:schemeClr val="bg2">
                    <a:lumMod val="50000"/>
                  </a:schemeClr>
                </a:solidFill>
              </a:rPr>
              <a:t>Теорія літератури</a:t>
            </a:r>
            <a:r>
              <a:rPr lang="uk-UA" sz="23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uk-UA" sz="2300" dirty="0"/>
              <a:t>(від гр. спостереження, дослідження) досліджує природу, специфіку, закономірність розвитку художньої творчості різних народів, яких свідомо чи підсвідомо дотримуються письменники різних епох і народів. Вона встановлює критерії та принципи аналізу й оцінки літературного матеріалу</a:t>
            </a:r>
            <a:endParaRPr lang="ru-RU" sz="2300" dirty="0"/>
          </a:p>
          <a:p>
            <a:pPr algn="just"/>
            <a:r>
              <a:rPr lang="uk-UA" sz="2300" b="1" dirty="0">
                <a:solidFill>
                  <a:schemeClr val="bg2">
                    <a:lumMod val="50000"/>
                  </a:schemeClr>
                </a:solidFill>
              </a:rPr>
              <a:t>Літературна критика</a:t>
            </a:r>
            <a:r>
              <a:rPr lang="uk-UA" sz="23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uk-UA" sz="2300" dirty="0"/>
              <a:t>(від гр. здатність судити, розглядати, оцінювати) – складова частина літературознавства, яка дає </a:t>
            </a:r>
            <a:r>
              <a:rPr lang="uk-UA" sz="2300" dirty="0" err="1"/>
              <a:t>ідейно</a:t>
            </a:r>
            <a:r>
              <a:rPr lang="uk-UA" sz="2300" dirty="0"/>
              <a:t>-естетичну оцінку творам письменників, визначає їхнє місце в літературному процесі доби; дисципліна, яка виконує функції кваліфікованого посередника між читачем і письменником.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173873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620688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/>
              <a:t>Допоміжні</a:t>
            </a:r>
            <a:r>
              <a:rPr lang="uk-UA" sz="3200" dirty="0"/>
              <a:t> дисципліни: </a:t>
            </a:r>
            <a:endParaRPr lang="ru-RU" sz="3200" dirty="0"/>
          </a:p>
          <a:p>
            <a:r>
              <a:rPr lang="uk-UA" sz="3200" dirty="0"/>
              <a:t>– компаративістика; </a:t>
            </a:r>
            <a:endParaRPr lang="ru-RU" sz="3200" dirty="0"/>
          </a:p>
          <a:p>
            <a:r>
              <a:rPr lang="uk-UA" sz="3200" dirty="0"/>
              <a:t>– текстологія; </a:t>
            </a:r>
            <a:endParaRPr lang="ru-RU" sz="3200" dirty="0"/>
          </a:p>
          <a:p>
            <a:r>
              <a:rPr lang="uk-UA" sz="3200" dirty="0"/>
              <a:t>– історіографія літературна; </a:t>
            </a:r>
            <a:endParaRPr lang="ru-RU" sz="3200" dirty="0"/>
          </a:p>
          <a:p>
            <a:r>
              <a:rPr lang="uk-UA" sz="3200" dirty="0"/>
              <a:t>– бібліографія; </a:t>
            </a:r>
            <a:endParaRPr lang="ru-RU" sz="3200" dirty="0"/>
          </a:p>
          <a:p>
            <a:r>
              <a:rPr lang="uk-UA" sz="3200" dirty="0"/>
              <a:t>– палеографія; </a:t>
            </a:r>
            <a:endParaRPr lang="ru-RU" sz="3200" dirty="0"/>
          </a:p>
          <a:p>
            <a:r>
              <a:rPr lang="uk-UA" sz="3200" dirty="0"/>
              <a:t>– герменевтика;</a:t>
            </a:r>
            <a:endParaRPr lang="ru-RU" sz="3200" dirty="0"/>
          </a:p>
          <a:p>
            <a:r>
              <a:rPr lang="uk-UA" sz="3200" dirty="0"/>
              <a:t> – психологія </a:t>
            </a:r>
            <a:r>
              <a:rPr lang="uk-UA" sz="3200" dirty="0" smtClean="0"/>
              <a:t>літературної творчості</a:t>
            </a:r>
            <a:r>
              <a:rPr lang="uk-UA" sz="3200" dirty="0"/>
              <a:t>; </a:t>
            </a:r>
            <a:endParaRPr lang="ru-RU" sz="3200" dirty="0"/>
          </a:p>
          <a:p>
            <a:r>
              <a:rPr lang="uk-UA" sz="3200" dirty="0"/>
              <a:t>– </a:t>
            </a:r>
            <a:r>
              <a:rPr lang="uk-UA" sz="3200" dirty="0" err="1"/>
              <a:t>перекладознавство</a:t>
            </a:r>
            <a:r>
              <a:rPr lang="uk-UA" sz="3200" dirty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26284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20688"/>
            <a:ext cx="79208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dirty="0"/>
              <a:t>Компаративістика</a:t>
            </a:r>
            <a:r>
              <a:rPr lang="uk-UA" sz="3200" dirty="0"/>
              <a:t> – дисципліна, яка вивчає явища мистецтва слова шляхом зіставлення їх з іншими подібними явищами, переважно в різних національних письменствах</a:t>
            </a:r>
            <a:r>
              <a:rPr lang="uk-UA" sz="3200" dirty="0" smtClean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3501008"/>
            <a:ext cx="79208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000" b="1" dirty="0"/>
              <a:t>Текстологія</a:t>
            </a:r>
            <a:r>
              <a:rPr lang="uk-UA" sz="3000" dirty="0"/>
              <a:t> (від лат. тканина</a:t>
            </a:r>
            <a:r>
              <a:rPr lang="uk-UA" sz="3000" dirty="0" smtClean="0"/>
              <a:t>, зв’язок</a:t>
            </a:r>
            <a:r>
              <a:rPr lang="uk-UA" sz="3000" dirty="0"/>
              <a:t>, побудова і гр. слово, вчення) – наука, яка вивчає твори писемності, літератури та фольклору з метою встановлення їх точного, первинного вигляду для подальших наукових студій та публікацій</a:t>
            </a:r>
            <a:r>
              <a:rPr lang="uk-UA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269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548680"/>
            <a:ext cx="792088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/>
              <a:t>Історіографія літературна</a:t>
            </a:r>
            <a:r>
              <a:rPr lang="uk-UA" sz="3600" dirty="0"/>
              <a:t> (від гр. </a:t>
            </a:r>
            <a:r>
              <a:rPr lang="uk-UA" sz="3600" dirty="0" err="1"/>
              <a:t>istoria</a:t>
            </a:r>
            <a:r>
              <a:rPr lang="uk-UA" sz="3600" dirty="0"/>
              <a:t> – розповідь про минуле і </a:t>
            </a:r>
            <a:r>
              <a:rPr lang="uk-UA" sz="3600" dirty="0" err="1"/>
              <a:t>graphō</a:t>
            </a:r>
            <a:r>
              <a:rPr lang="uk-UA" sz="3600" dirty="0"/>
              <a:t> – пишу) – допоміжна літературознавча наука, що вивчає розвиток науки про літературу в історичному аспекті</a:t>
            </a:r>
            <a:r>
              <a:rPr lang="uk-UA" sz="3600" dirty="0" smtClean="0"/>
              <a:t>.</a:t>
            </a:r>
          </a:p>
          <a:p>
            <a:pPr algn="just"/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303524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1369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/>
              <a:t>Бібліографія</a:t>
            </a:r>
            <a:r>
              <a:rPr lang="uk-UA" sz="2800" dirty="0"/>
              <a:t> обліковує і також узагальнює праці, бібліографічні словники. </a:t>
            </a:r>
            <a:endParaRPr lang="uk-UA" sz="2800" dirty="0" smtClean="0"/>
          </a:p>
          <a:p>
            <a:endParaRPr lang="uk-UA" sz="2800" dirty="0" smtClean="0"/>
          </a:p>
          <a:p>
            <a:r>
              <a:rPr lang="uk-UA" sz="2800" dirty="0" smtClean="0"/>
              <a:t>2 класифікації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4355976" y="16288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2915816" y="2636912"/>
            <a:ext cx="792088" cy="3960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Схема 16"/>
          <p:cNvGraphicFramePr/>
          <p:nvPr>
            <p:extLst>
              <p:ext uri="{D42A27DB-BD31-4B8C-83A1-F6EECF244321}">
                <p14:modId xmlns:p14="http://schemas.microsoft.com/office/powerpoint/2010/main" val="4284389196"/>
              </p:ext>
            </p:extLst>
          </p:nvPr>
        </p:nvGraphicFramePr>
        <p:xfrm>
          <a:off x="755576" y="2348880"/>
          <a:ext cx="3888432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8" name="Схема 17"/>
          <p:cNvGraphicFramePr/>
          <p:nvPr>
            <p:extLst>
              <p:ext uri="{D42A27DB-BD31-4B8C-83A1-F6EECF244321}">
                <p14:modId xmlns:p14="http://schemas.microsoft.com/office/powerpoint/2010/main" val="1723778087"/>
              </p:ext>
            </p:extLst>
          </p:nvPr>
        </p:nvGraphicFramePr>
        <p:xfrm>
          <a:off x="4860032" y="2272323"/>
          <a:ext cx="3744416" cy="3080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0398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uk-UA" sz="2800" b="1" dirty="0">
                <a:ea typeface="Calibri"/>
                <a:cs typeface="Times New Roman"/>
              </a:rPr>
              <a:t>Палеографія</a:t>
            </a:r>
            <a:r>
              <a:rPr lang="uk-UA" b="1" dirty="0">
                <a:ea typeface="Calibri"/>
                <a:cs typeface="Times New Roman"/>
              </a:rPr>
              <a:t> </a:t>
            </a:r>
            <a:r>
              <a:rPr lang="uk-UA" sz="2800" dirty="0">
                <a:ea typeface="Calibri"/>
                <a:cs typeface="Times New Roman"/>
              </a:rPr>
              <a:t>(від гр. </a:t>
            </a:r>
            <a:r>
              <a:rPr lang="uk-UA" sz="2800" dirty="0" err="1">
                <a:ea typeface="Calibri"/>
                <a:cs typeface="Times New Roman"/>
              </a:rPr>
              <a:t>palais</a:t>
            </a:r>
            <a:r>
              <a:rPr lang="uk-UA" sz="2800" dirty="0">
                <a:ea typeface="Calibri"/>
                <a:cs typeface="Times New Roman"/>
              </a:rPr>
              <a:t> – старовинний і </a:t>
            </a:r>
            <a:r>
              <a:rPr lang="uk-UA" sz="2800" dirty="0" err="1">
                <a:ea typeface="Calibri"/>
                <a:cs typeface="Times New Roman"/>
              </a:rPr>
              <a:t>graphō</a:t>
            </a:r>
            <a:r>
              <a:rPr lang="uk-UA" sz="2800" dirty="0">
                <a:ea typeface="Calibri"/>
                <a:cs typeface="Times New Roman"/>
              </a:rPr>
              <a:t> – пишу) – допоміжна історико-філологічна дисципліна, яка вивчає історію письма, закономірності його розвитку на основі давніх писемних пам’яток.</a:t>
            </a:r>
            <a:endParaRPr lang="ru-RU" sz="2800" dirty="0">
              <a:effectLst/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756557462"/>
              </p:ext>
            </p:extLst>
          </p:nvPr>
        </p:nvGraphicFramePr>
        <p:xfrm>
          <a:off x="539552" y="2492896"/>
          <a:ext cx="806489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404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55576" y="404664"/>
            <a:ext cx="7848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>
                <a:ea typeface="Calibri"/>
              </a:rPr>
              <a:t>види </a:t>
            </a:r>
            <a:r>
              <a:rPr lang="uk-UA" sz="2800" dirty="0" smtClean="0">
                <a:ea typeface="Calibri"/>
              </a:rPr>
              <a:t>палеографії за </a:t>
            </a:r>
            <a:r>
              <a:rPr lang="uk-UA" sz="2800" dirty="0" err="1" smtClean="0">
                <a:ea typeface="Calibri"/>
              </a:rPr>
              <a:t>Ковалівим</a:t>
            </a:r>
            <a:endParaRPr lang="ru-RU" sz="2800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94362660"/>
              </p:ext>
            </p:extLst>
          </p:nvPr>
        </p:nvGraphicFramePr>
        <p:xfrm>
          <a:off x="611560" y="1268760"/>
          <a:ext cx="792088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Овал 4"/>
          <p:cNvSpPr/>
          <p:nvPr/>
        </p:nvSpPr>
        <p:spPr>
          <a:xfrm>
            <a:off x="1043608" y="5157192"/>
            <a:ext cx="1296144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>
                <a:solidFill>
                  <a:schemeClr val="bg1"/>
                </a:solidFill>
                <a:ea typeface="Calibri"/>
              </a:rPr>
              <a:t>неографія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70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1" y="548680"/>
            <a:ext cx="7848873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dirty="0">
                <a:ea typeface="Calibri"/>
              </a:rPr>
              <a:t>Герменевтика</a:t>
            </a:r>
            <a:r>
              <a:rPr lang="uk-UA" sz="3200" dirty="0">
                <a:ea typeface="Calibri"/>
              </a:rPr>
              <a:t> (від гр. </a:t>
            </a:r>
            <a:r>
              <a:rPr lang="uk-UA" sz="3200" dirty="0" err="1">
                <a:ea typeface="Calibri"/>
              </a:rPr>
              <a:t>hermēneutikos</a:t>
            </a:r>
            <a:r>
              <a:rPr lang="uk-UA" sz="3200" dirty="0">
                <a:ea typeface="Calibri"/>
              </a:rPr>
              <a:t> – пояснюю, тлумачу) – наука тлумачення текстів, учення про розуміння смислу. Вона використовує різні методи тлумачення художніх текстів: психоаналітичний, соціологічний, семіотичний, структуральний, рецептивний, гендерний тощо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4630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064896" cy="7368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uk-UA" b="1" dirty="0" smtClean="0">
                <a:ea typeface="Calibri"/>
                <a:cs typeface="Times New Roman"/>
              </a:rPr>
              <a:t>Психологія творчості</a:t>
            </a:r>
            <a:r>
              <a:rPr lang="uk-UA" dirty="0" smtClean="0">
                <a:ea typeface="Calibri"/>
                <a:cs typeface="Times New Roman"/>
              </a:rPr>
              <a:t> – міждисциплінарна наука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uk-UA" dirty="0" smtClean="0">
                <a:ea typeface="Calibri"/>
                <a:cs typeface="Times New Roman"/>
              </a:rPr>
              <a:t>Час формування: межа ХІХ – ХХ ст.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uk-UA" dirty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uk-UA" dirty="0" smtClean="0">
              <a:ea typeface="Calibri"/>
            </a:endParaRPr>
          </a:p>
          <a:p>
            <a:pPr marL="457200" algn="just"/>
            <a:r>
              <a:rPr lang="uk-UA" b="1" dirty="0" smtClean="0">
                <a:ea typeface="Calibri"/>
              </a:rPr>
              <a:t>Предмет</a:t>
            </a:r>
            <a:r>
              <a:rPr lang="uk-UA" dirty="0" smtClean="0">
                <a:ea typeface="Calibri"/>
              </a:rPr>
              <a:t> дослідження:</a:t>
            </a:r>
          </a:p>
          <a:p>
            <a:pPr marL="457200" algn="just"/>
            <a:r>
              <a:rPr lang="uk-UA" dirty="0" smtClean="0">
                <a:ea typeface="Calibri"/>
              </a:rPr>
              <a:t>записники, рукописи, самоспостереження</a:t>
            </a:r>
          </a:p>
          <a:p>
            <a:pPr marL="457200" algn="just"/>
            <a:r>
              <a:rPr lang="uk-UA" dirty="0" smtClean="0">
                <a:ea typeface="Calibri"/>
              </a:rPr>
              <a:t>митців, експертні оцінки тощо</a:t>
            </a: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uk-UA" dirty="0">
              <a:ea typeface="Calibri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uk-UA" dirty="0" smtClean="0">
              <a:ea typeface="Calibri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uk-UA" dirty="0">
              <a:ea typeface="Calibri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uk-UA" dirty="0" smtClean="0">
              <a:ea typeface="Calibri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uk-UA" b="1" dirty="0" smtClean="0">
                <a:ea typeface="Calibri"/>
              </a:rPr>
              <a:t>Об’єкт</a:t>
            </a:r>
            <a:r>
              <a:rPr lang="uk-UA" dirty="0" smtClean="0">
                <a:ea typeface="Calibri"/>
              </a:rPr>
              <a:t> дослідження: виникнення </a:t>
            </a:r>
            <a:r>
              <a:rPr lang="uk-UA" dirty="0">
                <a:ea typeface="Calibri"/>
              </a:rPr>
              <a:t>творчого задуму, його виношування, втілення, творчі імпульси, «муки творчості»</a:t>
            </a:r>
            <a:endParaRPr lang="uk-UA" dirty="0" smtClean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uk-UA" dirty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uk-UA" dirty="0" smtClean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uk-UA" dirty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endParaRPr lang="uk-UA" dirty="0" smtClean="0">
              <a:ea typeface="Calibri"/>
              <a:cs typeface="Times New Roman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uk-UA" dirty="0" smtClean="0">
                <a:ea typeface="Calibri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55030999"/>
              </p:ext>
            </p:extLst>
          </p:nvPr>
        </p:nvGraphicFramePr>
        <p:xfrm>
          <a:off x="4572000" y="908720"/>
          <a:ext cx="4176464" cy="3535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520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064896" cy="4025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uk-UA" sz="2800" b="1" dirty="0" err="1">
                <a:ea typeface="Calibri"/>
                <a:cs typeface="Times New Roman"/>
              </a:rPr>
              <a:t>Перекладознавство</a:t>
            </a:r>
            <a:r>
              <a:rPr lang="uk-UA" sz="2800" dirty="0">
                <a:ea typeface="Calibri"/>
                <a:cs typeface="Times New Roman"/>
              </a:rPr>
              <a:t> – наука, яка осмислює закономірності художнього перекладу, складники перекладацької майстерності, проблеми адекватності перекладу з однієї мови на іншу, його відповідності образному ладу, мистецькій структурі оригіналу та окремим її компонентам (на рівні мовностилістичному, лексичному, метафоричному тощо). </a:t>
            </a:r>
            <a:endParaRPr lang="ru-RU" sz="28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9481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229600" cy="4709160"/>
          </a:xfrm>
        </p:spPr>
        <p:txBody>
          <a:bodyPr>
            <a:normAutofit fontScale="25000" lnSpcReduction="20000"/>
          </a:bodyPr>
          <a:lstStyle/>
          <a:p>
            <a:pPr marL="137160" indent="0">
              <a:buNone/>
            </a:pPr>
            <a:r>
              <a:rPr lang="ru-RU" sz="10400" dirty="0" err="1"/>
              <a:t>Ніколаєнко</a:t>
            </a:r>
            <a:r>
              <a:rPr lang="ru-RU" sz="10400" dirty="0"/>
              <a:t> Валентина </a:t>
            </a:r>
            <a:r>
              <a:rPr lang="ru-RU" sz="10400" dirty="0" err="1"/>
              <a:t>Миколаївна</a:t>
            </a:r>
            <a:endParaRPr lang="ru-RU" sz="10400" dirty="0"/>
          </a:p>
          <a:p>
            <a:pPr marL="137160" indent="0">
              <a:buNone/>
            </a:pPr>
            <a:r>
              <a:rPr lang="ru-RU" sz="10400" dirty="0"/>
              <a:t>Кафедра </a:t>
            </a:r>
            <a:r>
              <a:rPr lang="ru-RU" sz="10400" dirty="0" err="1"/>
              <a:t>української</a:t>
            </a:r>
            <a:r>
              <a:rPr lang="ru-RU" sz="10400" dirty="0"/>
              <a:t> </a:t>
            </a:r>
            <a:r>
              <a:rPr lang="ru-RU" sz="10400" dirty="0" err="1"/>
              <a:t>літератури</a:t>
            </a:r>
            <a:r>
              <a:rPr lang="ru-RU" sz="10400" dirty="0"/>
              <a:t> (ауд. 232)</a:t>
            </a:r>
          </a:p>
          <a:p>
            <a:pPr marL="137160" indent="0">
              <a:buNone/>
            </a:pPr>
            <a:endParaRPr lang="ru-RU" sz="10400" dirty="0"/>
          </a:p>
          <a:p>
            <a:pPr marL="137160" indent="0">
              <a:buNone/>
            </a:pPr>
            <a:r>
              <a:rPr lang="ru-RU" sz="10400" dirty="0"/>
              <a:t>І </a:t>
            </a:r>
            <a:r>
              <a:rPr lang="ru-RU" sz="10400" dirty="0" smtClean="0"/>
              <a:t>семестр, 15 </a:t>
            </a:r>
            <a:r>
              <a:rPr lang="ru-RU" sz="10400" dirty="0" err="1" smtClean="0"/>
              <a:t>тижнів</a:t>
            </a:r>
            <a:endParaRPr lang="ru-RU" sz="10400" dirty="0"/>
          </a:p>
          <a:p>
            <a:pPr marL="137160" indent="0">
              <a:buNone/>
            </a:pPr>
            <a:r>
              <a:rPr lang="ru-RU" sz="10400" dirty="0" smtClean="0"/>
              <a:t>01.09.2025 - 14.12.2025</a:t>
            </a:r>
            <a:endParaRPr lang="ru-RU" sz="10400" dirty="0"/>
          </a:p>
          <a:p>
            <a:pPr marL="137160" indent="0">
              <a:buNone/>
            </a:pPr>
            <a:r>
              <a:rPr lang="ru-RU" sz="10400" dirty="0" err="1"/>
              <a:t>Екзамен</a:t>
            </a:r>
            <a:r>
              <a:rPr lang="ru-RU" sz="10400" dirty="0"/>
              <a:t> – </a:t>
            </a:r>
            <a:r>
              <a:rPr lang="uk-UA" sz="10400" dirty="0"/>
              <a:t>6.А4.01.25, </a:t>
            </a:r>
            <a:r>
              <a:rPr lang="uk-UA" sz="10400" dirty="0" smtClean="0"/>
              <a:t>6.В11.01.25</a:t>
            </a:r>
          </a:p>
          <a:p>
            <a:pPr marL="137160" indent="0">
              <a:buNone/>
            </a:pPr>
            <a:endParaRPr lang="ru-RU" sz="10400" dirty="0"/>
          </a:p>
          <a:p>
            <a:pPr marL="137160" indent="0">
              <a:buNone/>
            </a:pPr>
            <a:r>
              <a:rPr lang="ru-RU" sz="10400" dirty="0"/>
              <a:t>За </a:t>
            </a:r>
            <a:r>
              <a:rPr lang="ru-RU" sz="10400" dirty="0" err="1"/>
              <a:t>чисельником</a:t>
            </a:r>
            <a:r>
              <a:rPr lang="ru-RU" sz="10400" dirty="0"/>
              <a:t>                                 </a:t>
            </a:r>
            <a:r>
              <a:rPr lang="ru-RU" sz="10400" dirty="0" smtClean="0"/>
              <a:t>	За </a:t>
            </a:r>
            <a:r>
              <a:rPr lang="ru-RU" sz="10400" dirty="0" err="1"/>
              <a:t>знаменником</a:t>
            </a:r>
            <a:r>
              <a:rPr lang="ru-RU" sz="10400" dirty="0"/>
              <a:t> </a:t>
            </a:r>
          </a:p>
          <a:p>
            <a:pPr marL="137160" indent="0">
              <a:buNone/>
            </a:pPr>
            <a:r>
              <a:rPr lang="ru-RU" sz="10400" dirty="0" smtClean="0"/>
              <a:t>середа 9.35                               		</a:t>
            </a:r>
            <a:r>
              <a:rPr lang="ru-RU" sz="10400" dirty="0" err="1" smtClean="0"/>
              <a:t>вівторок</a:t>
            </a:r>
            <a:r>
              <a:rPr lang="ru-RU" sz="10400" dirty="0" smtClean="0"/>
              <a:t> 11.25       </a:t>
            </a:r>
            <a:endParaRPr lang="ru-RU" sz="10400" dirty="0"/>
          </a:p>
          <a:p>
            <a:pPr marL="137160" indent="0">
              <a:buNone/>
            </a:pPr>
            <a:endParaRPr lang="ru-RU" sz="10400" dirty="0"/>
          </a:p>
          <a:p>
            <a:pPr marL="137160" indent="0">
              <a:buNone/>
            </a:pPr>
            <a:r>
              <a:rPr lang="ru-RU" sz="10400" dirty="0" err="1"/>
              <a:t>Лекції</a:t>
            </a:r>
            <a:r>
              <a:rPr lang="ru-RU" sz="10400" dirty="0" smtClean="0"/>
              <a:t>: 16 </a:t>
            </a:r>
            <a:r>
              <a:rPr lang="ru-RU" sz="10400" dirty="0"/>
              <a:t>годин</a:t>
            </a:r>
          </a:p>
          <a:p>
            <a:pPr marL="137160" indent="0">
              <a:buNone/>
            </a:pPr>
            <a:r>
              <a:rPr lang="ru-RU" sz="10400" dirty="0" err="1"/>
              <a:t>Практичні</a:t>
            </a:r>
            <a:r>
              <a:rPr lang="ru-RU" sz="10400" dirty="0"/>
              <a:t> </a:t>
            </a:r>
            <a:r>
              <a:rPr lang="ru-RU" sz="10400" dirty="0" err="1"/>
              <a:t>заняття</a:t>
            </a:r>
            <a:r>
              <a:rPr lang="ru-RU" sz="10400" dirty="0"/>
              <a:t>: 14 годин</a:t>
            </a:r>
          </a:p>
          <a:p>
            <a:pPr marL="137160" indent="0">
              <a:buNone/>
            </a:pPr>
            <a:endParaRPr lang="ru-RU" sz="10400" dirty="0"/>
          </a:p>
          <a:p>
            <a:pPr marL="137160" indent="0">
              <a:buNone/>
            </a:pPr>
            <a:r>
              <a:rPr lang="ru-RU" sz="10400" dirty="0" err="1"/>
              <a:t>Консультація</a:t>
            </a:r>
            <a:r>
              <a:rPr lang="ru-RU" sz="10400" dirty="0"/>
              <a:t>:  </a:t>
            </a:r>
            <a:r>
              <a:rPr lang="uk-UA" sz="10400" dirty="0" smtClean="0"/>
              <a:t>вівторок 14</a:t>
            </a:r>
            <a:r>
              <a:rPr lang="ru-RU" sz="10400" dirty="0" smtClean="0"/>
              <a:t>.30-1</a:t>
            </a:r>
            <a:r>
              <a:rPr lang="uk-UA" sz="10400" dirty="0" smtClean="0"/>
              <a:t>6</a:t>
            </a:r>
            <a:r>
              <a:rPr lang="ru-RU" sz="10400" dirty="0" smtClean="0"/>
              <a:t>.30</a:t>
            </a:r>
            <a:endParaRPr lang="ru-RU" sz="10400" dirty="0"/>
          </a:p>
          <a:p>
            <a:pPr marL="137160" indent="0">
              <a:buNone/>
            </a:pPr>
            <a:endParaRPr lang="ru-RU" sz="10400" dirty="0"/>
          </a:p>
        </p:txBody>
      </p:sp>
    </p:spTree>
    <p:extLst>
      <p:ext uri="{BB962C8B-B14F-4D97-AF65-F5344CB8AC3E}">
        <p14:creationId xmlns:p14="http://schemas.microsoft.com/office/powerpoint/2010/main" val="186554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6517" y="3244334"/>
            <a:ext cx="3290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>
                <a:ea typeface="Calibri"/>
              </a:rPr>
              <a:t>«Вступ до літературознавства» 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04122371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47860" y="431724"/>
            <a:ext cx="74845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ea typeface="Calibri"/>
              </a:rPr>
              <a:t>«Вступ до літературознавства» складається з </a:t>
            </a:r>
            <a:r>
              <a:rPr lang="uk-UA" sz="2400" dirty="0" smtClean="0">
                <a:ea typeface="Calibri"/>
              </a:rPr>
              <a:t>розділів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463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260648"/>
            <a:ext cx="748883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СИСТЕМА НАБОРУ БАЛІВ: </a:t>
            </a:r>
            <a:endParaRPr lang="ru-RU" sz="2800" dirty="0"/>
          </a:p>
          <a:p>
            <a:r>
              <a:rPr lang="uk-UA" sz="2800" dirty="0"/>
              <a:t> </a:t>
            </a:r>
            <a:endParaRPr lang="ru-RU" sz="2800" dirty="0"/>
          </a:p>
          <a:p>
            <a:r>
              <a:rPr lang="uk-UA" sz="2800" dirty="0"/>
              <a:t>МАХ: 60 (30+30 ЗА СЕМЕСТР), </a:t>
            </a:r>
            <a:r>
              <a:rPr lang="en-US" sz="2800" dirty="0" smtClean="0"/>
              <a:t>MIN</a:t>
            </a:r>
            <a:r>
              <a:rPr lang="uk-UA" sz="2800" dirty="0" smtClean="0"/>
              <a:t> - </a:t>
            </a:r>
            <a:r>
              <a:rPr lang="uk-UA" sz="2800" dirty="0"/>
              <a:t>35</a:t>
            </a:r>
            <a:endParaRPr lang="ru-RU" sz="2800" dirty="0"/>
          </a:p>
          <a:p>
            <a:r>
              <a:rPr lang="uk-UA" sz="2800" dirty="0"/>
              <a:t>ТЕСТ: 2 (МАХ)</a:t>
            </a:r>
            <a:endParaRPr lang="ru-RU" sz="2800" dirty="0"/>
          </a:p>
          <a:p>
            <a:r>
              <a:rPr lang="uk-UA" sz="2800" dirty="0"/>
              <a:t>ЗАВДАННЯ: 2 (МАХ)</a:t>
            </a:r>
            <a:endParaRPr lang="ru-RU" sz="2800" dirty="0"/>
          </a:p>
          <a:p>
            <a:r>
              <a:rPr lang="uk-UA" sz="2800" dirty="0"/>
              <a:t>ПРАКТИЧНЕ ЗАНЯТТЯ: 5 (МАХ)</a:t>
            </a:r>
            <a:endParaRPr lang="ru-RU" sz="2800" dirty="0"/>
          </a:p>
          <a:p>
            <a:r>
              <a:rPr lang="uk-UA" sz="2800" dirty="0"/>
              <a:t>ПІДСУМКОВИЙ ТЕСТ: 5 (МАХ; 2)</a:t>
            </a:r>
            <a:endParaRPr lang="ru-RU" sz="2800" dirty="0"/>
          </a:p>
          <a:p>
            <a:r>
              <a:rPr lang="uk-UA" sz="2800" dirty="0"/>
              <a:t> </a:t>
            </a:r>
            <a:endParaRPr lang="ru-RU" sz="2800" dirty="0"/>
          </a:p>
          <a:p>
            <a:r>
              <a:rPr lang="uk-UA" sz="2800" dirty="0"/>
              <a:t>ЕКЗАМЕН</a:t>
            </a:r>
            <a:endParaRPr lang="ru-RU" sz="2800" dirty="0"/>
          </a:p>
          <a:p>
            <a:r>
              <a:rPr lang="uk-UA" sz="2800" dirty="0"/>
              <a:t>МАХ: 40 </a:t>
            </a:r>
            <a:endParaRPr lang="ru-RU" sz="2800" dirty="0"/>
          </a:p>
          <a:p>
            <a:r>
              <a:rPr lang="uk-UA" sz="2800" dirty="0"/>
              <a:t> </a:t>
            </a:r>
            <a:endParaRPr lang="ru-RU" sz="2800" dirty="0"/>
          </a:p>
          <a:p>
            <a:r>
              <a:rPr lang="uk-UA" sz="2800" dirty="0"/>
              <a:t>УСЬОГО: </a:t>
            </a:r>
            <a:endParaRPr lang="ru-RU" sz="2800" dirty="0"/>
          </a:p>
          <a:p>
            <a:r>
              <a:rPr lang="uk-UA" sz="2800" dirty="0"/>
              <a:t>МАХ: 100</a:t>
            </a:r>
            <a:endParaRPr lang="ru-RU" sz="2800" dirty="0"/>
          </a:p>
          <a:p>
            <a:r>
              <a:rPr lang="en-US" sz="2800" dirty="0"/>
              <a:t>MIN</a:t>
            </a:r>
            <a:r>
              <a:rPr lang="uk-UA" sz="2800" dirty="0"/>
              <a:t>: 35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2629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844824"/>
            <a:ext cx="7992888" cy="224676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uk-UA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ЛІТЕРАТУРОЗНАВСТВО ЯК НАУКА</a:t>
            </a:r>
            <a:endParaRPr lang="ru-RU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  <a:p>
            <a:endParaRPr lang="uk-UA" sz="2800" dirty="0" smtClean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uk-UA" sz="2800" dirty="0" smtClean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uk-UA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. Літературознавство та його основні галузі. </a:t>
            </a:r>
            <a:endParaRPr lang="ru-RU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uk-UA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2. Допоміжні літературознавчі дисципліни. </a:t>
            </a:r>
            <a:endParaRPr lang="ru-RU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uk-UA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3. Предмет, завдання і структура курсу</a:t>
            </a:r>
            <a:r>
              <a:rPr lang="uk-UA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ru-RU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32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828092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200" dirty="0" smtClean="0"/>
              <a:t>ЛІТЕРАТУРА</a:t>
            </a:r>
          </a:p>
          <a:p>
            <a:r>
              <a:rPr lang="uk-UA" sz="2200" dirty="0" smtClean="0"/>
              <a:t>Основна:</a:t>
            </a:r>
          </a:p>
          <a:p>
            <a:endParaRPr lang="uk-UA" sz="2200" dirty="0" smtClean="0"/>
          </a:p>
          <a:p>
            <a:r>
              <a:rPr lang="uk-UA" sz="2200" dirty="0"/>
              <a:t>1. Галич О. Теорія літератури : </a:t>
            </a:r>
            <a:r>
              <a:rPr lang="uk-UA" sz="2200" dirty="0" err="1"/>
              <a:t>підруч</a:t>
            </a:r>
            <a:r>
              <a:rPr lang="uk-UA" sz="2200" dirty="0"/>
              <a:t>. Київ : Либідь, 2001. С. 3–16. </a:t>
            </a:r>
            <a:endParaRPr lang="ru-RU" sz="2200" dirty="0"/>
          </a:p>
          <a:p>
            <a:r>
              <a:rPr lang="uk-UA" sz="2200" dirty="0"/>
              <a:t>2. Ткаченко А. Мистецтво слова (Вступ до літературознавства) : </a:t>
            </a:r>
            <a:r>
              <a:rPr lang="uk-UA" sz="2200" dirty="0" err="1"/>
              <a:t>підруч</a:t>
            </a:r>
            <a:r>
              <a:rPr lang="uk-UA" sz="2200" dirty="0"/>
              <a:t>. для гуманітаріїв. Київ : Правда Ярославичів, 1997. С. 7–22. </a:t>
            </a:r>
            <a:endParaRPr lang="ru-RU" sz="2200" dirty="0"/>
          </a:p>
          <a:p>
            <a:r>
              <a:rPr lang="uk-UA" sz="2200" dirty="0"/>
              <a:t>3. Літературознавчий словник-довідник / Р. </a:t>
            </a:r>
            <a:r>
              <a:rPr lang="uk-UA" sz="2200" dirty="0" err="1"/>
              <a:t>Гром’як</a:t>
            </a:r>
            <a:r>
              <a:rPr lang="uk-UA" sz="2200" dirty="0"/>
              <a:t>, Ю. Ковалів, В. </a:t>
            </a:r>
            <a:r>
              <a:rPr lang="uk-UA" sz="2200" dirty="0" err="1"/>
              <a:t>Теремко</a:t>
            </a:r>
            <a:r>
              <a:rPr lang="uk-UA" sz="2200" dirty="0"/>
              <a:t>. Київ : ВЦ «Академія», 1997. 752 с. </a:t>
            </a:r>
            <a:endParaRPr lang="ru-RU" sz="2200" dirty="0"/>
          </a:p>
          <a:p>
            <a:r>
              <a:rPr lang="uk-UA" sz="2200" dirty="0"/>
              <a:t>4. Лексикон загального та порівняльного літературознавства / ред. А. Волков. Чернівці : Золоті литаври, 2001. 636 с. </a:t>
            </a:r>
            <a:endParaRPr lang="ru-RU" sz="2200" dirty="0"/>
          </a:p>
          <a:p>
            <a:r>
              <a:rPr lang="uk-UA" sz="2200" dirty="0"/>
              <a:t>5. Галич О. Вступ до літературознавства : </a:t>
            </a:r>
            <a:r>
              <a:rPr lang="uk-UA" sz="2200" dirty="0" err="1"/>
              <a:t>підруч</a:t>
            </a:r>
            <a:r>
              <a:rPr lang="uk-UA" sz="2200" dirty="0"/>
              <a:t>. Луганськ : ДЗ «ЛНУ імені Тараса Шевченка», 2010. С. 3–29. </a:t>
            </a:r>
            <a:endParaRPr lang="ru-RU" sz="2200" dirty="0"/>
          </a:p>
          <a:p>
            <a:r>
              <a:rPr lang="uk-UA" sz="2200" dirty="0"/>
              <a:t>6. </a:t>
            </a:r>
            <a:r>
              <a:rPr lang="uk-UA" sz="2200" dirty="0" err="1"/>
              <a:t>Пахаренко</a:t>
            </a:r>
            <a:r>
              <a:rPr lang="uk-UA" sz="2200" dirty="0"/>
              <a:t> В. Основи теорії літератури : </a:t>
            </a:r>
            <a:r>
              <a:rPr lang="uk-UA" sz="2200" dirty="0" err="1"/>
              <a:t>навч</a:t>
            </a:r>
            <a:r>
              <a:rPr lang="uk-UA" sz="2200" dirty="0"/>
              <a:t>.-метод. </a:t>
            </a:r>
            <a:r>
              <a:rPr lang="uk-UA" sz="2200" dirty="0" err="1"/>
              <a:t>посіб</a:t>
            </a:r>
            <a:r>
              <a:rPr lang="uk-UA" sz="2200" dirty="0"/>
              <a:t>. </a:t>
            </a:r>
            <a:r>
              <a:rPr lang="uk-UA" sz="2200" dirty="0" smtClean="0"/>
              <a:t>Київ: </a:t>
            </a:r>
            <a:r>
              <a:rPr lang="uk-UA" sz="2200" dirty="0" err="1"/>
              <a:t>Генеза</a:t>
            </a:r>
            <a:r>
              <a:rPr lang="uk-UA" sz="2200" dirty="0"/>
              <a:t>, 2009. </a:t>
            </a:r>
            <a:r>
              <a:rPr lang="uk-UA" sz="2200" dirty="0" smtClean="0"/>
              <a:t>С</a:t>
            </a:r>
            <a:r>
              <a:rPr lang="uk-UA" sz="2200" dirty="0"/>
              <a:t>. 5–8. </a:t>
            </a:r>
            <a:endParaRPr lang="ru-RU" sz="2200" dirty="0"/>
          </a:p>
          <a:p>
            <a:r>
              <a:rPr lang="uk-UA" sz="2200" dirty="0"/>
              <a:t>7. Ференц. Н. Основи літературознавства : </a:t>
            </a:r>
            <a:r>
              <a:rPr lang="uk-UA" sz="2200" dirty="0" err="1"/>
              <a:t>підруч</a:t>
            </a:r>
            <a:r>
              <a:rPr lang="uk-UA" sz="2200" dirty="0"/>
              <a:t>. Київ : Знання, 2011. С. 10–28. </a:t>
            </a:r>
            <a:endParaRPr lang="ru-RU" sz="22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7984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rbis-nbuv.gov.ua/E_lib/IMG/ukr00002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8691"/>
            <a:ext cx="1451520" cy="226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rbis-nbuv.gov.ua/E_lib/IMG/ukr000211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69542"/>
            <a:ext cx="142875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chtyvo.org.ua/content/covers/4d93685015bf47d3f10222440b422f6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47031"/>
            <a:ext cx="1368000" cy="2206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Зображення сторінки книги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854" y="533503"/>
            <a:ext cx="1476000" cy="2145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2" descr="Вступ до літературознавства. Алексендр Галич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14" descr="Вступ до літературознавства. Алексендр Галич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16" descr="Вступ до літературознавства. Алексендр Галич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18" descr="Вступ до літературознавства. Алексендр Галич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20" descr="Вступ до літературознавства. Алексендр Галич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22" descr="D:\Users\%D0%92%D0%B0%D0%BB%D1%8F\Desktop\shopping (1).webp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48" name="Picture 24" descr="Книга «Вступ до літературознавства», автора Олексендр Галич – фото №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1606" y="3793582"/>
            <a:ext cx="1496211" cy="21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Основи теорії літератури - купити і читати книгу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3703582"/>
            <a:ext cx="1484064" cy="23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Основи літературознавства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702" y="3703582"/>
            <a:ext cx="1388575" cy="230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15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7"/>
            <a:ext cx="820891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/>
              <a:t>Додаткова: </a:t>
            </a:r>
            <a:endParaRPr lang="ru-RU" sz="2800" dirty="0"/>
          </a:p>
          <a:p>
            <a:pPr algn="just"/>
            <a:r>
              <a:rPr lang="uk-UA" sz="2800" dirty="0"/>
              <a:t>1. Козлов А., Щербак С., Козлов Р. Азбука літературознавства : </a:t>
            </a:r>
            <a:r>
              <a:rPr lang="uk-UA" sz="2800" dirty="0" err="1"/>
              <a:t>навч</a:t>
            </a:r>
            <a:r>
              <a:rPr lang="uk-UA" sz="2800" dirty="0"/>
              <a:t>.-метод. </a:t>
            </a:r>
            <a:r>
              <a:rPr lang="uk-UA" sz="2800" dirty="0" err="1"/>
              <a:t>посіб</a:t>
            </a:r>
            <a:r>
              <a:rPr lang="uk-UA" sz="2800" dirty="0"/>
              <a:t>. Київ, 1995. </a:t>
            </a:r>
            <a:endParaRPr lang="ru-RU" sz="2800" dirty="0"/>
          </a:p>
          <a:p>
            <a:pPr algn="just"/>
            <a:r>
              <a:rPr lang="uk-UA" sz="2800" dirty="0"/>
              <a:t>2. </a:t>
            </a:r>
            <a:r>
              <a:rPr lang="uk-UA" sz="2800" dirty="0" err="1"/>
              <a:t>Будний</a:t>
            </a:r>
            <a:r>
              <a:rPr lang="uk-UA" sz="2800" dirty="0"/>
              <a:t> В., Ільницький М. Порівняльне літературознавство : </a:t>
            </a:r>
            <a:r>
              <a:rPr lang="uk-UA" sz="2800" dirty="0" err="1"/>
              <a:t>підруч</a:t>
            </a:r>
            <a:r>
              <a:rPr lang="uk-UA" sz="2800" dirty="0"/>
              <a:t>. Київ : Видавничий дім «Києво-Могилянська академія», 2008. С. 5–25. </a:t>
            </a:r>
            <a:endParaRPr lang="ru-RU" sz="2800" dirty="0"/>
          </a:p>
          <a:p>
            <a:pPr algn="just"/>
            <a:r>
              <a:rPr lang="uk-UA" sz="2800" dirty="0"/>
              <a:t>3. </a:t>
            </a:r>
            <a:r>
              <a:rPr lang="uk-UA" sz="2800" dirty="0" err="1"/>
              <a:t>Сивокінь</a:t>
            </a:r>
            <a:r>
              <a:rPr lang="uk-UA" sz="2800" dirty="0"/>
              <a:t> Г. У вимірах сприймання. Теоретичні проблеми художньої літератури, її історії та функції. Київ : Фенікс, 2006. 304 с. </a:t>
            </a:r>
            <a:endParaRPr lang="ru-RU" sz="2800" dirty="0"/>
          </a:p>
          <a:p>
            <a:pPr algn="just"/>
            <a:r>
              <a:rPr lang="uk-UA" sz="2800" dirty="0"/>
              <a:t>5. </a:t>
            </a:r>
            <a:r>
              <a:rPr lang="uk-UA" sz="2800" dirty="0" err="1"/>
              <a:t>Удалов</a:t>
            </a:r>
            <a:r>
              <a:rPr lang="uk-UA" sz="2800" dirty="0"/>
              <a:t> В., </a:t>
            </a:r>
            <a:r>
              <a:rPr lang="uk-UA" sz="2800" dirty="0" err="1"/>
              <a:t>Зубович</a:t>
            </a:r>
            <a:r>
              <a:rPr lang="uk-UA" sz="2800" dirty="0"/>
              <a:t> В., Полежаєва Т. Складові літературознавства: процес дослідження, </a:t>
            </a:r>
            <a:r>
              <a:rPr lang="uk-UA" sz="2800" dirty="0" err="1"/>
              <a:t>цілісносистемна</a:t>
            </a:r>
            <a:r>
              <a:rPr lang="uk-UA" sz="2800" dirty="0"/>
              <a:t> картина. </a:t>
            </a:r>
            <a:r>
              <a:rPr lang="uk-UA" sz="2800" dirty="0" smtClean="0"/>
              <a:t>Київ–Луцьк : </a:t>
            </a:r>
            <a:r>
              <a:rPr lang="uk-UA" sz="2800" dirty="0"/>
              <a:t>ВАД, 2005. 72 с.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1872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13690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600" dirty="0"/>
              <a:t>Філологічні дисципліни:</a:t>
            </a:r>
            <a:endParaRPr lang="ru-RU" sz="2600" dirty="0"/>
          </a:p>
          <a:p>
            <a:pPr marL="1073150" lvl="0">
              <a:buFont typeface="Wingdings" panose="05000000000000000000" pitchFamily="2" charset="2"/>
              <a:buChar char="Ø"/>
            </a:pPr>
            <a:r>
              <a:rPr lang="uk-UA" sz="2600" dirty="0" smtClean="0"/>
              <a:t> мовознавство </a:t>
            </a:r>
            <a:r>
              <a:rPr lang="uk-UA" sz="2600" dirty="0"/>
              <a:t>(лінгвістика);</a:t>
            </a:r>
            <a:endParaRPr lang="ru-RU" sz="2600" dirty="0"/>
          </a:p>
          <a:p>
            <a:pPr marL="1073150" lvl="0">
              <a:buFont typeface="Wingdings" panose="05000000000000000000" pitchFamily="2" charset="2"/>
              <a:buChar char="Ø"/>
            </a:pPr>
            <a:r>
              <a:rPr lang="uk-UA" sz="2600" dirty="0" smtClean="0"/>
              <a:t> літературознавство</a:t>
            </a:r>
          </a:p>
          <a:p>
            <a:endParaRPr lang="ru-RU" sz="2600" dirty="0"/>
          </a:p>
          <a:p>
            <a:r>
              <a:rPr lang="uk-UA" sz="2600" dirty="0"/>
              <a:t>Спільне: вивчення словесності</a:t>
            </a:r>
            <a:r>
              <a:rPr lang="uk-UA" sz="2600" dirty="0" smtClean="0"/>
              <a:t>.</a:t>
            </a:r>
          </a:p>
          <a:p>
            <a:endParaRPr lang="ru-RU" sz="2600" dirty="0"/>
          </a:p>
          <a:p>
            <a:r>
              <a:rPr lang="uk-UA" sz="2600" dirty="0"/>
              <a:t>Різне: завдання: </a:t>
            </a:r>
            <a:endParaRPr lang="uk-UA" sz="2600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600" dirty="0" smtClean="0"/>
              <a:t>лінгвістика </a:t>
            </a:r>
            <a:r>
              <a:rPr lang="uk-UA" sz="2600" dirty="0"/>
              <a:t>досліджує мову, її функції, універсальні характеристики, структуру та історичний </a:t>
            </a:r>
            <a:r>
              <a:rPr lang="uk-UA" sz="2600" dirty="0" smtClean="0"/>
              <a:t>розвиток;</a:t>
            </a:r>
            <a:endParaRPr lang="ru-RU" sz="26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2600" dirty="0"/>
              <a:t>літературознавство вивчає художню літературу різних народів, виявляє закономірності її розвитку. </a:t>
            </a:r>
            <a:endParaRPr lang="uk-UA" sz="2600" dirty="0" smtClean="0"/>
          </a:p>
          <a:p>
            <a:endParaRPr lang="uk-UA" sz="2600" dirty="0"/>
          </a:p>
          <a:p>
            <a:r>
              <a:rPr lang="uk-UA" sz="2600" dirty="0" smtClean="0"/>
              <a:t>Обидві </a:t>
            </a:r>
            <a:r>
              <a:rPr lang="uk-UA" sz="2600" dirty="0"/>
              <a:t>філологічні дисципліни взаємодіють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136191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908720"/>
            <a:ext cx="698477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/>
              <a:t>Основні</a:t>
            </a:r>
            <a:r>
              <a:rPr lang="uk-UA" sz="4000" dirty="0"/>
              <a:t> дисципліни</a:t>
            </a:r>
            <a:r>
              <a:rPr lang="uk-UA" sz="3600" dirty="0" smtClean="0"/>
              <a:t>:</a:t>
            </a:r>
          </a:p>
          <a:p>
            <a:endParaRPr lang="ru-RU" sz="3600" dirty="0"/>
          </a:p>
          <a:p>
            <a:pPr marL="571500" lvl="0" indent="-571500">
              <a:buFont typeface="Wingdings" panose="05000000000000000000" pitchFamily="2" charset="2"/>
              <a:buChar char="ü"/>
            </a:pPr>
            <a:r>
              <a:rPr lang="uk-UA" sz="3600" dirty="0"/>
              <a:t> історія літератури; </a:t>
            </a:r>
            <a:endParaRPr lang="ru-RU" sz="3600" dirty="0"/>
          </a:p>
          <a:p>
            <a:pPr marL="571500" lvl="0" indent="-571500">
              <a:buFont typeface="Wingdings" panose="05000000000000000000" pitchFamily="2" charset="2"/>
              <a:buChar char="ü"/>
            </a:pPr>
            <a:r>
              <a:rPr lang="uk-UA" sz="3600" dirty="0"/>
              <a:t>теорія літератури; </a:t>
            </a:r>
            <a:endParaRPr lang="ru-RU" sz="3600" dirty="0"/>
          </a:p>
          <a:p>
            <a:pPr marL="571500" lvl="0" indent="-571500">
              <a:buFont typeface="Wingdings" panose="05000000000000000000" pitchFamily="2" charset="2"/>
              <a:buChar char="ü"/>
            </a:pPr>
            <a:r>
              <a:rPr lang="uk-UA" sz="3600" dirty="0"/>
              <a:t>літературна критика.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96637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313</TotalTime>
  <Words>998</Words>
  <Application>Microsoft Office PowerPoint</Application>
  <PresentationFormat>Экран (4:3)</PresentationFormat>
  <Paragraphs>132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9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Вступ  до літературознавства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Вступ  до літературознавства</dc:title>
  <dc:creator>Валя</dc:creator>
  <cp:lastModifiedBy>Valentina</cp:lastModifiedBy>
  <cp:revision>22</cp:revision>
  <dcterms:created xsi:type="dcterms:W3CDTF">2022-09-19T16:00:54Z</dcterms:created>
  <dcterms:modified xsi:type="dcterms:W3CDTF">2025-09-02T19:41:56Z</dcterms:modified>
</cp:coreProperties>
</file>