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58" r:id="rId5"/>
    <p:sldId id="259" r:id="rId6"/>
    <p:sldId id="260" r:id="rId7"/>
    <p:sldId id="272" r:id="rId8"/>
    <p:sldId id="273" r:id="rId9"/>
    <p:sldId id="261" r:id="rId10"/>
    <p:sldId id="262" r:id="rId11"/>
    <p:sldId id="270" r:id="rId12"/>
    <p:sldId id="263" r:id="rId13"/>
    <p:sldId id="264" r:id="rId14"/>
    <p:sldId id="265" r:id="rId15"/>
    <p:sldId id="266" r:id="rId16"/>
    <p:sldId id="267" r:id="rId17"/>
    <p:sldId id="268" r:id="rId18"/>
    <p:sldId id="287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8" r:id="rId29"/>
    <p:sldId id="283" r:id="rId30"/>
    <p:sldId id="284" r:id="rId31"/>
    <p:sldId id="285" r:id="rId32"/>
    <p:sldId id="286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1B6D7-4354-4F44-82EE-98964FDF2254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6CB3C5D-867F-4B4C-8F47-EB4FCB192277}">
      <dgm:prSet phldrT="[Текст]" phldr="1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2DB28-0758-478C-90F5-7268B50D62AD}" type="parTrans" cxnId="{988E8DDB-1C57-4A8C-A0B0-CF82D6C76AA9}">
      <dgm:prSet/>
      <dgm:spPr/>
      <dgm:t>
        <a:bodyPr/>
        <a:lstStyle/>
        <a:p>
          <a:endParaRPr lang="ru-RU"/>
        </a:p>
      </dgm:t>
    </dgm:pt>
    <dgm:pt modelId="{A0917B3A-0D84-4104-972E-273E3DA01137}" type="sibTrans" cxnId="{988E8DDB-1C57-4A8C-A0B0-CF82D6C76AA9}">
      <dgm:prSet/>
      <dgm:spPr/>
      <dgm:t>
        <a:bodyPr/>
        <a:lstStyle/>
        <a:p>
          <a:endParaRPr lang="ru-RU"/>
        </a:p>
      </dgm:t>
    </dgm:pt>
    <dgm:pt modelId="{88EC3626-46B6-401F-8267-2320C23E4F87}">
      <dgm:prSet phldrT="[Текст]"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взаємовідносини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ЄС та державами-членами (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рівність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держав-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членів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індивідуальність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повага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функцій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лояльного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співробітництва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Євросоюзу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держав-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членів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(ст. 4 ДЄС); </a:t>
          </a:r>
        </a:p>
      </dgm:t>
    </dgm:pt>
    <dgm:pt modelId="{E9DFD5FC-C5A3-4F24-A5EB-8375FBB96CF1}" type="parTrans" cxnId="{AC54D896-E860-4ACF-B8E8-F0827DDD2F5B}">
      <dgm:prSet/>
      <dgm:spPr/>
      <dgm:t>
        <a:bodyPr/>
        <a:lstStyle/>
        <a:p>
          <a:endParaRPr lang="ru-RU"/>
        </a:p>
      </dgm:t>
    </dgm:pt>
    <dgm:pt modelId="{6E81095C-7825-422D-BE0B-DE0C775C94C8}" type="sibTrans" cxnId="{AC54D896-E860-4ACF-B8E8-F0827DDD2F5B}">
      <dgm:prSet/>
      <dgm:spPr/>
      <dgm:t>
        <a:bodyPr/>
        <a:lstStyle/>
        <a:p>
          <a:endParaRPr lang="ru-RU"/>
        </a:p>
      </dgm:t>
    </dgm:pt>
    <dgm:pt modelId="{88589D38-9B74-49BE-8FCA-88CFD2DD2130}">
      <dgm:prSet phldrT="[Текст]" phldr="1"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15C1C-AB79-4091-A87F-3E3BD3C2F42B}" type="parTrans" cxnId="{BA6B6D69-8423-41A4-96E4-8B3161B7267A}">
      <dgm:prSet/>
      <dgm:spPr/>
      <dgm:t>
        <a:bodyPr/>
        <a:lstStyle/>
        <a:p>
          <a:endParaRPr lang="ru-RU"/>
        </a:p>
      </dgm:t>
    </dgm:pt>
    <dgm:pt modelId="{926CF80D-BF95-4153-AF4E-80F7348A5D84}" type="sibTrans" cxnId="{BA6B6D69-8423-41A4-96E4-8B3161B7267A}">
      <dgm:prSet/>
      <dgm:spPr/>
      <dgm:t>
        <a:bodyPr/>
        <a:lstStyle/>
        <a:p>
          <a:endParaRPr lang="ru-RU"/>
        </a:p>
      </dgm:t>
    </dgm:pt>
    <dgm:pt modelId="{89FFA5E8-FB90-4E8C-9DF1-9EB2F507EC37}">
      <dgm:prSet phldrT="[Текст]"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визначають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засади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розподілу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повноважень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у ЄС (принцип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наділення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повноваженнями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субсидіарність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пропорційність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(ст. 5 ДЄС); </a:t>
          </a:r>
        </a:p>
      </dgm:t>
    </dgm:pt>
    <dgm:pt modelId="{230775CD-15FF-472A-AEF5-EEBBFA3C7EB1}" type="parTrans" cxnId="{4925D023-3CD3-41EA-A774-3DB880A1D861}">
      <dgm:prSet/>
      <dgm:spPr/>
      <dgm:t>
        <a:bodyPr/>
        <a:lstStyle/>
        <a:p>
          <a:endParaRPr lang="ru-RU"/>
        </a:p>
      </dgm:t>
    </dgm:pt>
    <dgm:pt modelId="{94B71D7B-D7A1-4815-A6C8-0004975FBEFA}" type="sibTrans" cxnId="{4925D023-3CD3-41EA-A774-3DB880A1D861}">
      <dgm:prSet/>
      <dgm:spPr/>
      <dgm:t>
        <a:bodyPr/>
        <a:lstStyle/>
        <a:p>
          <a:endParaRPr lang="ru-RU"/>
        </a:p>
      </dgm:t>
    </dgm:pt>
    <dgm:pt modelId="{4BC4466A-AB86-406F-9FCD-712E9A1A3DF3}">
      <dgm:prSet phldrT="[Текст]" phldr="1"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54A5D-932C-47E0-B060-BEE5F41866D5}" type="parTrans" cxnId="{B6188297-C350-4929-BCCD-DB5F659D2A25}">
      <dgm:prSet/>
      <dgm:spPr/>
      <dgm:t>
        <a:bodyPr/>
        <a:lstStyle/>
        <a:p>
          <a:endParaRPr lang="ru-RU"/>
        </a:p>
      </dgm:t>
    </dgm:pt>
    <dgm:pt modelId="{0C738D98-22B4-466E-928D-4C67AB8A9F7B}" type="sibTrans" cxnId="{B6188297-C350-4929-BCCD-DB5F659D2A25}">
      <dgm:prSet/>
      <dgm:spPr/>
      <dgm:t>
        <a:bodyPr/>
        <a:lstStyle/>
        <a:p>
          <a:endParaRPr lang="ru-RU"/>
        </a:p>
      </dgm:t>
    </dgm:pt>
    <dgm:pt modelId="{9D4AAC35-4C51-400F-B058-86159CE2F235}">
      <dgm:prSet phldrT="[Текст]"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забезпечують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 і свобод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(ст. 6 ДЄС, ст. 16 ДФЄС);</a:t>
          </a:r>
        </a:p>
      </dgm:t>
    </dgm:pt>
    <dgm:pt modelId="{72EA71EB-317A-4CC3-83A3-D649F8638142}" type="parTrans" cxnId="{E1287FF4-162F-434B-B77B-2CA1CA6FDD05}">
      <dgm:prSet/>
      <dgm:spPr/>
      <dgm:t>
        <a:bodyPr/>
        <a:lstStyle/>
        <a:p>
          <a:endParaRPr lang="ru-RU"/>
        </a:p>
      </dgm:t>
    </dgm:pt>
    <dgm:pt modelId="{5D00DAF4-F785-428B-BBC9-4AD1F3E2CE4C}" type="sibTrans" cxnId="{E1287FF4-162F-434B-B77B-2CA1CA6FDD05}">
      <dgm:prSet/>
      <dgm:spPr/>
      <dgm:t>
        <a:bodyPr/>
        <a:lstStyle/>
        <a:p>
          <a:endParaRPr lang="ru-RU"/>
        </a:p>
      </dgm:t>
    </dgm:pt>
    <dgm:pt modelId="{294FBA7B-060C-4E97-83B6-0D379DED9D9B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F25E42-D967-4D2F-AC42-60DBF32E6DD0}" type="parTrans" cxnId="{DB7828BD-9EF5-4261-A505-A0857C2E30B2}">
      <dgm:prSet/>
      <dgm:spPr/>
      <dgm:t>
        <a:bodyPr/>
        <a:lstStyle/>
        <a:p>
          <a:endParaRPr lang="ru-RU"/>
        </a:p>
      </dgm:t>
    </dgm:pt>
    <dgm:pt modelId="{1D182EEA-74B9-4F98-B8F4-7FE74FE6C1AA}" type="sibTrans" cxnId="{DB7828BD-9EF5-4261-A505-A0857C2E30B2}">
      <dgm:prSet/>
      <dgm:spPr/>
      <dgm:t>
        <a:bodyPr/>
        <a:lstStyle/>
        <a:p>
          <a:endParaRPr lang="ru-RU"/>
        </a:p>
      </dgm:t>
    </dgm:pt>
    <dgm:pt modelId="{7A9B657E-7C53-4E61-8063-31DCE7F34268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ADD472-CE64-447E-B07A-46555348730A}" type="parTrans" cxnId="{967D94EA-AC86-4114-87E5-0F520D06AFB0}">
      <dgm:prSet/>
      <dgm:spPr/>
      <dgm:t>
        <a:bodyPr/>
        <a:lstStyle/>
        <a:p>
          <a:endParaRPr lang="ru-RU"/>
        </a:p>
      </dgm:t>
    </dgm:pt>
    <dgm:pt modelId="{C17207BF-52D5-4217-A2F0-88DC48455DD2}" type="sibTrans" cxnId="{967D94EA-AC86-4114-87E5-0F520D06AFB0}">
      <dgm:prSet/>
      <dgm:spPr/>
      <dgm:t>
        <a:bodyPr/>
        <a:lstStyle/>
        <a:p>
          <a:endParaRPr lang="ru-RU"/>
        </a:p>
      </dgm:t>
    </dgm:pt>
    <dgm:pt modelId="{D5E8ED14-5FB7-4951-88AB-345640C65D2D}">
      <dgm:prSet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закріплюють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демократичний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характер устрою ЄС (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рівність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ЄС,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представницька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демократія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участь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об'єднань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діалозі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інститутами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Союзу, участь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парламентів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ЄС,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гласність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статусу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церков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релігійних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асоціацій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громад у державах-членах (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9-12 ДЄС,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15 та 17 ДФЄС); </a:t>
          </a:r>
        </a:p>
      </dgm:t>
    </dgm:pt>
    <dgm:pt modelId="{793C244D-632E-4512-BCAC-ED3ADE76B456}" type="parTrans" cxnId="{0317D189-CA2B-459E-9AF3-B7A3A2ED6EF5}">
      <dgm:prSet/>
      <dgm:spPr/>
      <dgm:t>
        <a:bodyPr/>
        <a:lstStyle/>
        <a:p>
          <a:endParaRPr lang="ru-RU"/>
        </a:p>
      </dgm:t>
    </dgm:pt>
    <dgm:pt modelId="{2F6C0720-F069-4E07-9951-0C5C041B29B6}" type="sibTrans" cxnId="{0317D189-CA2B-459E-9AF3-B7A3A2ED6EF5}">
      <dgm:prSet/>
      <dgm:spPr/>
      <dgm:t>
        <a:bodyPr/>
        <a:lstStyle/>
        <a:p>
          <a:endParaRPr lang="ru-RU"/>
        </a:p>
      </dgm:t>
    </dgm:pt>
    <dgm:pt modelId="{FC5E6D8A-A291-43A7-B510-5D5CAB26E358}">
      <dgm:prSet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забезпечують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норм права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Євросоюзу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(верховенство і пряма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права ЄС); </a:t>
          </a:r>
        </a:p>
      </dgm:t>
    </dgm:pt>
    <dgm:pt modelId="{040F52E0-9E82-4431-A0A7-F1361264C101}" type="parTrans" cxnId="{0AC5265C-18B7-426D-B603-F552BE8E34F7}">
      <dgm:prSet/>
      <dgm:spPr/>
      <dgm:t>
        <a:bodyPr/>
        <a:lstStyle/>
        <a:p>
          <a:endParaRPr lang="ru-RU"/>
        </a:p>
      </dgm:t>
    </dgm:pt>
    <dgm:pt modelId="{43E0F765-DF23-4371-9B24-76E6B22718E0}" type="sibTrans" cxnId="{0AC5265C-18B7-426D-B603-F552BE8E34F7}">
      <dgm:prSet/>
      <dgm:spPr/>
      <dgm:t>
        <a:bodyPr/>
        <a:lstStyle/>
        <a:p>
          <a:endParaRPr lang="ru-RU"/>
        </a:p>
      </dgm:t>
    </dgm:pt>
    <dgm:pt modelId="{05CF3F6F-1C27-40F4-8431-C9437FA71310}">
      <dgm:prSet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D28E4-DFBC-40E0-9B45-95BB7DC1EB5C}" type="parTrans" cxnId="{E047AB22-04A1-4C08-9B6D-0F8CB9145AFC}">
      <dgm:prSet/>
      <dgm:spPr/>
      <dgm:t>
        <a:bodyPr/>
        <a:lstStyle/>
        <a:p>
          <a:endParaRPr lang="ru-RU"/>
        </a:p>
      </dgm:t>
    </dgm:pt>
    <dgm:pt modelId="{608531DE-BB45-4DB8-8E2C-C4D8D63F0037}" type="sibTrans" cxnId="{E047AB22-04A1-4C08-9B6D-0F8CB9145AFC}">
      <dgm:prSet/>
      <dgm:spPr/>
      <dgm:t>
        <a:bodyPr/>
        <a:lstStyle/>
        <a:p>
          <a:endParaRPr lang="ru-RU"/>
        </a:p>
      </dgm:t>
    </dgm:pt>
    <dgm:pt modelId="{E9F3BF85-47D4-4E9F-A4BF-2054F4A86F64}">
      <dgm:prSet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вимагають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координації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напрямів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політики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ЄС (ст. 7 ДФЕС)</a:t>
          </a:r>
        </a:p>
      </dgm:t>
    </dgm:pt>
    <dgm:pt modelId="{FEEC8EB2-C92F-4548-A51A-823010D0470A}" type="parTrans" cxnId="{3CFEAEB2-ACE7-4599-9936-EDF44816AD2E}">
      <dgm:prSet/>
      <dgm:spPr/>
      <dgm:t>
        <a:bodyPr/>
        <a:lstStyle/>
        <a:p>
          <a:endParaRPr lang="ru-RU"/>
        </a:p>
      </dgm:t>
    </dgm:pt>
    <dgm:pt modelId="{38F46530-8367-4421-A5B8-EBD4A6A1FFDF}" type="sibTrans" cxnId="{3CFEAEB2-ACE7-4599-9936-EDF44816AD2E}">
      <dgm:prSet/>
      <dgm:spPr/>
      <dgm:t>
        <a:bodyPr/>
        <a:lstStyle/>
        <a:p>
          <a:endParaRPr lang="ru-RU"/>
        </a:p>
      </dgm:t>
    </dgm:pt>
    <dgm:pt modelId="{D743AD50-A2A8-4EF4-AED8-7EDC6E039BF1}" type="pres">
      <dgm:prSet presAssocID="{0ED1B6D7-4354-4F44-82EE-98964FDF22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C57318-92CA-46F7-9392-C62A7E9F851F}" type="pres">
      <dgm:prSet presAssocID="{06CB3C5D-867F-4B4C-8F47-EB4FCB192277}" presName="composite" presStyleCnt="0"/>
      <dgm:spPr/>
    </dgm:pt>
    <dgm:pt modelId="{D9A3DAE4-1415-42D8-B001-47EE0FF0A485}" type="pres">
      <dgm:prSet presAssocID="{06CB3C5D-867F-4B4C-8F47-EB4FCB192277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79C87-BE78-432C-976E-E4D027FF89DC}" type="pres">
      <dgm:prSet presAssocID="{06CB3C5D-867F-4B4C-8F47-EB4FCB192277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AD665-7604-4BBF-9AB2-28539ACD1F1F}" type="pres">
      <dgm:prSet presAssocID="{A0917B3A-0D84-4104-972E-273E3DA01137}" presName="sp" presStyleCnt="0"/>
      <dgm:spPr/>
    </dgm:pt>
    <dgm:pt modelId="{A4A70BDA-ABD2-4CC9-8E6D-E62BF07F348D}" type="pres">
      <dgm:prSet presAssocID="{88589D38-9B74-49BE-8FCA-88CFD2DD2130}" presName="composite" presStyleCnt="0"/>
      <dgm:spPr/>
    </dgm:pt>
    <dgm:pt modelId="{7887D3F6-4C27-44E7-84FA-BB83B26DCDA4}" type="pres">
      <dgm:prSet presAssocID="{88589D38-9B74-49BE-8FCA-88CFD2DD2130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E4749-DE19-4025-A440-9E4CA0A27945}" type="pres">
      <dgm:prSet presAssocID="{88589D38-9B74-49BE-8FCA-88CFD2DD2130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7EE79-32D9-40C2-B4D9-AFCE9EE023EE}" type="pres">
      <dgm:prSet presAssocID="{926CF80D-BF95-4153-AF4E-80F7348A5D84}" presName="sp" presStyleCnt="0"/>
      <dgm:spPr/>
    </dgm:pt>
    <dgm:pt modelId="{8B3567A6-0520-4199-83D5-2AA9033B2A3C}" type="pres">
      <dgm:prSet presAssocID="{4BC4466A-AB86-406F-9FCD-712E9A1A3DF3}" presName="composite" presStyleCnt="0"/>
      <dgm:spPr/>
    </dgm:pt>
    <dgm:pt modelId="{5753102D-6D89-45CC-B9DC-9216268CAC76}" type="pres">
      <dgm:prSet presAssocID="{4BC4466A-AB86-406F-9FCD-712E9A1A3DF3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33C92-FCAE-4C12-A8C1-A322D635B51C}" type="pres">
      <dgm:prSet presAssocID="{4BC4466A-AB86-406F-9FCD-712E9A1A3DF3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BD4C0-753F-4CDC-9CD3-2CD09C16EC1A}" type="pres">
      <dgm:prSet presAssocID="{0C738D98-22B4-466E-928D-4C67AB8A9F7B}" presName="sp" presStyleCnt="0"/>
      <dgm:spPr/>
    </dgm:pt>
    <dgm:pt modelId="{1F5625FE-4468-43B7-AB2D-F81CD4315A6C}" type="pres">
      <dgm:prSet presAssocID="{7A9B657E-7C53-4E61-8063-31DCE7F34268}" presName="composite" presStyleCnt="0"/>
      <dgm:spPr/>
    </dgm:pt>
    <dgm:pt modelId="{BB119ACB-2730-4CB2-9FB3-4A95514CF1A0}" type="pres">
      <dgm:prSet presAssocID="{7A9B657E-7C53-4E61-8063-31DCE7F3426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3B28B-4C9C-486C-A5D1-DEC952F17890}" type="pres">
      <dgm:prSet presAssocID="{7A9B657E-7C53-4E61-8063-31DCE7F34268}" presName="descendantText" presStyleLbl="alignAcc1" presStyleIdx="3" presStyleCnt="6" custScaleY="132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708CA-A5F8-4049-8381-4A0A7ED49D4E}" type="pres">
      <dgm:prSet presAssocID="{C17207BF-52D5-4217-A2F0-88DC48455DD2}" presName="sp" presStyleCnt="0"/>
      <dgm:spPr/>
    </dgm:pt>
    <dgm:pt modelId="{B42FC013-2965-4216-89F7-AA66C0A03A2C}" type="pres">
      <dgm:prSet presAssocID="{294FBA7B-060C-4E97-83B6-0D379DED9D9B}" presName="composite" presStyleCnt="0"/>
      <dgm:spPr/>
    </dgm:pt>
    <dgm:pt modelId="{5558A215-37F3-470C-A1C6-86D8896A7C6A}" type="pres">
      <dgm:prSet presAssocID="{294FBA7B-060C-4E97-83B6-0D379DED9D9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13814-A874-4AC9-A701-7E0D2F1B0F59}" type="pres">
      <dgm:prSet presAssocID="{294FBA7B-060C-4E97-83B6-0D379DED9D9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9B535-6C08-4433-B6CB-F6D269F8A5F5}" type="pres">
      <dgm:prSet presAssocID="{1D182EEA-74B9-4F98-B8F4-7FE74FE6C1AA}" presName="sp" presStyleCnt="0"/>
      <dgm:spPr/>
    </dgm:pt>
    <dgm:pt modelId="{2CFA6511-DFF7-49FD-9D34-E70CD1878F35}" type="pres">
      <dgm:prSet presAssocID="{05CF3F6F-1C27-40F4-8431-C9437FA71310}" presName="composite" presStyleCnt="0"/>
      <dgm:spPr/>
    </dgm:pt>
    <dgm:pt modelId="{2CE2674F-2361-41AA-8E58-7C9067132B3F}" type="pres">
      <dgm:prSet presAssocID="{05CF3F6F-1C27-40F4-8431-C9437FA7131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7A8C6-313C-402B-A2B2-10F81F0688E8}" type="pres">
      <dgm:prSet presAssocID="{05CF3F6F-1C27-40F4-8431-C9437FA7131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5F8DB4-4E40-4AB3-B720-945E2075536E}" type="presOf" srcId="{89FFA5E8-FB90-4E8C-9DF1-9EB2F507EC37}" destId="{595E4749-DE19-4025-A440-9E4CA0A27945}" srcOrd="0" destOrd="0" presId="urn:microsoft.com/office/officeart/2005/8/layout/chevron2"/>
    <dgm:cxn modelId="{3CFEAEB2-ACE7-4599-9936-EDF44816AD2E}" srcId="{05CF3F6F-1C27-40F4-8431-C9437FA71310}" destId="{E9F3BF85-47D4-4E9F-A4BF-2054F4A86F64}" srcOrd="0" destOrd="0" parTransId="{FEEC8EB2-C92F-4548-A51A-823010D0470A}" sibTransId="{38F46530-8367-4421-A5B8-EBD4A6A1FFDF}"/>
    <dgm:cxn modelId="{967D94EA-AC86-4114-87E5-0F520D06AFB0}" srcId="{0ED1B6D7-4354-4F44-82EE-98964FDF2254}" destId="{7A9B657E-7C53-4E61-8063-31DCE7F34268}" srcOrd="3" destOrd="0" parTransId="{0BADD472-CE64-447E-B07A-46555348730A}" sibTransId="{C17207BF-52D5-4217-A2F0-88DC48455DD2}"/>
    <dgm:cxn modelId="{AC54D896-E860-4ACF-B8E8-F0827DDD2F5B}" srcId="{06CB3C5D-867F-4B4C-8F47-EB4FCB192277}" destId="{88EC3626-46B6-401F-8267-2320C23E4F87}" srcOrd="0" destOrd="0" parTransId="{E9DFD5FC-C5A3-4F24-A5EB-8375FBB96CF1}" sibTransId="{6E81095C-7825-422D-BE0B-DE0C775C94C8}"/>
    <dgm:cxn modelId="{E047AB22-04A1-4C08-9B6D-0F8CB9145AFC}" srcId="{0ED1B6D7-4354-4F44-82EE-98964FDF2254}" destId="{05CF3F6F-1C27-40F4-8431-C9437FA71310}" srcOrd="5" destOrd="0" parTransId="{E5DD28E4-DFBC-40E0-9B45-95BB7DC1EB5C}" sibTransId="{608531DE-BB45-4DB8-8E2C-C4D8D63F0037}"/>
    <dgm:cxn modelId="{E6FFAD13-7B5B-4F26-9BF7-6BBF3B84E1BF}" type="presOf" srcId="{294FBA7B-060C-4E97-83B6-0D379DED9D9B}" destId="{5558A215-37F3-470C-A1C6-86D8896A7C6A}" srcOrd="0" destOrd="0" presId="urn:microsoft.com/office/officeart/2005/8/layout/chevron2"/>
    <dgm:cxn modelId="{EE332F16-EFDF-4764-82A1-18F943206CD1}" type="presOf" srcId="{4BC4466A-AB86-406F-9FCD-712E9A1A3DF3}" destId="{5753102D-6D89-45CC-B9DC-9216268CAC76}" srcOrd="0" destOrd="0" presId="urn:microsoft.com/office/officeart/2005/8/layout/chevron2"/>
    <dgm:cxn modelId="{524D70AF-A7DD-4089-B513-6928A08FB885}" type="presOf" srcId="{E9F3BF85-47D4-4E9F-A4BF-2054F4A86F64}" destId="{B3B7A8C6-313C-402B-A2B2-10F81F0688E8}" srcOrd="0" destOrd="0" presId="urn:microsoft.com/office/officeart/2005/8/layout/chevron2"/>
    <dgm:cxn modelId="{B7CA21E8-9575-4BEC-8C59-89826517F570}" type="presOf" srcId="{D5E8ED14-5FB7-4951-88AB-345640C65D2D}" destId="{69F3B28B-4C9C-486C-A5D1-DEC952F17890}" srcOrd="0" destOrd="0" presId="urn:microsoft.com/office/officeart/2005/8/layout/chevron2"/>
    <dgm:cxn modelId="{BA6B6D69-8423-41A4-96E4-8B3161B7267A}" srcId="{0ED1B6D7-4354-4F44-82EE-98964FDF2254}" destId="{88589D38-9B74-49BE-8FCA-88CFD2DD2130}" srcOrd="1" destOrd="0" parTransId="{3C115C1C-AB79-4091-A87F-3E3BD3C2F42B}" sibTransId="{926CF80D-BF95-4153-AF4E-80F7348A5D84}"/>
    <dgm:cxn modelId="{E1287FF4-162F-434B-B77B-2CA1CA6FDD05}" srcId="{4BC4466A-AB86-406F-9FCD-712E9A1A3DF3}" destId="{9D4AAC35-4C51-400F-B058-86159CE2F235}" srcOrd="0" destOrd="0" parTransId="{72EA71EB-317A-4CC3-83A3-D649F8638142}" sibTransId="{5D00DAF4-F785-428B-BBC9-4AD1F3E2CE4C}"/>
    <dgm:cxn modelId="{DB7828BD-9EF5-4261-A505-A0857C2E30B2}" srcId="{0ED1B6D7-4354-4F44-82EE-98964FDF2254}" destId="{294FBA7B-060C-4E97-83B6-0D379DED9D9B}" srcOrd="4" destOrd="0" parTransId="{19F25E42-D967-4D2F-AC42-60DBF32E6DD0}" sibTransId="{1D182EEA-74B9-4F98-B8F4-7FE74FE6C1AA}"/>
    <dgm:cxn modelId="{0317D189-CA2B-459E-9AF3-B7A3A2ED6EF5}" srcId="{7A9B657E-7C53-4E61-8063-31DCE7F34268}" destId="{D5E8ED14-5FB7-4951-88AB-345640C65D2D}" srcOrd="0" destOrd="0" parTransId="{793C244D-632E-4512-BCAC-ED3ADE76B456}" sibTransId="{2F6C0720-F069-4E07-9951-0C5C041B29B6}"/>
    <dgm:cxn modelId="{B6188297-C350-4929-BCCD-DB5F659D2A25}" srcId="{0ED1B6D7-4354-4F44-82EE-98964FDF2254}" destId="{4BC4466A-AB86-406F-9FCD-712E9A1A3DF3}" srcOrd="2" destOrd="0" parTransId="{DD754A5D-932C-47E0-B060-BEE5F41866D5}" sibTransId="{0C738D98-22B4-466E-928D-4C67AB8A9F7B}"/>
    <dgm:cxn modelId="{4925D023-3CD3-41EA-A774-3DB880A1D861}" srcId="{88589D38-9B74-49BE-8FCA-88CFD2DD2130}" destId="{89FFA5E8-FB90-4E8C-9DF1-9EB2F507EC37}" srcOrd="0" destOrd="0" parTransId="{230775CD-15FF-472A-AEF5-EEBBFA3C7EB1}" sibTransId="{94B71D7B-D7A1-4815-A6C8-0004975FBEFA}"/>
    <dgm:cxn modelId="{988E8DDB-1C57-4A8C-A0B0-CF82D6C76AA9}" srcId="{0ED1B6D7-4354-4F44-82EE-98964FDF2254}" destId="{06CB3C5D-867F-4B4C-8F47-EB4FCB192277}" srcOrd="0" destOrd="0" parTransId="{C022DB28-0758-478C-90F5-7268B50D62AD}" sibTransId="{A0917B3A-0D84-4104-972E-273E3DA01137}"/>
    <dgm:cxn modelId="{ABB03FCD-D51C-4C22-9AC2-79148835AC5C}" type="presOf" srcId="{06CB3C5D-867F-4B4C-8F47-EB4FCB192277}" destId="{D9A3DAE4-1415-42D8-B001-47EE0FF0A485}" srcOrd="0" destOrd="0" presId="urn:microsoft.com/office/officeart/2005/8/layout/chevron2"/>
    <dgm:cxn modelId="{0AC5265C-18B7-426D-B603-F552BE8E34F7}" srcId="{294FBA7B-060C-4E97-83B6-0D379DED9D9B}" destId="{FC5E6D8A-A291-43A7-B510-5D5CAB26E358}" srcOrd="0" destOrd="0" parTransId="{040F52E0-9E82-4431-A0A7-F1361264C101}" sibTransId="{43E0F765-DF23-4371-9B24-76E6B22718E0}"/>
    <dgm:cxn modelId="{EBB53490-34AD-4453-A2C8-CA4DC5339568}" type="presOf" srcId="{88589D38-9B74-49BE-8FCA-88CFD2DD2130}" destId="{7887D3F6-4C27-44E7-84FA-BB83B26DCDA4}" srcOrd="0" destOrd="0" presId="urn:microsoft.com/office/officeart/2005/8/layout/chevron2"/>
    <dgm:cxn modelId="{7732243B-915F-4E3E-BB84-BD3E2362F08D}" type="presOf" srcId="{88EC3626-46B6-401F-8267-2320C23E4F87}" destId="{62479C87-BE78-432C-976E-E4D027FF89DC}" srcOrd="0" destOrd="0" presId="urn:microsoft.com/office/officeart/2005/8/layout/chevron2"/>
    <dgm:cxn modelId="{77B654A4-732F-4F63-8D3D-5CDEB5F697E1}" type="presOf" srcId="{05CF3F6F-1C27-40F4-8431-C9437FA71310}" destId="{2CE2674F-2361-41AA-8E58-7C9067132B3F}" srcOrd="0" destOrd="0" presId="urn:microsoft.com/office/officeart/2005/8/layout/chevron2"/>
    <dgm:cxn modelId="{D13AFC14-77A5-41A1-BEC2-E0771A15ECC3}" type="presOf" srcId="{9D4AAC35-4C51-400F-B058-86159CE2F235}" destId="{02A33C92-FCAE-4C12-A8C1-A322D635B51C}" srcOrd="0" destOrd="0" presId="urn:microsoft.com/office/officeart/2005/8/layout/chevron2"/>
    <dgm:cxn modelId="{DA07D4C8-8DD5-4877-A564-C37799581441}" type="presOf" srcId="{7A9B657E-7C53-4E61-8063-31DCE7F34268}" destId="{BB119ACB-2730-4CB2-9FB3-4A95514CF1A0}" srcOrd="0" destOrd="0" presId="urn:microsoft.com/office/officeart/2005/8/layout/chevron2"/>
    <dgm:cxn modelId="{22ED7944-A649-4241-A9B0-C484D1C98BFF}" type="presOf" srcId="{FC5E6D8A-A291-43A7-B510-5D5CAB26E358}" destId="{F9013814-A874-4AC9-A701-7E0D2F1B0F59}" srcOrd="0" destOrd="0" presId="urn:microsoft.com/office/officeart/2005/8/layout/chevron2"/>
    <dgm:cxn modelId="{4FC45B6F-BE98-4071-AC86-7B785DD43218}" type="presOf" srcId="{0ED1B6D7-4354-4F44-82EE-98964FDF2254}" destId="{D743AD50-A2A8-4EF4-AED8-7EDC6E039BF1}" srcOrd="0" destOrd="0" presId="urn:microsoft.com/office/officeart/2005/8/layout/chevron2"/>
    <dgm:cxn modelId="{CAD66077-D001-4431-B6C9-BCC9F01B317E}" type="presParOf" srcId="{D743AD50-A2A8-4EF4-AED8-7EDC6E039BF1}" destId="{E4C57318-92CA-46F7-9392-C62A7E9F851F}" srcOrd="0" destOrd="0" presId="urn:microsoft.com/office/officeart/2005/8/layout/chevron2"/>
    <dgm:cxn modelId="{0BAA4ECA-3E52-49D3-8589-A0FDBD7AE2DD}" type="presParOf" srcId="{E4C57318-92CA-46F7-9392-C62A7E9F851F}" destId="{D9A3DAE4-1415-42D8-B001-47EE0FF0A485}" srcOrd="0" destOrd="0" presId="urn:microsoft.com/office/officeart/2005/8/layout/chevron2"/>
    <dgm:cxn modelId="{6417FD6B-B637-474A-A883-AD33D256B7E4}" type="presParOf" srcId="{E4C57318-92CA-46F7-9392-C62A7E9F851F}" destId="{62479C87-BE78-432C-976E-E4D027FF89DC}" srcOrd="1" destOrd="0" presId="urn:microsoft.com/office/officeart/2005/8/layout/chevron2"/>
    <dgm:cxn modelId="{C8F2EB71-2CFD-457A-A022-72FC0A4D78C6}" type="presParOf" srcId="{D743AD50-A2A8-4EF4-AED8-7EDC6E039BF1}" destId="{6CCAD665-7604-4BBF-9AB2-28539ACD1F1F}" srcOrd="1" destOrd="0" presId="urn:microsoft.com/office/officeart/2005/8/layout/chevron2"/>
    <dgm:cxn modelId="{D0586DED-3757-4410-98C2-01475704E154}" type="presParOf" srcId="{D743AD50-A2A8-4EF4-AED8-7EDC6E039BF1}" destId="{A4A70BDA-ABD2-4CC9-8E6D-E62BF07F348D}" srcOrd="2" destOrd="0" presId="urn:microsoft.com/office/officeart/2005/8/layout/chevron2"/>
    <dgm:cxn modelId="{2733371F-DDF1-4F3C-86D3-F2959AC5B3B1}" type="presParOf" srcId="{A4A70BDA-ABD2-4CC9-8E6D-E62BF07F348D}" destId="{7887D3F6-4C27-44E7-84FA-BB83B26DCDA4}" srcOrd="0" destOrd="0" presId="urn:microsoft.com/office/officeart/2005/8/layout/chevron2"/>
    <dgm:cxn modelId="{762E2EDC-1853-42B7-9249-84EBCDB8F55A}" type="presParOf" srcId="{A4A70BDA-ABD2-4CC9-8E6D-E62BF07F348D}" destId="{595E4749-DE19-4025-A440-9E4CA0A27945}" srcOrd="1" destOrd="0" presId="urn:microsoft.com/office/officeart/2005/8/layout/chevron2"/>
    <dgm:cxn modelId="{0804F4C7-2BCD-4548-AC37-A1B75F91B41C}" type="presParOf" srcId="{D743AD50-A2A8-4EF4-AED8-7EDC6E039BF1}" destId="{0CF7EE79-32D9-40C2-B4D9-AFCE9EE023EE}" srcOrd="3" destOrd="0" presId="urn:microsoft.com/office/officeart/2005/8/layout/chevron2"/>
    <dgm:cxn modelId="{7DD1F096-1DBE-4F34-92A3-8FC58B133FC7}" type="presParOf" srcId="{D743AD50-A2A8-4EF4-AED8-7EDC6E039BF1}" destId="{8B3567A6-0520-4199-83D5-2AA9033B2A3C}" srcOrd="4" destOrd="0" presId="urn:microsoft.com/office/officeart/2005/8/layout/chevron2"/>
    <dgm:cxn modelId="{3DC74AF4-C784-445F-A423-1DBBCFB03990}" type="presParOf" srcId="{8B3567A6-0520-4199-83D5-2AA9033B2A3C}" destId="{5753102D-6D89-45CC-B9DC-9216268CAC76}" srcOrd="0" destOrd="0" presId="urn:microsoft.com/office/officeart/2005/8/layout/chevron2"/>
    <dgm:cxn modelId="{0C9EA5F0-0B48-42BD-8BC1-FE2C9E9DEE4A}" type="presParOf" srcId="{8B3567A6-0520-4199-83D5-2AA9033B2A3C}" destId="{02A33C92-FCAE-4C12-A8C1-A322D635B51C}" srcOrd="1" destOrd="0" presId="urn:microsoft.com/office/officeart/2005/8/layout/chevron2"/>
    <dgm:cxn modelId="{9278CE8F-D870-49E2-84BE-17A1FABA4817}" type="presParOf" srcId="{D743AD50-A2A8-4EF4-AED8-7EDC6E039BF1}" destId="{C1FBD4C0-753F-4CDC-9CD3-2CD09C16EC1A}" srcOrd="5" destOrd="0" presId="urn:microsoft.com/office/officeart/2005/8/layout/chevron2"/>
    <dgm:cxn modelId="{AA6B119E-5249-4F0D-8DAE-CA28D835ECEA}" type="presParOf" srcId="{D743AD50-A2A8-4EF4-AED8-7EDC6E039BF1}" destId="{1F5625FE-4468-43B7-AB2D-F81CD4315A6C}" srcOrd="6" destOrd="0" presId="urn:microsoft.com/office/officeart/2005/8/layout/chevron2"/>
    <dgm:cxn modelId="{3AC033D2-CA28-401D-AC86-08A285EBF6F5}" type="presParOf" srcId="{1F5625FE-4468-43B7-AB2D-F81CD4315A6C}" destId="{BB119ACB-2730-4CB2-9FB3-4A95514CF1A0}" srcOrd="0" destOrd="0" presId="urn:microsoft.com/office/officeart/2005/8/layout/chevron2"/>
    <dgm:cxn modelId="{AB38533A-23A7-4EBC-A729-094D8CADDF85}" type="presParOf" srcId="{1F5625FE-4468-43B7-AB2D-F81CD4315A6C}" destId="{69F3B28B-4C9C-486C-A5D1-DEC952F17890}" srcOrd="1" destOrd="0" presId="urn:microsoft.com/office/officeart/2005/8/layout/chevron2"/>
    <dgm:cxn modelId="{48AA86D2-3668-4BEF-A64D-ED53B09F9F6B}" type="presParOf" srcId="{D743AD50-A2A8-4EF4-AED8-7EDC6E039BF1}" destId="{A04708CA-A5F8-4049-8381-4A0A7ED49D4E}" srcOrd="7" destOrd="0" presId="urn:microsoft.com/office/officeart/2005/8/layout/chevron2"/>
    <dgm:cxn modelId="{D6C973CF-84F3-469D-8315-06BADB38AD39}" type="presParOf" srcId="{D743AD50-A2A8-4EF4-AED8-7EDC6E039BF1}" destId="{B42FC013-2965-4216-89F7-AA66C0A03A2C}" srcOrd="8" destOrd="0" presId="urn:microsoft.com/office/officeart/2005/8/layout/chevron2"/>
    <dgm:cxn modelId="{FEBCE8A6-81CD-4689-970C-6DBAF5FE0554}" type="presParOf" srcId="{B42FC013-2965-4216-89F7-AA66C0A03A2C}" destId="{5558A215-37F3-470C-A1C6-86D8896A7C6A}" srcOrd="0" destOrd="0" presId="urn:microsoft.com/office/officeart/2005/8/layout/chevron2"/>
    <dgm:cxn modelId="{6494FDEE-90CB-4EC6-9A91-553EC7F37197}" type="presParOf" srcId="{B42FC013-2965-4216-89F7-AA66C0A03A2C}" destId="{F9013814-A874-4AC9-A701-7E0D2F1B0F59}" srcOrd="1" destOrd="0" presId="urn:microsoft.com/office/officeart/2005/8/layout/chevron2"/>
    <dgm:cxn modelId="{1372E39C-D54B-4CD6-A67F-4889962A998E}" type="presParOf" srcId="{D743AD50-A2A8-4EF4-AED8-7EDC6E039BF1}" destId="{3899B535-6C08-4433-B6CB-F6D269F8A5F5}" srcOrd="9" destOrd="0" presId="urn:microsoft.com/office/officeart/2005/8/layout/chevron2"/>
    <dgm:cxn modelId="{42EB57FF-ACCD-4F36-B9DC-8DD426B2F29D}" type="presParOf" srcId="{D743AD50-A2A8-4EF4-AED8-7EDC6E039BF1}" destId="{2CFA6511-DFF7-49FD-9D34-E70CD1878F35}" srcOrd="10" destOrd="0" presId="urn:microsoft.com/office/officeart/2005/8/layout/chevron2"/>
    <dgm:cxn modelId="{52C35151-BCD4-47D3-A0AA-B2499ECE036A}" type="presParOf" srcId="{2CFA6511-DFF7-49FD-9D34-E70CD1878F35}" destId="{2CE2674F-2361-41AA-8E58-7C9067132B3F}" srcOrd="0" destOrd="0" presId="urn:microsoft.com/office/officeart/2005/8/layout/chevron2"/>
    <dgm:cxn modelId="{8B2D8124-0C09-4A7A-9505-B75476E6D4CD}" type="presParOf" srcId="{2CFA6511-DFF7-49FD-9D34-E70CD1878F35}" destId="{B3B7A8C6-313C-402B-A2B2-10F81F0688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83899-E50B-46ED-BFFF-0E34C82958B4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4A5EDA5-0DBC-4F11-AEB4-2785AA3DDAC1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5BC525C-1648-4D26-A300-366D591F05FB}" type="parTrans" cxnId="{62631D6C-0D78-40BC-8DBB-DBF301266FF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B56715-7507-40FC-B81E-69CEA318F9E9}" type="sibTrans" cxnId="{62631D6C-0D78-40BC-8DBB-DBF301266FF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A24A98-9B34-4C3B-A384-893711FBFD79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директива, як і регламент,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містить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правила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загального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характеру,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нормативним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актом. </a:t>
          </a:r>
        </a:p>
      </dgm:t>
    </dgm:pt>
    <dgm:pt modelId="{732FBCD6-2573-4468-A224-7CAD66471CFD}" type="parTrans" cxnId="{EAC8BB87-45C4-4910-9DEE-12871D1E41B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D71AC-BAE1-4F3C-A67C-7A9D7C390E5E}" type="sibTrans" cxnId="{EAC8BB87-45C4-4910-9DEE-12871D1E41B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43AB1-E1CF-40FD-8845-7FBDF26150CC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8284B3D1-2EB6-4019-9E9B-656278A9E5C2}" type="parTrans" cxnId="{82D23F88-E2E7-411A-AF2F-9FC0E2FDAA6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59302-A4E3-4E97-9C2D-A1C6E64917FF}" type="sibTrans" cxnId="{82D23F88-E2E7-411A-AF2F-9FC0E2FDAA6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B8DD23-A87A-4C14-A7BB-6B7D1A7CB81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• директива, як і регламент,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обов'язкова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наділена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обов'язковою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силою (на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відміну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наприклад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такої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сили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а є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лише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побажаннями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). Як і регламент, вона не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подальшої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ратифікації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в державах-членах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всупереч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деяких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 них; </a:t>
          </a:r>
        </a:p>
      </dgm:t>
    </dgm:pt>
    <dgm:pt modelId="{E9EEEAD1-00BF-466B-88F7-D6887E6C6E29}" type="parTrans" cxnId="{5FBE702B-C8C8-48E4-BF23-29330F6536A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985288-B180-4EAA-BF7A-6639B5190A2C}" type="sibTrans" cxnId="{5FBE702B-C8C8-48E4-BF23-29330F6536A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45EEA2-F64D-4905-8623-0071BE2AD698}">
      <dgm:prSet phldrT="[Текст]"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аналогічно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регламенту директива, як правило,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обов'язкова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Союзу.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Хоча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ст. 288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припускає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директив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окремих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держав-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членів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на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практиці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переважна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більшість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директив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приймаються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обов'язкові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держав;</a:t>
          </a:r>
        </a:p>
      </dgm:t>
    </dgm:pt>
    <dgm:pt modelId="{45C0E0CF-D1C0-42E0-96FF-0D0E2D08DC8D}" type="parTrans" cxnId="{3F65FFE0-0DB5-433D-A916-47891EF4D7A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3CF85-373A-4A76-A396-011C615C0900}" type="sibTrans" cxnId="{3F65FFE0-0DB5-433D-A916-47891EF4D7A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FD9E53-8A5C-4965-AC19-BDFFF1D3AB50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B6CBAB-7950-4249-82A3-3A9A6C9123B2}" type="parTrans" cxnId="{C34BEC7C-68A1-4161-9FAB-75D2BE83E3A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7AF75B-79EF-4747-9FC7-75E7CBBD1756}" type="sibTrans" cxnId="{C34BEC7C-68A1-4161-9FAB-75D2BE83E3A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3B81C-A9FB-43F4-9A65-87FB4532EDE5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8A05F3-7F04-45AD-9E37-510C1E66B483}" type="parTrans" cxnId="{D3055787-80FF-46AD-9176-AF67A0A07F5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EFED91-78C1-49F2-ABC4-4CB9BEB2D218}" type="sibTrans" cxnId="{D3055787-80FF-46AD-9176-AF67A0A07F5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EC1A03-4D45-4604-B15B-6270442FA240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64A0B-CF61-4091-AF33-AFCA4A944890}" type="parTrans" cxnId="{3A6FD5C5-8D61-4DDB-AC7B-B984F18B88D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B719C-55CC-4DF7-A49D-37D7488E7A87}" type="sibTrans" cxnId="{3A6FD5C5-8D61-4DDB-AC7B-B984F18B88D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C9C37F-FAFC-45B1-A598-E9779EA622EE}">
      <dgm:prSet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головна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специфічна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ознака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директиви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відрізняє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регламенту,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полягає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в тому,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директива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адресується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державам-членам,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зобов'язані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привести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своє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законодавство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відповідність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 нею. У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цьому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зв'язку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заключні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положення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директиви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традиційно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включається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стаття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формулюванням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адресована державам-членам»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в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перекладі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французької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«адресатами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цієї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директиви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-члени».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Вибір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вони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здійснюють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самостійно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18AC3688-9EA4-458A-B70B-CE146D88ED69}" type="parTrans" cxnId="{262ECCFC-B763-4623-BD58-192F0822B91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9D1A8-A466-4513-9BEC-5B95DACC600B}" type="sibTrans" cxnId="{262ECCFC-B763-4623-BD58-192F0822B91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311AA-0F95-4BBF-874A-0503E89FD329}">
      <dgm:prSet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A2A90-C295-41D4-AB61-A662A7B219DA}" type="parTrans" cxnId="{BAEB1FF9-9A2F-4CA1-9D4D-5D7D74E44D7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F1A8F-1DCD-4A6E-BA43-59B440A38C99}" type="sibTrans" cxnId="{BAEB1FF9-9A2F-4CA1-9D4D-5D7D74E44D7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ECAB7A-CEC3-457D-9F28-0579EE07CEBD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цьому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згідно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вимогами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закріплюються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в самих директивах,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правові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прийняті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 метою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імплементації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конкретної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директиви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містити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посилання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75B96F6F-7C13-43BE-B25E-966D5C7A1C13}" type="sibTrans" cxnId="{27556C65-E02B-4D64-A664-7F407D306F4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F14E3-B6BD-41DD-BD22-6CA54B3B74C8}" type="parTrans" cxnId="{27556C65-E02B-4D64-A664-7F407D306F4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80D69-513B-4B97-9655-26A9F4E6B768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33EF9496-8957-4D73-8A1B-C93302A31C0D}" type="sibTrans" cxnId="{39D771C1-4911-4D56-8961-BADFCAF9D0B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80157-A0C8-4245-9EC0-915E1499E0C2}" type="parTrans" cxnId="{39D771C1-4911-4D56-8961-BADFCAF9D0B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7B710-FC10-4BB8-BB7E-72BB16A9E7D1}" type="pres">
      <dgm:prSet presAssocID="{2F083899-E50B-46ED-BFFF-0E34C82958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C2D396-64E1-4C34-B7CB-173DF7549513}" type="pres">
      <dgm:prSet presAssocID="{34A5EDA5-0DBC-4F11-AEB4-2785AA3DDAC1}" presName="composite" presStyleCnt="0"/>
      <dgm:spPr/>
    </dgm:pt>
    <dgm:pt modelId="{A944E931-9A76-4DE4-8093-E0B8FF686507}" type="pres">
      <dgm:prSet presAssocID="{34A5EDA5-0DBC-4F11-AEB4-2785AA3DDAC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E2EC2-A859-40C7-AEAA-119EB41FFE32}" type="pres">
      <dgm:prSet presAssocID="{34A5EDA5-0DBC-4F11-AEB4-2785AA3DDAC1}" presName="descendantText" presStyleLbl="alignAcc1" presStyleIdx="0" presStyleCnt="5" custLinFactNeighborX="98" custLinFactNeighborY="4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FA8E0-358B-4D09-9C05-89AEA4B12B28}" type="pres">
      <dgm:prSet presAssocID="{A0B56715-7507-40FC-B81E-69CEA318F9E9}" presName="sp" presStyleCnt="0"/>
      <dgm:spPr/>
    </dgm:pt>
    <dgm:pt modelId="{AB248525-A519-4228-B67C-A0857169A12A}" type="pres">
      <dgm:prSet presAssocID="{88E43AB1-E1CF-40FD-8845-7FBDF26150CC}" presName="composite" presStyleCnt="0"/>
      <dgm:spPr/>
    </dgm:pt>
    <dgm:pt modelId="{E47EB57D-56E1-46D9-BAB3-658E27191318}" type="pres">
      <dgm:prSet presAssocID="{88E43AB1-E1CF-40FD-8845-7FBDF26150C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6FAFF-78EB-49F5-82AC-8B11C55FBA68}" type="pres">
      <dgm:prSet presAssocID="{88E43AB1-E1CF-40FD-8845-7FBDF26150C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3BA3D-37B9-4498-B4FB-BEFDF3894103}" type="pres">
      <dgm:prSet presAssocID="{EF759302-A4E3-4E97-9C2D-A1C6E64917FF}" presName="sp" presStyleCnt="0"/>
      <dgm:spPr/>
    </dgm:pt>
    <dgm:pt modelId="{965E83DD-0E10-478F-8C65-E39CC3168661}" type="pres">
      <dgm:prSet presAssocID="{D2480D69-513B-4B97-9655-26A9F4E6B768}" presName="composite" presStyleCnt="0"/>
      <dgm:spPr/>
    </dgm:pt>
    <dgm:pt modelId="{650242D0-4A9E-4458-A2A4-FADE804FCCB8}" type="pres">
      <dgm:prSet presAssocID="{D2480D69-513B-4B97-9655-26A9F4E6B76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F1C64-E403-4F6F-AD35-FEDC000E4CA9}" type="pres">
      <dgm:prSet presAssocID="{D2480D69-513B-4B97-9655-26A9F4E6B76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B287A-071B-41EA-82B3-BC5A60E241FA}" type="pres">
      <dgm:prSet presAssocID="{33EF9496-8957-4D73-8A1B-C93302A31C0D}" presName="sp" presStyleCnt="0"/>
      <dgm:spPr/>
    </dgm:pt>
    <dgm:pt modelId="{4FA5FABA-FA65-4FAE-BFD0-9454C4FCA712}" type="pres">
      <dgm:prSet presAssocID="{5AEC1A03-4D45-4604-B15B-6270442FA240}" presName="composite" presStyleCnt="0"/>
      <dgm:spPr/>
    </dgm:pt>
    <dgm:pt modelId="{1E94A8DD-CF9B-4C3A-987F-882A4F31C882}" type="pres">
      <dgm:prSet presAssocID="{5AEC1A03-4D45-4604-B15B-6270442FA24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9C29F-C57B-4009-8567-471C579B310F}" type="pres">
      <dgm:prSet presAssocID="{5AEC1A03-4D45-4604-B15B-6270442FA240}" presName="descendantText" presStyleLbl="alignAcc1" presStyleIdx="3" presStyleCnt="5" custScaleY="181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B8056-8773-4C94-BA5E-E4FE30338A89}" type="pres">
      <dgm:prSet presAssocID="{A05B719C-55CC-4DF7-A49D-37D7488E7A87}" presName="sp" presStyleCnt="0"/>
      <dgm:spPr/>
    </dgm:pt>
    <dgm:pt modelId="{D4DC9D35-46D8-4BA9-B97D-5AD486AEEF1D}" type="pres">
      <dgm:prSet presAssocID="{2FFD9E53-8A5C-4965-AC19-BDFFF1D3AB50}" presName="composite" presStyleCnt="0"/>
      <dgm:spPr/>
    </dgm:pt>
    <dgm:pt modelId="{359D7AE9-3C40-48AF-A8EF-F55428353C3C}" type="pres">
      <dgm:prSet presAssocID="{2FFD9E53-8A5C-4965-AC19-BDFFF1D3AB5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99EF8-8B6C-4FA4-A808-09CDBE88E92C}" type="pres">
      <dgm:prSet presAssocID="{2FFD9E53-8A5C-4965-AC19-BDFFF1D3AB5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BE702B-C8C8-48E4-BF23-29330F6536A5}" srcId="{88E43AB1-E1CF-40FD-8845-7FBDF26150CC}" destId="{9FB8DD23-A87A-4C14-A7BB-6B7D1A7CB817}" srcOrd="0" destOrd="0" parTransId="{E9EEEAD1-00BF-466B-88F7-D6887E6C6E29}" sibTransId="{F8985288-B180-4EAA-BF7A-6639B5190A2C}"/>
    <dgm:cxn modelId="{262ECCFC-B763-4623-BD58-192F0822B91A}" srcId="{5AEC1A03-4D45-4604-B15B-6270442FA240}" destId="{33C9C37F-FAFC-45B1-A598-E9779EA622EE}" srcOrd="0" destOrd="0" parTransId="{18AC3688-9EA4-458A-B70B-CE146D88ED69}" sibTransId="{00E9D1A8-A466-4513-9BEC-5B95DACC600B}"/>
    <dgm:cxn modelId="{D9E66EB1-C3D1-4711-B53E-41CBF08D3485}" type="presOf" srcId="{2FFD9E53-8A5C-4965-AC19-BDFFF1D3AB50}" destId="{359D7AE9-3C40-48AF-A8EF-F55428353C3C}" srcOrd="0" destOrd="0" presId="urn:microsoft.com/office/officeart/2005/8/layout/chevron2"/>
    <dgm:cxn modelId="{48F18C19-B23E-49AD-A03C-7AC51F4E93AB}" type="presOf" srcId="{34A5EDA5-0DBC-4F11-AEB4-2785AA3DDAC1}" destId="{A944E931-9A76-4DE4-8093-E0B8FF686507}" srcOrd="0" destOrd="0" presId="urn:microsoft.com/office/officeart/2005/8/layout/chevron2"/>
    <dgm:cxn modelId="{C34BEC7C-68A1-4161-9FAB-75D2BE83E3A9}" srcId="{2F083899-E50B-46ED-BFFF-0E34C82958B4}" destId="{2FFD9E53-8A5C-4965-AC19-BDFFF1D3AB50}" srcOrd="4" destOrd="0" parTransId="{69B6CBAB-7950-4249-82A3-3A9A6C9123B2}" sibTransId="{5F7AF75B-79EF-4747-9FC7-75E7CBBD1756}"/>
    <dgm:cxn modelId="{82D23F88-E2E7-411A-AF2F-9FC0E2FDAA6E}" srcId="{2F083899-E50B-46ED-BFFF-0E34C82958B4}" destId="{88E43AB1-E1CF-40FD-8845-7FBDF26150CC}" srcOrd="1" destOrd="0" parTransId="{8284B3D1-2EB6-4019-9E9B-656278A9E5C2}" sibTransId="{EF759302-A4E3-4E97-9C2D-A1C6E64917FF}"/>
    <dgm:cxn modelId="{BAEB1FF9-9A2F-4CA1-9D4D-5D7D74E44D7A}" srcId="{2FFD9E53-8A5C-4965-AC19-BDFFF1D3AB50}" destId="{626311AA-0F95-4BBF-874A-0503E89FD329}" srcOrd="0" destOrd="0" parTransId="{257A2A90-C295-41D4-AB61-A662A7B219DA}" sibTransId="{44EF1A8F-1DCD-4A6E-BA43-59B440A38C99}"/>
    <dgm:cxn modelId="{D3055787-80FF-46AD-9176-AF67A0A07F55}" srcId="{D2480D69-513B-4B97-9655-26A9F4E6B768}" destId="{B153B81C-A9FB-43F4-9A65-87FB4532EDE5}" srcOrd="1" destOrd="0" parTransId="{DA8A05F3-7F04-45AD-9E37-510C1E66B483}" sibTransId="{FDEFED91-78C1-49F2-ABC4-4CB9BEB2D218}"/>
    <dgm:cxn modelId="{B8E506FF-F3B5-48EC-A1A9-2B75E6D665CB}" type="presOf" srcId="{D2480D69-513B-4B97-9655-26A9F4E6B768}" destId="{650242D0-4A9E-4458-A2A4-FADE804FCCB8}" srcOrd="0" destOrd="0" presId="urn:microsoft.com/office/officeart/2005/8/layout/chevron2"/>
    <dgm:cxn modelId="{99336236-936D-4CDF-8D4C-1BEFAB695514}" type="presOf" srcId="{5AEC1A03-4D45-4604-B15B-6270442FA240}" destId="{1E94A8DD-CF9B-4C3A-987F-882A4F31C882}" srcOrd="0" destOrd="0" presId="urn:microsoft.com/office/officeart/2005/8/layout/chevron2"/>
    <dgm:cxn modelId="{27556C65-E02B-4D64-A664-7F407D306F4B}" srcId="{2FFD9E53-8A5C-4965-AC19-BDFFF1D3AB50}" destId="{B0ECAB7A-CEC3-457D-9F28-0579EE07CEBD}" srcOrd="1" destOrd="0" parTransId="{2DFF14E3-B6BD-41DD-BD22-6CA54B3B74C8}" sibTransId="{75B96F6F-7C13-43BE-B25E-966D5C7A1C13}"/>
    <dgm:cxn modelId="{3F65FFE0-0DB5-433D-A916-47891EF4D7A5}" srcId="{D2480D69-513B-4B97-9655-26A9F4E6B768}" destId="{BC45EEA2-F64D-4905-8623-0071BE2AD698}" srcOrd="0" destOrd="0" parTransId="{45C0E0CF-D1C0-42E0-96FF-0D0E2D08DC8D}" sibTransId="{7873CF85-373A-4A76-A396-011C615C0900}"/>
    <dgm:cxn modelId="{62631D6C-0D78-40BC-8DBB-DBF301266FFE}" srcId="{2F083899-E50B-46ED-BFFF-0E34C82958B4}" destId="{34A5EDA5-0DBC-4F11-AEB4-2785AA3DDAC1}" srcOrd="0" destOrd="0" parTransId="{65BC525C-1648-4D26-A300-366D591F05FB}" sibTransId="{A0B56715-7507-40FC-B81E-69CEA318F9E9}"/>
    <dgm:cxn modelId="{02BAC339-B1FF-4216-8B2B-191AA278BA6C}" type="presOf" srcId="{9FB8DD23-A87A-4C14-A7BB-6B7D1A7CB817}" destId="{E806FAFF-78EB-49F5-82AC-8B11C55FBA68}" srcOrd="0" destOrd="0" presId="urn:microsoft.com/office/officeart/2005/8/layout/chevron2"/>
    <dgm:cxn modelId="{5D9485BE-56C4-4258-BAF3-A544148856F7}" type="presOf" srcId="{B0ECAB7A-CEC3-457D-9F28-0579EE07CEBD}" destId="{28599EF8-8B6C-4FA4-A808-09CDBE88E92C}" srcOrd="0" destOrd="1" presId="urn:microsoft.com/office/officeart/2005/8/layout/chevron2"/>
    <dgm:cxn modelId="{E66700E5-AB14-4636-8CE3-F9C627C6C0A1}" type="presOf" srcId="{0BA24A98-9B34-4C3B-A384-893711FBFD79}" destId="{2A4E2EC2-A859-40C7-AEAA-119EB41FFE32}" srcOrd="0" destOrd="0" presId="urn:microsoft.com/office/officeart/2005/8/layout/chevron2"/>
    <dgm:cxn modelId="{5DB40EF3-8684-4BF9-BCFD-A13082F29072}" type="presOf" srcId="{BC45EEA2-F64D-4905-8623-0071BE2AD698}" destId="{0F7F1C64-E403-4F6F-AD35-FEDC000E4CA9}" srcOrd="0" destOrd="0" presId="urn:microsoft.com/office/officeart/2005/8/layout/chevron2"/>
    <dgm:cxn modelId="{AA3615B9-10B6-4E09-9CC0-6F8FEB448633}" type="presOf" srcId="{B153B81C-A9FB-43F4-9A65-87FB4532EDE5}" destId="{0F7F1C64-E403-4F6F-AD35-FEDC000E4CA9}" srcOrd="0" destOrd="1" presId="urn:microsoft.com/office/officeart/2005/8/layout/chevron2"/>
    <dgm:cxn modelId="{80C5ACAD-F72F-4815-9C84-16479E19E4AE}" type="presOf" srcId="{33C9C37F-FAFC-45B1-A598-E9779EA622EE}" destId="{6F09C29F-C57B-4009-8567-471C579B310F}" srcOrd="0" destOrd="0" presId="urn:microsoft.com/office/officeart/2005/8/layout/chevron2"/>
    <dgm:cxn modelId="{D731053B-B55A-4AFB-A1D0-1011D7E1CBB3}" type="presOf" srcId="{2F083899-E50B-46ED-BFFF-0E34C82958B4}" destId="{1837B710-FC10-4BB8-BB7E-72BB16A9E7D1}" srcOrd="0" destOrd="0" presId="urn:microsoft.com/office/officeart/2005/8/layout/chevron2"/>
    <dgm:cxn modelId="{5963AE5C-5B80-458E-BE5E-10DBF4122D91}" type="presOf" srcId="{626311AA-0F95-4BBF-874A-0503E89FD329}" destId="{28599EF8-8B6C-4FA4-A808-09CDBE88E92C}" srcOrd="0" destOrd="0" presId="urn:microsoft.com/office/officeart/2005/8/layout/chevron2"/>
    <dgm:cxn modelId="{9F37B60F-4A7D-48D2-9F27-421685841FBB}" type="presOf" srcId="{88E43AB1-E1CF-40FD-8845-7FBDF26150CC}" destId="{E47EB57D-56E1-46D9-BAB3-658E27191318}" srcOrd="0" destOrd="0" presId="urn:microsoft.com/office/officeart/2005/8/layout/chevron2"/>
    <dgm:cxn modelId="{EAC8BB87-45C4-4910-9DEE-12871D1E41B5}" srcId="{34A5EDA5-0DBC-4F11-AEB4-2785AA3DDAC1}" destId="{0BA24A98-9B34-4C3B-A384-893711FBFD79}" srcOrd="0" destOrd="0" parTransId="{732FBCD6-2573-4468-A224-7CAD66471CFD}" sibTransId="{F67D71AC-BAE1-4F3C-A67C-7A9D7C390E5E}"/>
    <dgm:cxn modelId="{39D771C1-4911-4D56-8961-BADFCAF9D0BD}" srcId="{2F083899-E50B-46ED-BFFF-0E34C82958B4}" destId="{D2480D69-513B-4B97-9655-26A9F4E6B768}" srcOrd="2" destOrd="0" parTransId="{C3480157-A0C8-4245-9EC0-915E1499E0C2}" sibTransId="{33EF9496-8957-4D73-8A1B-C93302A31C0D}"/>
    <dgm:cxn modelId="{3A6FD5C5-8D61-4DDB-AC7B-B984F18B88DB}" srcId="{2F083899-E50B-46ED-BFFF-0E34C82958B4}" destId="{5AEC1A03-4D45-4604-B15B-6270442FA240}" srcOrd="3" destOrd="0" parTransId="{A4E64A0B-CF61-4091-AF33-AFCA4A944890}" sibTransId="{A05B719C-55CC-4DF7-A49D-37D7488E7A87}"/>
    <dgm:cxn modelId="{4E61DF1E-D1E9-42D5-AFAB-962A18183F0B}" type="presParOf" srcId="{1837B710-FC10-4BB8-BB7E-72BB16A9E7D1}" destId="{B7C2D396-64E1-4C34-B7CB-173DF7549513}" srcOrd="0" destOrd="0" presId="urn:microsoft.com/office/officeart/2005/8/layout/chevron2"/>
    <dgm:cxn modelId="{A2233592-3692-4F3E-96CD-B1128F983C5A}" type="presParOf" srcId="{B7C2D396-64E1-4C34-B7CB-173DF7549513}" destId="{A944E931-9A76-4DE4-8093-E0B8FF686507}" srcOrd="0" destOrd="0" presId="urn:microsoft.com/office/officeart/2005/8/layout/chevron2"/>
    <dgm:cxn modelId="{0904E353-DCB4-419F-9A1D-54D78E681D27}" type="presParOf" srcId="{B7C2D396-64E1-4C34-B7CB-173DF7549513}" destId="{2A4E2EC2-A859-40C7-AEAA-119EB41FFE32}" srcOrd="1" destOrd="0" presId="urn:microsoft.com/office/officeart/2005/8/layout/chevron2"/>
    <dgm:cxn modelId="{CF6E0FA2-CEBF-4756-A8E0-FC9ACA776B54}" type="presParOf" srcId="{1837B710-FC10-4BB8-BB7E-72BB16A9E7D1}" destId="{8FBFA8E0-358B-4D09-9C05-89AEA4B12B28}" srcOrd="1" destOrd="0" presId="urn:microsoft.com/office/officeart/2005/8/layout/chevron2"/>
    <dgm:cxn modelId="{6F2DAFC7-59F5-481D-916C-D13A5F5F8927}" type="presParOf" srcId="{1837B710-FC10-4BB8-BB7E-72BB16A9E7D1}" destId="{AB248525-A519-4228-B67C-A0857169A12A}" srcOrd="2" destOrd="0" presId="urn:microsoft.com/office/officeart/2005/8/layout/chevron2"/>
    <dgm:cxn modelId="{9602786A-52E2-47D4-A2AD-D39E4D5F4433}" type="presParOf" srcId="{AB248525-A519-4228-B67C-A0857169A12A}" destId="{E47EB57D-56E1-46D9-BAB3-658E27191318}" srcOrd="0" destOrd="0" presId="urn:microsoft.com/office/officeart/2005/8/layout/chevron2"/>
    <dgm:cxn modelId="{AA5E0681-E464-4EBA-BC2B-14309A1264FF}" type="presParOf" srcId="{AB248525-A519-4228-B67C-A0857169A12A}" destId="{E806FAFF-78EB-49F5-82AC-8B11C55FBA68}" srcOrd="1" destOrd="0" presId="urn:microsoft.com/office/officeart/2005/8/layout/chevron2"/>
    <dgm:cxn modelId="{41951C71-EBF3-421D-B76D-6B13CF633339}" type="presParOf" srcId="{1837B710-FC10-4BB8-BB7E-72BB16A9E7D1}" destId="{0203BA3D-37B9-4498-B4FB-BEFDF3894103}" srcOrd="3" destOrd="0" presId="urn:microsoft.com/office/officeart/2005/8/layout/chevron2"/>
    <dgm:cxn modelId="{20032E95-2E6E-453A-8D29-D5A7DEE6D61D}" type="presParOf" srcId="{1837B710-FC10-4BB8-BB7E-72BB16A9E7D1}" destId="{965E83DD-0E10-478F-8C65-E39CC3168661}" srcOrd="4" destOrd="0" presId="urn:microsoft.com/office/officeart/2005/8/layout/chevron2"/>
    <dgm:cxn modelId="{B660C50C-5B67-4117-991A-3C744DFEBA1E}" type="presParOf" srcId="{965E83DD-0E10-478F-8C65-E39CC3168661}" destId="{650242D0-4A9E-4458-A2A4-FADE804FCCB8}" srcOrd="0" destOrd="0" presId="urn:microsoft.com/office/officeart/2005/8/layout/chevron2"/>
    <dgm:cxn modelId="{C6BA7353-3762-49EF-BC0E-1F1D7FBF6D9E}" type="presParOf" srcId="{965E83DD-0E10-478F-8C65-E39CC3168661}" destId="{0F7F1C64-E403-4F6F-AD35-FEDC000E4CA9}" srcOrd="1" destOrd="0" presId="urn:microsoft.com/office/officeart/2005/8/layout/chevron2"/>
    <dgm:cxn modelId="{30DA5E57-A955-4B9B-AECE-06C0324BD744}" type="presParOf" srcId="{1837B710-FC10-4BB8-BB7E-72BB16A9E7D1}" destId="{0D4B287A-071B-41EA-82B3-BC5A60E241FA}" srcOrd="5" destOrd="0" presId="urn:microsoft.com/office/officeart/2005/8/layout/chevron2"/>
    <dgm:cxn modelId="{2B090DF7-092F-4B45-B0CA-CABFA32653FC}" type="presParOf" srcId="{1837B710-FC10-4BB8-BB7E-72BB16A9E7D1}" destId="{4FA5FABA-FA65-4FAE-BFD0-9454C4FCA712}" srcOrd="6" destOrd="0" presId="urn:microsoft.com/office/officeart/2005/8/layout/chevron2"/>
    <dgm:cxn modelId="{C3A3B506-86E2-46FC-BD4F-D715A5F1CE65}" type="presParOf" srcId="{4FA5FABA-FA65-4FAE-BFD0-9454C4FCA712}" destId="{1E94A8DD-CF9B-4C3A-987F-882A4F31C882}" srcOrd="0" destOrd="0" presId="urn:microsoft.com/office/officeart/2005/8/layout/chevron2"/>
    <dgm:cxn modelId="{B0C17982-1284-41A6-9FA5-EC04C384913E}" type="presParOf" srcId="{4FA5FABA-FA65-4FAE-BFD0-9454C4FCA712}" destId="{6F09C29F-C57B-4009-8567-471C579B310F}" srcOrd="1" destOrd="0" presId="urn:microsoft.com/office/officeart/2005/8/layout/chevron2"/>
    <dgm:cxn modelId="{BDF17BA8-452F-4E7C-B307-F830FE57AA62}" type="presParOf" srcId="{1837B710-FC10-4BB8-BB7E-72BB16A9E7D1}" destId="{B62B8056-8773-4C94-BA5E-E4FE30338A89}" srcOrd="7" destOrd="0" presId="urn:microsoft.com/office/officeart/2005/8/layout/chevron2"/>
    <dgm:cxn modelId="{19D51E1E-EE00-4F09-90CE-BDBA4859544F}" type="presParOf" srcId="{1837B710-FC10-4BB8-BB7E-72BB16A9E7D1}" destId="{D4DC9D35-46D8-4BA9-B97D-5AD486AEEF1D}" srcOrd="8" destOrd="0" presId="urn:microsoft.com/office/officeart/2005/8/layout/chevron2"/>
    <dgm:cxn modelId="{8D0968CB-4595-47E9-98A4-BBFCF13D1B0A}" type="presParOf" srcId="{D4DC9D35-46D8-4BA9-B97D-5AD486AEEF1D}" destId="{359D7AE9-3C40-48AF-A8EF-F55428353C3C}" srcOrd="0" destOrd="0" presId="urn:microsoft.com/office/officeart/2005/8/layout/chevron2"/>
    <dgm:cxn modelId="{A2F4FCE4-C0E0-4FAD-AD9F-D944504545F3}" type="presParOf" srcId="{D4DC9D35-46D8-4BA9-B97D-5AD486AEEF1D}" destId="{28599EF8-8B6C-4FA4-A808-09CDBE88E9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3CD84D-6130-45FB-9D51-770F1F32C1C8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767A416-6EC4-4D03-97E5-65781A2C98CE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8AD84D7-0940-4228-8FA9-1A18A1B09E90}" type="parTrans" cxnId="{2A0B9C1C-9887-4F6C-840B-A0ED08C6184C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2BA1AD-DFA9-481C-9295-F1AB2DD9BDBF}" type="sibTrans" cxnId="{2A0B9C1C-9887-4F6C-840B-A0ED08C6184C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34856A-2251-46AA-A19C-E659A01F17EB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прийнятих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директивах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завжди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вказується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термін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імплементації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F7C5F907-5DFD-43C2-A080-5477823E64CF}" type="parTrans" cxnId="{7B2C8390-AC6B-4EA2-A096-F8E2C0BF8C07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059F9-F897-4EE9-985A-41AA79E57F8A}" type="sibTrans" cxnId="{7B2C8390-AC6B-4EA2-A096-F8E2C0BF8C07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FB81A8-A4E3-496A-AF04-FA390823A389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73388481-82B7-48D2-88B8-2FECA83DA0EF}" type="parTrans" cxnId="{B08F2F8B-DD1C-4453-A004-D9F0EF241FA3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D20255-5428-40EB-9C8C-7BE057D2E6AB}" type="sibTrans" cxnId="{B08F2F8B-DD1C-4453-A004-D9F0EF241FA3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3F5E5A-BF15-4537-9E50-2416ED2AE3D9}">
      <dgm:prSet phldrT="[Текст]"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окрема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держава,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незалежно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причини, не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приведе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своє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законодавство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відповідність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директиви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протягом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встановленого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терміну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то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подібна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бездіяльність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прирівнюється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порушення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обов'язків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випливають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установчого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договору,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визнається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правопорушенням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з точки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зору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ЄС.За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правопорушення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будь-яка держава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бути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притягнута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відповідальності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Комісією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перед Судом ЄС.</a:t>
          </a:r>
        </a:p>
      </dgm:t>
    </dgm:pt>
    <dgm:pt modelId="{A4ED17BC-3799-4CFD-B202-694CCFA611C4}" type="parTrans" cxnId="{54000F6D-6CF6-4AF7-8013-B97AF7A121D2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653EF-0677-4BFF-8B27-25A9A0EE23D0}" type="sibTrans" cxnId="{54000F6D-6CF6-4AF7-8013-B97AF7A121D2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AB5AA1-B5AA-469C-8B4A-11318034B74B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72662FF9-14E5-44C1-9438-F3EE6B170BF9}" type="parTrans" cxnId="{F3BED9E5-0164-49B9-8AD6-73A2B03F01D1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C414CC-DBCE-4568-96B7-A5859A3BC7E9}" type="sibTrans" cxnId="{F3BED9E5-0164-49B9-8AD6-73A2B03F01D1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54A86-2549-4063-BBA2-A6A124FA1A63}">
      <dgm:prSet phldrT="[Текст]"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E347B-4401-4A5B-A130-593BC09E116D}" type="parTrans" cxnId="{93256A97-8280-417E-9828-866F49B0E3E0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990013-78BB-43CF-A768-8886E9072B85}" type="sibTrans" cxnId="{93256A97-8280-417E-9828-866F49B0E3E0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C8984-E728-4013-AC85-7A118953B890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Після видання директиви ЄС держава-учасниця не може приймати нормативні акти, які б їй суперечили. Як виняток, можлива пряма дія директив.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4DAA76-DF0A-444E-BD8E-F1F5AE18D749}" type="parTrans" cxnId="{B1B1D972-1F8A-40CB-B9C3-C417C7D9EA16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609731-EF48-48FF-967C-74134C21587F}" type="sibTrans" cxnId="{B1B1D972-1F8A-40CB-B9C3-C417C7D9EA16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5549D-A3CE-45EE-A7AE-FACA2FDDBD75}">
      <dgm:prSet phldrT="[Текст]" custT="1"/>
      <dgm:spPr/>
      <dgm:t>
        <a:bodyPr/>
        <a:lstStyle/>
        <a:p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40FED-B2D9-46C4-BD45-33E9D6B110DA}" type="parTrans" cxnId="{E1477971-ABF8-4298-9CD7-18F7089B7F2E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05178C-AB87-45CC-9596-9656F3F82C76}" type="sibTrans" cxnId="{E1477971-ABF8-4298-9CD7-18F7089B7F2E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4F03AF-6CE3-430F-9364-E5EC2B5F8160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Директиви підлягають повідомленню тим державам-членам, котрим вони адресовані, і набирають чинності з моменту такого повідомлення. Важливі директиви публікуються в «Офіційному віснику ЄС». </a:t>
          </a:r>
        </a:p>
      </dgm:t>
    </dgm:pt>
    <dgm:pt modelId="{AAC5CD6D-B0E5-4F3A-9750-E2872F3AD101}" type="parTrans" cxnId="{FFF6E620-E5C2-4B3A-9278-0C96755A3DFB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0663E5-2CDE-47D1-AAA4-C7323C2503D7}" type="sibTrans" cxnId="{FFF6E620-E5C2-4B3A-9278-0C96755A3DFB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C3CBE6-7FF1-4D9C-8337-5C85265F173C}" type="pres">
      <dgm:prSet presAssocID="{B13CD84D-6130-45FB-9D51-770F1F32C1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1AB9F1-B843-4D8D-8A96-B0E7E7D3E929}" type="pres">
      <dgm:prSet presAssocID="{7767A416-6EC4-4D03-97E5-65781A2C98CE}" presName="composite" presStyleCnt="0"/>
      <dgm:spPr/>
    </dgm:pt>
    <dgm:pt modelId="{03114D93-A9D7-48D5-8B4B-B6817D1E0D31}" type="pres">
      <dgm:prSet presAssocID="{7767A416-6EC4-4D03-97E5-65781A2C98C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EEC81-F176-415C-B91C-D83D3B367558}" type="pres">
      <dgm:prSet presAssocID="{7767A416-6EC4-4D03-97E5-65781A2C98C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5FCED-4A59-470D-B246-8ECC0CE66C0F}" type="pres">
      <dgm:prSet presAssocID="{552BA1AD-DFA9-481C-9295-F1AB2DD9BDBF}" presName="sp" presStyleCnt="0"/>
      <dgm:spPr/>
    </dgm:pt>
    <dgm:pt modelId="{3C9DE2E5-6FAB-46FA-A14C-8B88DCB75401}" type="pres">
      <dgm:prSet presAssocID="{DDFB81A8-A4E3-496A-AF04-FA390823A389}" presName="composite" presStyleCnt="0"/>
      <dgm:spPr/>
    </dgm:pt>
    <dgm:pt modelId="{DB37C47E-8BBE-4EE3-A8E4-DEF7CE685C1E}" type="pres">
      <dgm:prSet presAssocID="{DDFB81A8-A4E3-496A-AF04-FA390823A38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D6E8E-602D-446A-B075-7B303B1DC3EE}" type="pres">
      <dgm:prSet presAssocID="{DDFB81A8-A4E3-496A-AF04-FA390823A389}" presName="descendantText" presStyleLbl="alignAcc1" presStyleIdx="1" presStyleCnt="4" custScaleY="126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DA6B4-9C89-4B3D-91F7-40E5BABAA589}" type="pres">
      <dgm:prSet presAssocID="{6AD20255-5428-40EB-9C8C-7BE057D2E6AB}" presName="sp" presStyleCnt="0"/>
      <dgm:spPr/>
    </dgm:pt>
    <dgm:pt modelId="{E22E9F45-E672-428C-BA31-C1F6600FED50}" type="pres">
      <dgm:prSet presAssocID="{08AB5AA1-B5AA-469C-8B4A-11318034B74B}" presName="composite" presStyleCnt="0"/>
      <dgm:spPr/>
    </dgm:pt>
    <dgm:pt modelId="{77B8CEBB-F0B6-4FF1-8B9E-59E77CC46995}" type="pres">
      <dgm:prSet presAssocID="{08AB5AA1-B5AA-469C-8B4A-11318034B74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9104-86C9-41A6-9FF9-97C9D700B0A4}" type="pres">
      <dgm:prSet presAssocID="{08AB5AA1-B5AA-469C-8B4A-11318034B74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7732C-F8F8-4C6F-BA84-01A1FE6A3C81}" type="pres">
      <dgm:prSet presAssocID="{C5C414CC-DBCE-4568-96B7-A5859A3BC7E9}" presName="sp" presStyleCnt="0"/>
      <dgm:spPr/>
    </dgm:pt>
    <dgm:pt modelId="{AAC75FA6-28BB-4966-9E0E-9B10D6D80CAC}" type="pres">
      <dgm:prSet presAssocID="{CB65549D-A3CE-45EE-A7AE-FACA2FDDBD75}" presName="composite" presStyleCnt="0"/>
      <dgm:spPr/>
    </dgm:pt>
    <dgm:pt modelId="{83C62585-56FD-453C-B447-F5E4CA90DA54}" type="pres">
      <dgm:prSet presAssocID="{CB65549D-A3CE-45EE-A7AE-FACA2FDDBD7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8CA5B-FE23-4793-83CC-DB285C7BA895}" type="pres">
      <dgm:prSet presAssocID="{CB65549D-A3CE-45EE-A7AE-FACA2FDDBD7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B1D972-1F8A-40CB-B9C3-C417C7D9EA16}" srcId="{08AB5AA1-B5AA-469C-8B4A-11318034B74B}" destId="{296C8984-E728-4013-AC85-7A118953B890}" srcOrd="1" destOrd="0" parTransId="{B04DAA76-DF0A-444E-BD8E-F1F5AE18D749}" sibTransId="{0D609731-EF48-48FF-967C-74134C21587F}"/>
    <dgm:cxn modelId="{5A117A53-C1F5-4609-AEA5-FABDFF94334E}" type="presOf" srcId="{B13CD84D-6130-45FB-9D51-770F1F32C1C8}" destId="{D5C3CBE6-7FF1-4D9C-8337-5C85265F173C}" srcOrd="0" destOrd="0" presId="urn:microsoft.com/office/officeart/2005/8/layout/chevron2"/>
    <dgm:cxn modelId="{5C8C761E-393A-4445-8EAE-FCB169A64C93}" type="presOf" srcId="{CB65549D-A3CE-45EE-A7AE-FACA2FDDBD75}" destId="{83C62585-56FD-453C-B447-F5E4CA90DA54}" srcOrd="0" destOrd="0" presId="urn:microsoft.com/office/officeart/2005/8/layout/chevron2"/>
    <dgm:cxn modelId="{44D763BF-8342-4085-A65D-43CFB773B5BA}" type="presOf" srcId="{DDFB81A8-A4E3-496A-AF04-FA390823A389}" destId="{DB37C47E-8BBE-4EE3-A8E4-DEF7CE685C1E}" srcOrd="0" destOrd="0" presId="urn:microsoft.com/office/officeart/2005/8/layout/chevron2"/>
    <dgm:cxn modelId="{54000F6D-6CF6-4AF7-8013-B97AF7A121D2}" srcId="{DDFB81A8-A4E3-496A-AF04-FA390823A389}" destId="{D33F5E5A-BF15-4537-9E50-2416ED2AE3D9}" srcOrd="0" destOrd="0" parTransId="{A4ED17BC-3799-4CFD-B202-694CCFA611C4}" sibTransId="{031653EF-0677-4BFF-8B27-25A9A0EE23D0}"/>
    <dgm:cxn modelId="{A0399F03-B919-4DE9-BFF7-802854647A64}" type="presOf" srcId="{D33F5E5A-BF15-4537-9E50-2416ED2AE3D9}" destId="{F09D6E8E-602D-446A-B075-7B303B1DC3EE}" srcOrd="0" destOrd="0" presId="urn:microsoft.com/office/officeart/2005/8/layout/chevron2"/>
    <dgm:cxn modelId="{404DB615-BA34-4351-ABC5-FD9E4C5F7912}" type="presOf" srcId="{7767A416-6EC4-4D03-97E5-65781A2C98CE}" destId="{03114D93-A9D7-48D5-8B4B-B6817D1E0D31}" srcOrd="0" destOrd="0" presId="urn:microsoft.com/office/officeart/2005/8/layout/chevron2"/>
    <dgm:cxn modelId="{BEBF7FD0-DC6F-44CF-8509-2C3463F6BF9B}" type="presOf" srcId="{08AB5AA1-B5AA-469C-8B4A-11318034B74B}" destId="{77B8CEBB-F0B6-4FF1-8B9E-59E77CC46995}" srcOrd="0" destOrd="0" presId="urn:microsoft.com/office/officeart/2005/8/layout/chevron2"/>
    <dgm:cxn modelId="{16E75F3C-3D78-41CC-B6AD-4A73FAF8D16B}" type="presOf" srcId="{7934856A-2251-46AA-A19C-E659A01F17EB}" destId="{CE0EEC81-F176-415C-B91C-D83D3B367558}" srcOrd="0" destOrd="0" presId="urn:microsoft.com/office/officeart/2005/8/layout/chevron2"/>
    <dgm:cxn modelId="{CB1E0CD3-F7F5-461D-8585-ED6B018320E4}" type="presOf" srcId="{296C8984-E728-4013-AC85-7A118953B890}" destId="{C4819104-86C9-41A6-9FF9-97C9D700B0A4}" srcOrd="0" destOrd="1" presId="urn:microsoft.com/office/officeart/2005/8/layout/chevron2"/>
    <dgm:cxn modelId="{7B2C8390-AC6B-4EA2-A096-F8E2C0BF8C07}" srcId="{7767A416-6EC4-4D03-97E5-65781A2C98CE}" destId="{7934856A-2251-46AA-A19C-E659A01F17EB}" srcOrd="0" destOrd="0" parTransId="{F7C5F907-5DFD-43C2-A080-5477823E64CF}" sibTransId="{637059F9-F897-4EE9-985A-41AA79E57F8A}"/>
    <dgm:cxn modelId="{FFF6E620-E5C2-4B3A-9278-0C96755A3DFB}" srcId="{CB65549D-A3CE-45EE-A7AE-FACA2FDDBD75}" destId="{174F03AF-6CE3-430F-9364-E5EC2B5F8160}" srcOrd="0" destOrd="0" parTransId="{AAC5CD6D-B0E5-4F3A-9750-E2872F3AD101}" sibTransId="{910663E5-2CDE-47D1-AAA4-C7323C2503D7}"/>
    <dgm:cxn modelId="{B08F2F8B-DD1C-4453-A004-D9F0EF241FA3}" srcId="{B13CD84D-6130-45FB-9D51-770F1F32C1C8}" destId="{DDFB81A8-A4E3-496A-AF04-FA390823A389}" srcOrd="1" destOrd="0" parTransId="{73388481-82B7-48D2-88B8-2FECA83DA0EF}" sibTransId="{6AD20255-5428-40EB-9C8C-7BE057D2E6AB}"/>
    <dgm:cxn modelId="{2A0B9C1C-9887-4F6C-840B-A0ED08C6184C}" srcId="{B13CD84D-6130-45FB-9D51-770F1F32C1C8}" destId="{7767A416-6EC4-4D03-97E5-65781A2C98CE}" srcOrd="0" destOrd="0" parTransId="{A8AD84D7-0940-4228-8FA9-1A18A1B09E90}" sibTransId="{552BA1AD-DFA9-481C-9295-F1AB2DD9BDBF}"/>
    <dgm:cxn modelId="{93256A97-8280-417E-9828-866F49B0E3E0}" srcId="{08AB5AA1-B5AA-469C-8B4A-11318034B74B}" destId="{3A154A86-2549-4063-BBA2-A6A124FA1A63}" srcOrd="0" destOrd="0" parTransId="{EBCE347B-4401-4A5B-A130-593BC09E116D}" sibTransId="{A6990013-78BB-43CF-A768-8886E9072B85}"/>
    <dgm:cxn modelId="{F3BED9E5-0164-49B9-8AD6-73A2B03F01D1}" srcId="{B13CD84D-6130-45FB-9D51-770F1F32C1C8}" destId="{08AB5AA1-B5AA-469C-8B4A-11318034B74B}" srcOrd="2" destOrd="0" parTransId="{72662FF9-14E5-44C1-9438-F3EE6B170BF9}" sibTransId="{C5C414CC-DBCE-4568-96B7-A5859A3BC7E9}"/>
    <dgm:cxn modelId="{E1477971-ABF8-4298-9CD7-18F7089B7F2E}" srcId="{B13CD84D-6130-45FB-9D51-770F1F32C1C8}" destId="{CB65549D-A3CE-45EE-A7AE-FACA2FDDBD75}" srcOrd="3" destOrd="0" parTransId="{20440FED-B2D9-46C4-BD45-33E9D6B110DA}" sibTransId="{F905178C-AB87-45CC-9596-9656F3F82C76}"/>
    <dgm:cxn modelId="{31DEF752-8B0C-4BE1-AEB6-24508A1784A7}" type="presOf" srcId="{174F03AF-6CE3-430F-9364-E5EC2B5F8160}" destId="{6FD8CA5B-FE23-4793-83CC-DB285C7BA895}" srcOrd="0" destOrd="0" presId="urn:microsoft.com/office/officeart/2005/8/layout/chevron2"/>
    <dgm:cxn modelId="{86F1F34D-3973-497A-B911-2C89B4A5FF4B}" type="presOf" srcId="{3A154A86-2549-4063-BBA2-A6A124FA1A63}" destId="{C4819104-86C9-41A6-9FF9-97C9D700B0A4}" srcOrd="0" destOrd="0" presId="urn:microsoft.com/office/officeart/2005/8/layout/chevron2"/>
    <dgm:cxn modelId="{D380D963-EE8F-45A7-BE2E-747B52E7FA56}" type="presParOf" srcId="{D5C3CBE6-7FF1-4D9C-8337-5C85265F173C}" destId="{3F1AB9F1-B843-4D8D-8A96-B0E7E7D3E929}" srcOrd="0" destOrd="0" presId="urn:microsoft.com/office/officeart/2005/8/layout/chevron2"/>
    <dgm:cxn modelId="{01ECF3B0-942B-4D22-8848-CE2E8C572E56}" type="presParOf" srcId="{3F1AB9F1-B843-4D8D-8A96-B0E7E7D3E929}" destId="{03114D93-A9D7-48D5-8B4B-B6817D1E0D31}" srcOrd="0" destOrd="0" presId="urn:microsoft.com/office/officeart/2005/8/layout/chevron2"/>
    <dgm:cxn modelId="{896922FF-98C2-4AA2-AA57-CEEE29C8C552}" type="presParOf" srcId="{3F1AB9F1-B843-4D8D-8A96-B0E7E7D3E929}" destId="{CE0EEC81-F176-415C-B91C-D83D3B367558}" srcOrd="1" destOrd="0" presId="urn:microsoft.com/office/officeart/2005/8/layout/chevron2"/>
    <dgm:cxn modelId="{638A6DFC-92A3-4A6C-B12B-497B6923BBA7}" type="presParOf" srcId="{D5C3CBE6-7FF1-4D9C-8337-5C85265F173C}" destId="{79C5FCED-4A59-470D-B246-8ECC0CE66C0F}" srcOrd="1" destOrd="0" presId="urn:microsoft.com/office/officeart/2005/8/layout/chevron2"/>
    <dgm:cxn modelId="{1CB5DB59-75ED-48B1-A3E0-84151A05ACBC}" type="presParOf" srcId="{D5C3CBE6-7FF1-4D9C-8337-5C85265F173C}" destId="{3C9DE2E5-6FAB-46FA-A14C-8B88DCB75401}" srcOrd="2" destOrd="0" presId="urn:microsoft.com/office/officeart/2005/8/layout/chevron2"/>
    <dgm:cxn modelId="{503C5967-3A70-4D81-BC25-01D907419D6A}" type="presParOf" srcId="{3C9DE2E5-6FAB-46FA-A14C-8B88DCB75401}" destId="{DB37C47E-8BBE-4EE3-A8E4-DEF7CE685C1E}" srcOrd="0" destOrd="0" presId="urn:microsoft.com/office/officeart/2005/8/layout/chevron2"/>
    <dgm:cxn modelId="{82774BA7-A2CA-40E9-94CE-488E12FF416C}" type="presParOf" srcId="{3C9DE2E5-6FAB-46FA-A14C-8B88DCB75401}" destId="{F09D6E8E-602D-446A-B075-7B303B1DC3EE}" srcOrd="1" destOrd="0" presId="urn:microsoft.com/office/officeart/2005/8/layout/chevron2"/>
    <dgm:cxn modelId="{FE831687-FB7A-4DF4-BF53-AC10451E7A25}" type="presParOf" srcId="{D5C3CBE6-7FF1-4D9C-8337-5C85265F173C}" destId="{D56DA6B4-9C89-4B3D-91F7-40E5BABAA589}" srcOrd="3" destOrd="0" presId="urn:microsoft.com/office/officeart/2005/8/layout/chevron2"/>
    <dgm:cxn modelId="{AB3BACD0-6329-4FCF-9B4A-BDF03EE3F3E0}" type="presParOf" srcId="{D5C3CBE6-7FF1-4D9C-8337-5C85265F173C}" destId="{E22E9F45-E672-428C-BA31-C1F6600FED50}" srcOrd="4" destOrd="0" presId="urn:microsoft.com/office/officeart/2005/8/layout/chevron2"/>
    <dgm:cxn modelId="{95C954F7-B798-4930-B38A-89FB2230D24B}" type="presParOf" srcId="{E22E9F45-E672-428C-BA31-C1F6600FED50}" destId="{77B8CEBB-F0B6-4FF1-8B9E-59E77CC46995}" srcOrd="0" destOrd="0" presId="urn:microsoft.com/office/officeart/2005/8/layout/chevron2"/>
    <dgm:cxn modelId="{F7C2A0F6-E7C7-45FE-AC34-671A276B05C9}" type="presParOf" srcId="{E22E9F45-E672-428C-BA31-C1F6600FED50}" destId="{C4819104-86C9-41A6-9FF9-97C9D700B0A4}" srcOrd="1" destOrd="0" presId="urn:microsoft.com/office/officeart/2005/8/layout/chevron2"/>
    <dgm:cxn modelId="{0C315CDF-70E5-4E50-8C47-F09B9BA2D785}" type="presParOf" srcId="{D5C3CBE6-7FF1-4D9C-8337-5C85265F173C}" destId="{A417732C-F8F8-4C6F-BA84-01A1FE6A3C81}" srcOrd="5" destOrd="0" presId="urn:microsoft.com/office/officeart/2005/8/layout/chevron2"/>
    <dgm:cxn modelId="{6124D07C-DA0A-42E8-8B67-AC44FF388669}" type="presParOf" srcId="{D5C3CBE6-7FF1-4D9C-8337-5C85265F173C}" destId="{AAC75FA6-28BB-4966-9E0E-9B10D6D80CAC}" srcOrd="6" destOrd="0" presId="urn:microsoft.com/office/officeart/2005/8/layout/chevron2"/>
    <dgm:cxn modelId="{8576D05D-AC60-4C7F-A66D-ADBFDA54D864}" type="presParOf" srcId="{AAC75FA6-28BB-4966-9E0E-9B10D6D80CAC}" destId="{83C62585-56FD-453C-B447-F5E4CA90DA54}" srcOrd="0" destOrd="0" presId="urn:microsoft.com/office/officeart/2005/8/layout/chevron2"/>
    <dgm:cxn modelId="{DA63EBC2-B14C-42E0-B259-0D3FA913A94B}" type="presParOf" srcId="{AAC75FA6-28BB-4966-9E0E-9B10D6D80CAC}" destId="{6FD8CA5B-FE23-4793-83CC-DB285C7BA8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4E689D-8EE7-44E8-B615-B290F0E6128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D95B80-2EF7-44BB-922C-F3E579FF3480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950EFDC-348C-4B54-899F-9F92E4EDC4B4}" type="parTrans" cxnId="{40CE43A6-30DB-4C2C-8012-F2804026AE9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393BE2-60E6-40B2-AFED-91A0DCBB63CB}" type="sibTrans" cxnId="{40CE43A6-30DB-4C2C-8012-F2804026AE9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D4A3D9-8FDC-4C7B-803F-E3253B1C5AA1}">
      <dgm:prSet phldrT="[Текст]" custT="1"/>
      <dgm:spPr/>
      <dgm:t>
        <a:bodyPr/>
        <a:lstStyle/>
        <a:p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Союзу, в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автоматично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визнаються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держав-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членів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2FEF2-C3F2-462A-AEAA-F19B9D682BBB}" type="parTrans" cxnId="{8A3E8E50-75AC-4456-A5E7-D813AA48F01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BF9F84-7C57-47F8-BDE9-88B3992EDEB9}" type="sibTrans" cxnId="{8A3E8E50-75AC-4456-A5E7-D813AA48F01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AD1502-6DB1-443B-8718-B585EC43F595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43180A62-316F-4A0B-8C9F-3539644F795E}" type="parTrans" cxnId="{3986B815-D6DA-42F0-A740-5599C96EF64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2930C7-7C14-4260-B5C6-24BDB669127A}" type="sibTrans" cxnId="{3986B815-D6DA-42F0-A740-5599C96EF64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77EE2-620C-4421-90D6-72241F190C4A}">
      <dgm:prSet phldrT="[Текст]" custT="1"/>
      <dgm:spPr/>
      <dgm:t>
        <a:bodyPr/>
        <a:lstStyle/>
        <a:p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особи,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офіційне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місцезнаходження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Союзу, в тому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числі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особи (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засновуються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законодавства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Союзу);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6CD70-CA16-4975-A9A0-8F5C6D8F50E1}" type="parTrans" cxnId="{E9269280-C863-4F5F-9757-0C8098BDEAD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D4BDED-2501-482E-A482-4E649E2B9772}" type="sibTrans" cxnId="{E9269280-C863-4F5F-9757-0C8098BDEAD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09B22-597F-4B64-B057-1569220BC143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5CEF3591-B1F2-47F5-8225-4FC29EA95B32}" type="parTrans" cxnId="{3844D6B3-E361-42A5-AE57-F1169507D47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7D2A6-6226-4575-9B5F-B12C037A67D8}" type="sibTrans" cxnId="{3844D6B3-E361-42A5-AE57-F1169507D47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D47C7A-5834-4211-AF20-F5D0B1D7A4FF}">
      <dgm:prSet phldrT="[Текст]" custT="1"/>
      <dgm:spPr/>
      <dgm:t>
        <a:bodyPr/>
        <a:lstStyle/>
        <a:p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держави-учасниці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 і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(уряди,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парламенти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суди, прокуратура і т.д.);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B5083F-6481-409C-8814-B7A80DFDA14D}" type="parTrans" cxnId="{6D7F6232-DC4B-41A4-AB59-D6463A70524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39438-0733-4BC0-924C-9F4F756061C1}" type="sibTrans" cxnId="{6D7F6232-DC4B-41A4-AB59-D6463A70524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356B4-D743-49D7-84C6-5FB527BA0424}">
      <dgm:prSet phldrT="[Текст]" custT="1"/>
      <dgm:spPr/>
      <dgm:t>
        <a:bodyPr/>
        <a:lstStyle/>
        <a:p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C83A5E-7D53-46E2-86B6-8833574710A7}" type="parTrans" cxnId="{D89FCFBF-D72D-4BEF-8199-CB1593C71C6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6CC44-5BC5-4F10-A55C-514787142D85}" type="sibTrans" cxnId="{D89FCFBF-D72D-4BEF-8199-CB1593C71C6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E6313-C0BB-428E-810B-DF39647478C0}">
      <dgm:prSet custT="1"/>
      <dgm:spPr/>
      <dgm:t>
        <a:bodyPr/>
        <a:lstStyle/>
        <a:p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Європейський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 в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цілому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структурні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підрозділи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6A902-392C-44CB-B567-B389BD1ACD20}" type="parTrans" cxnId="{3D518414-3A7C-4D41-A7F2-CCC7CE26A8A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062EB5-649C-4481-A1F3-D82046C9453B}" type="sibTrans" cxnId="{3D518414-3A7C-4D41-A7F2-CCC7CE26A8A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DFEAA-3C13-4103-BF17-1690B17F545F}">
      <dgm:prSet custT="1"/>
      <dgm:spPr/>
      <dgm:t>
        <a:bodyPr/>
        <a:lstStyle/>
        <a:p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6F32C-4A6B-416F-A943-36C2DDC21425}" type="parTrans" cxnId="{9D5111D7-5300-4E84-AC44-8B99E5FE177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FA3F06-C62A-476A-B0AA-394269CBE951}" type="sibTrans" cxnId="{9D5111D7-5300-4E84-AC44-8B99E5FE177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97411-944D-42BC-A566-9C009E066DB9}">
      <dgm:prSet custT="1"/>
      <dgm:spPr/>
      <dgm:t>
        <a:bodyPr/>
        <a:lstStyle/>
        <a:p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виступати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треті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входять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до складу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Союзу),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апатриди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особи,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проживають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знаходяться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здійснюють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свою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в межах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BDF2D-75D6-4D02-97E9-1F82C382BA7D}" type="parTrans" cxnId="{82D86499-3EC4-45C7-82A9-63B58BDF252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9958C-D6B5-415A-80BC-5F900C48A7F5}" type="sibTrans" cxnId="{82D86499-3EC4-45C7-82A9-63B58BDF252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DC5D9D-7E3A-4CBA-8810-3C82959F3EC6}" type="pres">
      <dgm:prSet presAssocID="{334E689D-8EE7-44E8-B615-B290F0E612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157457-6E2E-4BAE-A75F-F3E304F8D3D7}" type="pres">
      <dgm:prSet presAssocID="{BBD95B80-2EF7-44BB-922C-F3E579FF3480}" presName="composite" presStyleCnt="0"/>
      <dgm:spPr/>
    </dgm:pt>
    <dgm:pt modelId="{CCF49593-06F2-4057-A8CE-34EA7E383943}" type="pres">
      <dgm:prSet presAssocID="{BBD95B80-2EF7-44BB-922C-F3E579FF348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012A0-C72A-4767-A647-0F733B79CD9E}" type="pres">
      <dgm:prSet presAssocID="{BBD95B80-2EF7-44BB-922C-F3E579FF348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EF128-3C65-475D-9647-EEDBA27BB2B8}" type="pres">
      <dgm:prSet presAssocID="{58393BE2-60E6-40B2-AFED-91A0DCBB63CB}" presName="sp" presStyleCnt="0"/>
      <dgm:spPr/>
    </dgm:pt>
    <dgm:pt modelId="{032AC382-6A19-437E-A25F-DFF9A30EDB16}" type="pres">
      <dgm:prSet presAssocID="{66AD1502-6DB1-443B-8718-B585EC43F595}" presName="composite" presStyleCnt="0"/>
      <dgm:spPr/>
    </dgm:pt>
    <dgm:pt modelId="{44C22464-BAAB-43E8-9A6F-D07CFAF0236B}" type="pres">
      <dgm:prSet presAssocID="{66AD1502-6DB1-443B-8718-B585EC43F59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B7A2F-EE17-422D-A9DA-39AA7BEDC943}" type="pres">
      <dgm:prSet presAssocID="{66AD1502-6DB1-443B-8718-B585EC43F59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13BDE-1F41-403B-AD9C-14FE9ED9CC47}" type="pres">
      <dgm:prSet presAssocID="{FA2930C7-7C14-4260-B5C6-24BDB669127A}" presName="sp" presStyleCnt="0"/>
      <dgm:spPr/>
    </dgm:pt>
    <dgm:pt modelId="{C56BA87F-1455-4CA0-9E89-6FF75737E614}" type="pres">
      <dgm:prSet presAssocID="{38409B22-597F-4B64-B057-1569220BC143}" presName="composite" presStyleCnt="0"/>
      <dgm:spPr/>
    </dgm:pt>
    <dgm:pt modelId="{6F98A862-1098-4881-9B03-30787D82B9C7}" type="pres">
      <dgm:prSet presAssocID="{38409B22-597F-4B64-B057-1569220BC14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096D7-1070-441C-8EB1-A7AE703E6B89}" type="pres">
      <dgm:prSet presAssocID="{38409B22-597F-4B64-B057-1569220BC14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3F820-EBFE-4C1F-A594-BE9593781E86}" type="pres">
      <dgm:prSet presAssocID="{87B7D2A6-6226-4575-9B5F-B12C037A67D8}" presName="sp" presStyleCnt="0"/>
      <dgm:spPr/>
    </dgm:pt>
    <dgm:pt modelId="{BBC0923F-A330-4876-B3C7-CB4D0314CB64}" type="pres">
      <dgm:prSet presAssocID="{D24356B4-D743-49D7-84C6-5FB527BA0424}" presName="composite" presStyleCnt="0"/>
      <dgm:spPr/>
    </dgm:pt>
    <dgm:pt modelId="{C50089D7-D037-411F-89B5-0CAB1AAEE380}" type="pres">
      <dgm:prSet presAssocID="{D24356B4-D743-49D7-84C6-5FB527BA042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AF6B6-CCC8-41F8-B3A3-772927098DD4}" type="pres">
      <dgm:prSet presAssocID="{D24356B4-D743-49D7-84C6-5FB527BA042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13151-75DB-4930-A36A-9FFAF82444D0}" type="pres">
      <dgm:prSet presAssocID="{D306CC44-5BC5-4F10-A55C-514787142D85}" presName="sp" presStyleCnt="0"/>
      <dgm:spPr/>
    </dgm:pt>
    <dgm:pt modelId="{58A6398D-2D76-43BE-AE7D-15DE17A2E659}" type="pres">
      <dgm:prSet presAssocID="{5C4DFEAA-3C13-4103-BF17-1690B17F545F}" presName="composite" presStyleCnt="0"/>
      <dgm:spPr/>
    </dgm:pt>
    <dgm:pt modelId="{E56C2389-4F2B-4AE5-B8B3-FC815DB8E8D2}" type="pres">
      <dgm:prSet presAssocID="{5C4DFEAA-3C13-4103-BF17-1690B17F545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5C369-1CBA-4FCC-9B7D-FFC8531E4F8F}" type="pres">
      <dgm:prSet presAssocID="{5C4DFEAA-3C13-4103-BF17-1690B17F545F}" presName="descendantText" presStyleLbl="alignAcc1" presStyleIdx="4" presStyleCnt="5" custScaleY="133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17A36D-ED5D-4A3A-9374-5402F626E1BA}" type="presOf" srcId="{334E689D-8EE7-44E8-B615-B290F0E6128F}" destId="{7DDC5D9D-7E3A-4CBA-8810-3C82959F3EC6}" srcOrd="0" destOrd="0" presId="urn:microsoft.com/office/officeart/2005/8/layout/chevron2"/>
    <dgm:cxn modelId="{40CE43A6-30DB-4C2C-8012-F2804026AE99}" srcId="{334E689D-8EE7-44E8-B615-B290F0E6128F}" destId="{BBD95B80-2EF7-44BB-922C-F3E579FF3480}" srcOrd="0" destOrd="0" parTransId="{F950EFDC-348C-4B54-899F-9F92E4EDC4B4}" sibTransId="{58393BE2-60E6-40B2-AFED-91A0DCBB63CB}"/>
    <dgm:cxn modelId="{8AA314BF-EA26-442C-8D65-63E9961BFBCD}" type="presOf" srcId="{6A8E6313-C0BB-428E-810B-DF39647478C0}" destId="{1E6AF6B6-CCC8-41F8-B3A3-772927098DD4}" srcOrd="0" destOrd="0" presId="urn:microsoft.com/office/officeart/2005/8/layout/chevron2"/>
    <dgm:cxn modelId="{24D45FEA-5057-45C1-9F2A-A64911418CD3}" type="presOf" srcId="{F3D47C7A-5834-4211-AF20-F5D0B1D7A4FF}" destId="{AB2096D7-1070-441C-8EB1-A7AE703E6B89}" srcOrd="0" destOrd="0" presId="urn:microsoft.com/office/officeart/2005/8/layout/chevron2"/>
    <dgm:cxn modelId="{3844D6B3-E361-42A5-AE57-F1169507D476}" srcId="{334E689D-8EE7-44E8-B615-B290F0E6128F}" destId="{38409B22-597F-4B64-B057-1569220BC143}" srcOrd="2" destOrd="0" parTransId="{5CEF3591-B1F2-47F5-8225-4FC29EA95B32}" sibTransId="{87B7D2A6-6226-4575-9B5F-B12C037A67D8}"/>
    <dgm:cxn modelId="{6D7F6232-DC4B-41A4-AB59-D6463A705243}" srcId="{38409B22-597F-4B64-B057-1569220BC143}" destId="{F3D47C7A-5834-4211-AF20-F5D0B1D7A4FF}" srcOrd="0" destOrd="0" parTransId="{6AB5083F-6481-409C-8814-B7A80DFDA14D}" sibTransId="{7C739438-0733-4BC0-924C-9F4F756061C1}"/>
    <dgm:cxn modelId="{08518767-A342-4293-A3C2-9694464868DB}" type="presOf" srcId="{5C4DFEAA-3C13-4103-BF17-1690B17F545F}" destId="{E56C2389-4F2B-4AE5-B8B3-FC815DB8E8D2}" srcOrd="0" destOrd="0" presId="urn:microsoft.com/office/officeart/2005/8/layout/chevron2"/>
    <dgm:cxn modelId="{8A3E8E50-75AC-4456-A5E7-D813AA48F013}" srcId="{BBD95B80-2EF7-44BB-922C-F3E579FF3480}" destId="{ECD4A3D9-8FDC-4C7B-803F-E3253B1C5AA1}" srcOrd="0" destOrd="0" parTransId="{12E2FEF2-C3F2-462A-AEAA-F19B9D682BBB}" sibTransId="{79BF9F84-7C57-47F8-BDE9-88B3992EDEB9}"/>
    <dgm:cxn modelId="{E9269280-C863-4F5F-9757-0C8098BDEAD2}" srcId="{66AD1502-6DB1-443B-8718-B585EC43F595}" destId="{AA177EE2-620C-4421-90D6-72241F190C4A}" srcOrd="0" destOrd="0" parTransId="{5A26CD70-CA16-4975-A9A0-8F5C6D8F50E1}" sibTransId="{D9D4BDED-2501-482E-A482-4E649E2B9772}"/>
    <dgm:cxn modelId="{D89FCFBF-D72D-4BEF-8199-CB1593C71C66}" srcId="{334E689D-8EE7-44E8-B615-B290F0E6128F}" destId="{D24356B4-D743-49D7-84C6-5FB527BA0424}" srcOrd="3" destOrd="0" parTransId="{B7C83A5E-7D53-46E2-86B6-8833574710A7}" sibTransId="{D306CC44-5BC5-4F10-A55C-514787142D85}"/>
    <dgm:cxn modelId="{A9108AFA-EAF1-4A21-8765-1EB46556D337}" type="presOf" srcId="{ECD4A3D9-8FDC-4C7B-803F-E3253B1C5AA1}" destId="{4B9012A0-C72A-4767-A647-0F733B79CD9E}" srcOrd="0" destOrd="0" presId="urn:microsoft.com/office/officeart/2005/8/layout/chevron2"/>
    <dgm:cxn modelId="{A70CC039-2905-4053-96C9-31B4BEC4215D}" type="presOf" srcId="{2B797411-944D-42BC-A566-9C009E066DB9}" destId="{90E5C369-1CBA-4FCC-9B7D-FFC8531E4F8F}" srcOrd="0" destOrd="0" presId="urn:microsoft.com/office/officeart/2005/8/layout/chevron2"/>
    <dgm:cxn modelId="{99EA6BB2-9CDA-4AFB-8CC6-B5753A324585}" type="presOf" srcId="{66AD1502-6DB1-443B-8718-B585EC43F595}" destId="{44C22464-BAAB-43E8-9A6F-D07CFAF0236B}" srcOrd="0" destOrd="0" presId="urn:microsoft.com/office/officeart/2005/8/layout/chevron2"/>
    <dgm:cxn modelId="{3D518414-3A7C-4D41-A7F2-CCC7CE26A8AF}" srcId="{D24356B4-D743-49D7-84C6-5FB527BA0424}" destId="{6A8E6313-C0BB-428E-810B-DF39647478C0}" srcOrd="0" destOrd="0" parTransId="{22F6A902-392C-44CB-B567-B389BD1ACD20}" sibTransId="{43062EB5-649C-4481-A1F3-D82046C9453B}"/>
    <dgm:cxn modelId="{9D5111D7-5300-4E84-AC44-8B99E5FE177F}" srcId="{334E689D-8EE7-44E8-B615-B290F0E6128F}" destId="{5C4DFEAA-3C13-4103-BF17-1690B17F545F}" srcOrd="4" destOrd="0" parTransId="{F956F32C-4A6B-416F-A943-36C2DDC21425}" sibTransId="{DDFA3F06-C62A-476A-B0AA-394269CBE951}"/>
    <dgm:cxn modelId="{F5E0B143-BB61-4A05-B874-A6844E14A173}" type="presOf" srcId="{AA177EE2-620C-4421-90D6-72241F190C4A}" destId="{4D3B7A2F-EE17-422D-A9DA-39AA7BEDC943}" srcOrd="0" destOrd="0" presId="urn:microsoft.com/office/officeart/2005/8/layout/chevron2"/>
    <dgm:cxn modelId="{BAD52A68-9BED-48A7-A41B-4BCA9A48FF66}" type="presOf" srcId="{BBD95B80-2EF7-44BB-922C-F3E579FF3480}" destId="{CCF49593-06F2-4057-A8CE-34EA7E383943}" srcOrd="0" destOrd="0" presId="urn:microsoft.com/office/officeart/2005/8/layout/chevron2"/>
    <dgm:cxn modelId="{9640B052-7536-4234-AE96-5E2B68C6053C}" type="presOf" srcId="{38409B22-597F-4B64-B057-1569220BC143}" destId="{6F98A862-1098-4881-9B03-30787D82B9C7}" srcOrd="0" destOrd="0" presId="urn:microsoft.com/office/officeart/2005/8/layout/chevron2"/>
    <dgm:cxn modelId="{3986B815-D6DA-42F0-A740-5599C96EF64B}" srcId="{334E689D-8EE7-44E8-B615-B290F0E6128F}" destId="{66AD1502-6DB1-443B-8718-B585EC43F595}" srcOrd="1" destOrd="0" parTransId="{43180A62-316F-4A0B-8C9F-3539644F795E}" sibTransId="{FA2930C7-7C14-4260-B5C6-24BDB669127A}"/>
    <dgm:cxn modelId="{82D86499-3EC4-45C7-82A9-63B58BDF252F}" srcId="{5C4DFEAA-3C13-4103-BF17-1690B17F545F}" destId="{2B797411-944D-42BC-A566-9C009E066DB9}" srcOrd="0" destOrd="0" parTransId="{F74BDF2D-75D6-4D02-97E9-1F82C382BA7D}" sibTransId="{5259958C-D6B5-415A-80BC-5F900C48A7F5}"/>
    <dgm:cxn modelId="{3548CB6C-EED2-4005-A529-2258740F1873}" type="presOf" srcId="{D24356B4-D743-49D7-84C6-5FB527BA0424}" destId="{C50089D7-D037-411F-89B5-0CAB1AAEE380}" srcOrd="0" destOrd="0" presId="urn:microsoft.com/office/officeart/2005/8/layout/chevron2"/>
    <dgm:cxn modelId="{859B6477-D209-44D0-9FF2-6F66F43D6105}" type="presParOf" srcId="{7DDC5D9D-7E3A-4CBA-8810-3C82959F3EC6}" destId="{DE157457-6E2E-4BAE-A75F-F3E304F8D3D7}" srcOrd="0" destOrd="0" presId="urn:microsoft.com/office/officeart/2005/8/layout/chevron2"/>
    <dgm:cxn modelId="{4DEA0F5B-F376-4EF7-BDB7-1A56C759622D}" type="presParOf" srcId="{DE157457-6E2E-4BAE-A75F-F3E304F8D3D7}" destId="{CCF49593-06F2-4057-A8CE-34EA7E383943}" srcOrd="0" destOrd="0" presId="urn:microsoft.com/office/officeart/2005/8/layout/chevron2"/>
    <dgm:cxn modelId="{A5B639E6-4225-46C8-98D5-9494ABE6BF25}" type="presParOf" srcId="{DE157457-6E2E-4BAE-A75F-F3E304F8D3D7}" destId="{4B9012A0-C72A-4767-A647-0F733B79CD9E}" srcOrd="1" destOrd="0" presId="urn:microsoft.com/office/officeart/2005/8/layout/chevron2"/>
    <dgm:cxn modelId="{C2CDB095-9FEA-400B-8CDD-B53A933D268A}" type="presParOf" srcId="{7DDC5D9D-7E3A-4CBA-8810-3C82959F3EC6}" destId="{276EF128-3C65-475D-9647-EEDBA27BB2B8}" srcOrd="1" destOrd="0" presId="urn:microsoft.com/office/officeart/2005/8/layout/chevron2"/>
    <dgm:cxn modelId="{3E9A724B-EA56-4116-A4E5-2D2A28AB9D76}" type="presParOf" srcId="{7DDC5D9D-7E3A-4CBA-8810-3C82959F3EC6}" destId="{032AC382-6A19-437E-A25F-DFF9A30EDB16}" srcOrd="2" destOrd="0" presId="urn:microsoft.com/office/officeart/2005/8/layout/chevron2"/>
    <dgm:cxn modelId="{EDE54F3A-A441-4DDD-AA7C-B4EDF984680D}" type="presParOf" srcId="{032AC382-6A19-437E-A25F-DFF9A30EDB16}" destId="{44C22464-BAAB-43E8-9A6F-D07CFAF0236B}" srcOrd="0" destOrd="0" presId="urn:microsoft.com/office/officeart/2005/8/layout/chevron2"/>
    <dgm:cxn modelId="{C2441DBB-8807-4495-8EC4-2BA9DECAF5BB}" type="presParOf" srcId="{032AC382-6A19-437E-A25F-DFF9A30EDB16}" destId="{4D3B7A2F-EE17-422D-A9DA-39AA7BEDC943}" srcOrd="1" destOrd="0" presId="urn:microsoft.com/office/officeart/2005/8/layout/chevron2"/>
    <dgm:cxn modelId="{B3B04A0E-A9A3-45DC-83E0-2224D84591C4}" type="presParOf" srcId="{7DDC5D9D-7E3A-4CBA-8810-3C82959F3EC6}" destId="{86213BDE-1F41-403B-AD9C-14FE9ED9CC47}" srcOrd="3" destOrd="0" presId="urn:microsoft.com/office/officeart/2005/8/layout/chevron2"/>
    <dgm:cxn modelId="{D8DE1F2B-3EDF-47DC-ABF4-7453E7324107}" type="presParOf" srcId="{7DDC5D9D-7E3A-4CBA-8810-3C82959F3EC6}" destId="{C56BA87F-1455-4CA0-9E89-6FF75737E614}" srcOrd="4" destOrd="0" presId="urn:microsoft.com/office/officeart/2005/8/layout/chevron2"/>
    <dgm:cxn modelId="{61C9F474-990A-4E48-A2EB-D3A4B76B1C7A}" type="presParOf" srcId="{C56BA87F-1455-4CA0-9E89-6FF75737E614}" destId="{6F98A862-1098-4881-9B03-30787D82B9C7}" srcOrd="0" destOrd="0" presId="urn:microsoft.com/office/officeart/2005/8/layout/chevron2"/>
    <dgm:cxn modelId="{ADB42A93-471A-4F3C-97ED-E6FCA73D0DA3}" type="presParOf" srcId="{C56BA87F-1455-4CA0-9E89-6FF75737E614}" destId="{AB2096D7-1070-441C-8EB1-A7AE703E6B89}" srcOrd="1" destOrd="0" presId="urn:microsoft.com/office/officeart/2005/8/layout/chevron2"/>
    <dgm:cxn modelId="{37BE3B60-EBDE-47E4-BE94-D9F1EAFE67C4}" type="presParOf" srcId="{7DDC5D9D-7E3A-4CBA-8810-3C82959F3EC6}" destId="{EC13F820-EBFE-4C1F-A594-BE9593781E86}" srcOrd="5" destOrd="0" presId="urn:microsoft.com/office/officeart/2005/8/layout/chevron2"/>
    <dgm:cxn modelId="{4BA8D87D-7128-4C69-8228-98680A0A5917}" type="presParOf" srcId="{7DDC5D9D-7E3A-4CBA-8810-3C82959F3EC6}" destId="{BBC0923F-A330-4876-B3C7-CB4D0314CB64}" srcOrd="6" destOrd="0" presId="urn:microsoft.com/office/officeart/2005/8/layout/chevron2"/>
    <dgm:cxn modelId="{215D2305-EF37-4D8F-8B6A-DE98B4ECD234}" type="presParOf" srcId="{BBC0923F-A330-4876-B3C7-CB4D0314CB64}" destId="{C50089D7-D037-411F-89B5-0CAB1AAEE380}" srcOrd="0" destOrd="0" presId="urn:microsoft.com/office/officeart/2005/8/layout/chevron2"/>
    <dgm:cxn modelId="{FB4918E1-862C-4F4E-8D20-74BAA9CF983E}" type="presParOf" srcId="{BBC0923F-A330-4876-B3C7-CB4D0314CB64}" destId="{1E6AF6B6-CCC8-41F8-B3A3-772927098DD4}" srcOrd="1" destOrd="0" presId="urn:microsoft.com/office/officeart/2005/8/layout/chevron2"/>
    <dgm:cxn modelId="{CC40785D-9ADC-4436-B04B-BC1A82395873}" type="presParOf" srcId="{7DDC5D9D-7E3A-4CBA-8810-3C82959F3EC6}" destId="{21613151-75DB-4930-A36A-9FFAF82444D0}" srcOrd="7" destOrd="0" presId="urn:microsoft.com/office/officeart/2005/8/layout/chevron2"/>
    <dgm:cxn modelId="{2DCCD7C1-F0C8-41DC-9470-363C504A0096}" type="presParOf" srcId="{7DDC5D9D-7E3A-4CBA-8810-3C82959F3EC6}" destId="{58A6398D-2D76-43BE-AE7D-15DE17A2E659}" srcOrd="8" destOrd="0" presId="urn:microsoft.com/office/officeart/2005/8/layout/chevron2"/>
    <dgm:cxn modelId="{305FC69F-CF24-425B-90CF-4A511ABD6A15}" type="presParOf" srcId="{58A6398D-2D76-43BE-AE7D-15DE17A2E659}" destId="{E56C2389-4F2B-4AE5-B8B3-FC815DB8E8D2}" srcOrd="0" destOrd="0" presId="urn:microsoft.com/office/officeart/2005/8/layout/chevron2"/>
    <dgm:cxn modelId="{8569F568-FF4D-4A9C-934A-848F4FA18A26}" type="presParOf" srcId="{58A6398D-2D76-43BE-AE7D-15DE17A2E659}" destId="{90E5C369-1CBA-4FCC-9B7D-FFC8531E4F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3DAE4-1415-42D8-B001-47EE0FF0A485}">
      <dsp:nvSpPr>
        <dsp:cNvPr id="0" name=""/>
        <dsp:cNvSpPr/>
      </dsp:nvSpPr>
      <dsp:spPr>
        <a:xfrm rot="5400000">
          <a:off x="-143217" y="147849"/>
          <a:ext cx="954781" cy="6683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38806"/>
        <a:ext cx="668347" cy="286434"/>
      </dsp:txXfrm>
    </dsp:sp>
    <dsp:sp modelId="{62479C87-BE78-432C-976E-E4D027FF89DC}">
      <dsp:nvSpPr>
        <dsp:cNvPr id="0" name=""/>
        <dsp:cNvSpPr/>
      </dsp:nvSpPr>
      <dsp:spPr>
        <a:xfrm rot="5400000">
          <a:off x="4872961" y="-4199980"/>
          <a:ext cx="620608" cy="9029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взаємовідносини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ЄС та державами-членами (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рівність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держав-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членів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індивідуальність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повага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функцій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лояльного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співробітництва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Євросоюзу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держав-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членів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(ст. 4 ДЄС); </a:t>
          </a:r>
        </a:p>
      </dsp:txBody>
      <dsp:txXfrm rot="-5400000">
        <a:off x="668348" y="34929"/>
        <a:ext cx="8999539" cy="560016"/>
      </dsp:txXfrm>
    </dsp:sp>
    <dsp:sp modelId="{7887D3F6-4C27-44E7-84FA-BB83B26DCDA4}">
      <dsp:nvSpPr>
        <dsp:cNvPr id="0" name=""/>
        <dsp:cNvSpPr/>
      </dsp:nvSpPr>
      <dsp:spPr>
        <a:xfrm rot="5400000">
          <a:off x="-143217" y="1007254"/>
          <a:ext cx="954781" cy="66834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198211"/>
        <a:ext cx="668347" cy="286434"/>
      </dsp:txXfrm>
    </dsp:sp>
    <dsp:sp modelId="{595E4749-DE19-4025-A440-9E4CA0A27945}">
      <dsp:nvSpPr>
        <dsp:cNvPr id="0" name=""/>
        <dsp:cNvSpPr/>
      </dsp:nvSpPr>
      <dsp:spPr>
        <a:xfrm rot="5400000">
          <a:off x="4872961" y="-3340576"/>
          <a:ext cx="620608" cy="9029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визначають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засади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розподілу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повноважень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ЄС (принцип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наділення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повноваженнями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субсидіарність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пропорційність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(ст. 5 ДЄС); </a:t>
          </a:r>
        </a:p>
      </dsp:txBody>
      <dsp:txXfrm rot="-5400000">
        <a:off x="668348" y="894333"/>
        <a:ext cx="8999539" cy="560016"/>
      </dsp:txXfrm>
    </dsp:sp>
    <dsp:sp modelId="{5753102D-6D89-45CC-B9DC-9216268CAC76}">
      <dsp:nvSpPr>
        <dsp:cNvPr id="0" name=""/>
        <dsp:cNvSpPr/>
      </dsp:nvSpPr>
      <dsp:spPr>
        <a:xfrm rot="5400000">
          <a:off x="-143217" y="1866659"/>
          <a:ext cx="954781" cy="66834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057616"/>
        <a:ext cx="668347" cy="286434"/>
      </dsp:txXfrm>
    </dsp:sp>
    <dsp:sp modelId="{02A33C92-FCAE-4C12-A8C1-A322D635B51C}">
      <dsp:nvSpPr>
        <dsp:cNvPr id="0" name=""/>
        <dsp:cNvSpPr/>
      </dsp:nvSpPr>
      <dsp:spPr>
        <a:xfrm rot="5400000">
          <a:off x="4872961" y="-2481171"/>
          <a:ext cx="620608" cy="9029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забезпечують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 і свобод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(ст. 6 ДЄС, ст. 16 ДФЄС);</a:t>
          </a:r>
        </a:p>
      </dsp:txBody>
      <dsp:txXfrm rot="-5400000">
        <a:off x="668348" y="1753738"/>
        <a:ext cx="8999539" cy="560016"/>
      </dsp:txXfrm>
    </dsp:sp>
    <dsp:sp modelId="{BB119ACB-2730-4CB2-9FB3-4A95514CF1A0}">
      <dsp:nvSpPr>
        <dsp:cNvPr id="0" name=""/>
        <dsp:cNvSpPr/>
      </dsp:nvSpPr>
      <dsp:spPr>
        <a:xfrm rot="5400000">
          <a:off x="-143217" y="2827471"/>
          <a:ext cx="954781" cy="66834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018428"/>
        <a:ext cx="668347" cy="286434"/>
      </dsp:txXfrm>
    </dsp:sp>
    <dsp:sp modelId="{69F3B28B-4C9C-486C-A5D1-DEC952F17890}">
      <dsp:nvSpPr>
        <dsp:cNvPr id="0" name=""/>
        <dsp:cNvSpPr/>
      </dsp:nvSpPr>
      <dsp:spPr>
        <a:xfrm rot="5400000">
          <a:off x="4771553" y="-1520359"/>
          <a:ext cx="823423" cy="9029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закріплюють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демократичний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характер устрою ЄС (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рівність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ЄС,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представницька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демократія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участь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об'єднань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діалозі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інститутами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Союзу, участь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парламентів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ЄС,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гласність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статусу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церков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релігійних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асоціацій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громад у державах-членах (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9-12 ДЄС,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15 та 17 ДФЄС); </a:t>
          </a:r>
        </a:p>
      </dsp:txBody>
      <dsp:txXfrm rot="-5400000">
        <a:off x="668347" y="2623043"/>
        <a:ext cx="8989639" cy="743031"/>
      </dsp:txXfrm>
    </dsp:sp>
    <dsp:sp modelId="{5558A215-37F3-470C-A1C6-86D8896A7C6A}">
      <dsp:nvSpPr>
        <dsp:cNvPr id="0" name=""/>
        <dsp:cNvSpPr/>
      </dsp:nvSpPr>
      <dsp:spPr>
        <a:xfrm rot="5400000">
          <a:off x="-143217" y="3686876"/>
          <a:ext cx="954781" cy="66834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877833"/>
        <a:ext cx="668347" cy="286434"/>
      </dsp:txXfrm>
    </dsp:sp>
    <dsp:sp modelId="{F9013814-A874-4AC9-A701-7E0D2F1B0F59}">
      <dsp:nvSpPr>
        <dsp:cNvPr id="0" name=""/>
        <dsp:cNvSpPr/>
      </dsp:nvSpPr>
      <dsp:spPr>
        <a:xfrm rot="5400000">
          <a:off x="4872961" y="-660954"/>
          <a:ext cx="620608" cy="9029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забезпечують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норм права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Євросоюзу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(верховенство і пряма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права ЄС); </a:t>
          </a:r>
        </a:p>
      </dsp:txBody>
      <dsp:txXfrm rot="-5400000">
        <a:off x="668348" y="3573955"/>
        <a:ext cx="8999539" cy="560016"/>
      </dsp:txXfrm>
    </dsp:sp>
    <dsp:sp modelId="{2CE2674F-2361-41AA-8E58-7C9067132B3F}">
      <dsp:nvSpPr>
        <dsp:cNvPr id="0" name=""/>
        <dsp:cNvSpPr/>
      </dsp:nvSpPr>
      <dsp:spPr>
        <a:xfrm rot="5400000">
          <a:off x="-143217" y="4546281"/>
          <a:ext cx="954781" cy="6683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737238"/>
        <a:ext cx="668347" cy="286434"/>
      </dsp:txXfrm>
    </dsp:sp>
    <dsp:sp modelId="{B3B7A8C6-313C-402B-A2B2-10F81F0688E8}">
      <dsp:nvSpPr>
        <dsp:cNvPr id="0" name=""/>
        <dsp:cNvSpPr/>
      </dsp:nvSpPr>
      <dsp:spPr>
        <a:xfrm rot="5400000">
          <a:off x="4872961" y="198450"/>
          <a:ext cx="620608" cy="9029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вимагають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координації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напрямів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політики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ЄС (ст. 7 ДФЕС)</a:t>
          </a:r>
        </a:p>
      </dsp:txBody>
      <dsp:txXfrm rot="-5400000">
        <a:off x="668348" y="4433359"/>
        <a:ext cx="8999539" cy="560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4E931-9A76-4DE4-8093-E0B8FF686507}">
      <dsp:nvSpPr>
        <dsp:cNvPr id="0" name=""/>
        <dsp:cNvSpPr/>
      </dsp:nvSpPr>
      <dsp:spPr>
        <a:xfrm rot="5400000">
          <a:off x="-181556" y="191695"/>
          <a:ext cx="1210378" cy="8472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" y="433772"/>
        <a:ext cx="847265" cy="363113"/>
      </dsp:txXfrm>
    </dsp:sp>
    <dsp:sp modelId="{2A4E2EC2-A859-40C7-AEAA-119EB41FFE32}">
      <dsp:nvSpPr>
        <dsp:cNvPr id="0" name=""/>
        <dsp:cNvSpPr/>
      </dsp:nvSpPr>
      <dsp:spPr>
        <a:xfrm rot="5400000">
          <a:off x="5004041" y="-4114160"/>
          <a:ext cx="786746" cy="91002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директива, як і регламент,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містить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правила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загального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характеру,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нормативним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актом. </a:t>
          </a:r>
        </a:p>
      </dsp:txBody>
      <dsp:txXfrm rot="-5400000">
        <a:off x="847265" y="81022"/>
        <a:ext cx="9061892" cy="709934"/>
      </dsp:txXfrm>
    </dsp:sp>
    <dsp:sp modelId="{E47EB57D-56E1-46D9-BAB3-658E27191318}">
      <dsp:nvSpPr>
        <dsp:cNvPr id="0" name=""/>
        <dsp:cNvSpPr/>
      </dsp:nvSpPr>
      <dsp:spPr>
        <a:xfrm rot="5400000">
          <a:off x="-181556" y="1293239"/>
          <a:ext cx="1210378" cy="84726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" y="1535316"/>
        <a:ext cx="847265" cy="363113"/>
      </dsp:txXfrm>
    </dsp:sp>
    <dsp:sp modelId="{E806FAFF-78EB-49F5-82AC-8B11C55FBA68}">
      <dsp:nvSpPr>
        <dsp:cNvPr id="0" name=""/>
        <dsp:cNvSpPr/>
      </dsp:nvSpPr>
      <dsp:spPr>
        <a:xfrm rot="5400000">
          <a:off x="5004041" y="-3045093"/>
          <a:ext cx="786746" cy="91002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директива, як і регламент,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обов'язкова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наділена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обов'язковою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силою (на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відміну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наприклад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сили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а є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лише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побажаннями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). Як і регламент, вона не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подальшої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ратифікації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державах-членах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всупереч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волі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деяких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них; </a:t>
          </a:r>
        </a:p>
      </dsp:txBody>
      <dsp:txXfrm rot="-5400000">
        <a:off x="847265" y="1150089"/>
        <a:ext cx="9061892" cy="709934"/>
      </dsp:txXfrm>
    </dsp:sp>
    <dsp:sp modelId="{650242D0-4A9E-4458-A2A4-FADE804FCCB8}">
      <dsp:nvSpPr>
        <dsp:cNvPr id="0" name=""/>
        <dsp:cNvSpPr/>
      </dsp:nvSpPr>
      <dsp:spPr>
        <a:xfrm rot="5400000">
          <a:off x="-181556" y="2394784"/>
          <a:ext cx="1210378" cy="84726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" y="2636861"/>
        <a:ext cx="847265" cy="363113"/>
      </dsp:txXfrm>
    </dsp:sp>
    <dsp:sp modelId="{0F7F1C64-E403-4F6F-AD35-FEDC000E4CA9}">
      <dsp:nvSpPr>
        <dsp:cNvPr id="0" name=""/>
        <dsp:cNvSpPr/>
      </dsp:nvSpPr>
      <dsp:spPr>
        <a:xfrm rot="5400000">
          <a:off x="5004041" y="-1943548"/>
          <a:ext cx="786746" cy="91002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аналогічно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регламенту директива, як правило,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обов'язкова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Союзу.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Хоча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ст. 288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припускає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видання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директив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окремих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держав-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членів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практиці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переважна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більшість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директив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приймаються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обов'язкові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47265" y="2251634"/>
        <a:ext cx="9061892" cy="709934"/>
      </dsp:txXfrm>
    </dsp:sp>
    <dsp:sp modelId="{1E94A8DD-CF9B-4C3A-987F-882A4F31C882}">
      <dsp:nvSpPr>
        <dsp:cNvPr id="0" name=""/>
        <dsp:cNvSpPr/>
      </dsp:nvSpPr>
      <dsp:spPr>
        <a:xfrm rot="5400000">
          <a:off x="-181556" y="3816947"/>
          <a:ext cx="1210378" cy="84726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059024"/>
        <a:ext cx="847265" cy="363113"/>
      </dsp:txXfrm>
    </dsp:sp>
    <dsp:sp modelId="{6F09C29F-C57B-4009-8567-471C579B310F}">
      <dsp:nvSpPr>
        <dsp:cNvPr id="0" name=""/>
        <dsp:cNvSpPr/>
      </dsp:nvSpPr>
      <dsp:spPr>
        <a:xfrm rot="5400000">
          <a:off x="4683422" y="-521385"/>
          <a:ext cx="1427983" cy="91002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головна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специфічна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ознака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директиви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відрізняє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регламенту,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полягає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тому,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директива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адресується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державам-членам,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зобов'язані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привести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своє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законодавство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відповідність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нею. 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цьому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зв'язку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заключні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положення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директиви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традиційно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включається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спеціальна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стаття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формулюванням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адресована державам-членам»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в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перекладі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французької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«адресатами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цієї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директиви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-члени».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Вибір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форм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вони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здійснюють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самостійно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-5400000">
        <a:off x="847265" y="3384480"/>
        <a:ext cx="9030590" cy="1288567"/>
      </dsp:txXfrm>
    </dsp:sp>
    <dsp:sp modelId="{359D7AE9-3C40-48AF-A8EF-F55428353C3C}">
      <dsp:nvSpPr>
        <dsp:cNvPr id="0" name=""/>
        <dsp:cNvSpPr/>
      </dsp:nvSpPr>
      <dsp:spPr>
        <a:xfrm rot="5400000">
          <a:off x="-181556" y="4918492"/>
          <a:ext cx="1210378" cy="84726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160569"/>
        <a:ext cx="847265" cy="363113"/>
      </dsp:txXfrm>
    </dsp:sp>
    <dsp:sp modelId="{28599EF8-8B6C-4FA4-A808-09CDBE88E92C}">
      <dsp:nvSpPr>
        <dsp:cNvPr id="0" name=""/>
        <dsp:cNvSpPr/>
      </dsp:nvSpPr>
      <dsp:spPr>
        <a:xfrm rot="5400000">
          <a:off x="5004041" y="580159"/>
          <a:ext cx="786746" cy="91002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цьому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згідно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вимогами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закріплюються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самих директивах,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правові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прийняті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метою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імплементації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конкретної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директиви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містити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посилання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-5400000">
        <a:off x="847265" y="4775341"/>
        <a:ext cx="9061892" cy="709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14D93-A9D7-48D5-8B4B-B6817D1E0D31}">
      <dsp:nvSpPr>
        <dsp:cNvPr id="0" name=""/>
        <dsp:cNvSpPr/>
      </dsp:nvSpPr>
      <dsp:spPr>
        <a:xfrm rot="5400000">
          <a:off x="-228362" y="233174"/>
          <a:ext cx="1522416" cy="10656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" y="537658"/>
        <a:ext cx="1065691" cy="456725"/>
      </dsp:txXfrm>
    </dsp:sp>
    <dsp:sp modelId="{CE0EEC81-F176-415C-B91C-D83D3B367558}">
      <dsp:nvSpPr>
        <dsp:cNvPr id="0" name=""/>
        <dsp:cNvSpPr/>
      </dsp:nvSpPr>
      <dsp:spPr>
        <a:xfrm rot="5400000">
          <a:off x="5377572" y="-4307068"/>
          <a:ext cx="990091" cy="9613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прийнятих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директивах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завжди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вказується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термін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імплементації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-5400000">
        <a:off x="1065691" y="53145"/>
        <a:ext cx="9565521" cy="893427"/>
      </dsp:txXfrm>
    </dsp:sp>
    <dsp:sp modelId="{DB37C47E-8BBE-4EE3-A8E4-DEF7CE685C1E}">
      <dsp:nvSpPr>
        <dsp:cNvPr id="0" name=""/>
        <dsp:cNvSpPr/>
      </dsp:nvSpPr>
      <dsp:spPr>
        <a:xfrm rot="5400000">
          <a:off x="-228362" y="1748782"/>
          <a:ext cx="1522416" cy="106569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" y="2053266"/>
        <a:ext cx="1065691" cy="456725"/>
      </dsp:txXfrm>
    </dsp:sp>
    <dsp:sp modelId="{F09D6E8E-602D-446A-B075-7B303B1DC3EE}">
      <dsp:nvSpPr>
        <dsp:cNvPr id="0" name=""/>
        <dsp:cNvSpPr/>
      </dsp:nvSpPr>
      <dsp:spPr>
        <a:xfrm rot="5400000">
          <a:off x="5244320" y="-2791721"/>
          <a:ext cx="1256596" cy="9613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окрема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держава,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незалежно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причини, не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приведе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своє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законодавство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відповідність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директиви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протягом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встановленого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терміну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то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подібна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бездіяльність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прирівнюється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порушення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обов'язків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випливають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установчого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договору,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тобто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визнається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правопорушенням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точки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зору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ЄС.За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правопорушення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будь-яка держава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бути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притягнута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відповідальності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Комісією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перед Судом ЄС.</a:t>
          </a:r>
        </a:p>
      </dsp:txBody>
      <dsp:txXfrm rot="-5400000">
        <a:off x="1065692" y="1448249"/>
        <a:ext cx="9552511" cy="1133912"/>
      </dsp:txXfrm>
    </dsp:sp>
    <dsp:sp modelId="{77B8CEBB-F0B6-4FF1-8B9E-59E77CC46995}">
      <dsp:nvSpPr>
        <dsp:cNvPr id="0" name=""/>
        <dsp:cNvSpPr/>
      </dsp:nvSpPr>
      <dsp:spPr>
        <a:xfrm rot="5400000">
          <a:off x="-228362" y="3130876"/>
          <a:ext cx="1522416" cy="106569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" y="3435360"/>
        <a:ext cx="1065691" cy="456725"/>
      </dsp:txXfrm>
    </dsp:sp>
    <dsp:sp modelId="{C4819104-86C9-41A6-9FF9-97C9D700B0A4}">
      <dsp:nvSpPr>
        <dsp:cNvPr id="0" name=""/>
        <dsp:cNvSpPr/>
      </dsp:nvSpPr>
      <dsp:spPr>
        <a:xfrm rot="5400000">
          <a:off x="5377832" y="-1409626"/>
          <a:ext cx="989570" cy="9613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Після видання директиви ЄС держава-учасниця не може приймати нормативні акти, які б їй суперечили. Як виняток, можлива пряма дія директив.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65691" y="2950822"/>
        <a:ext cx="9565546" cy="892956"/>
      </dsp:txXfrm>
    </dsp:sp>
    <dsp:sp modelId="{83C62585-56FD-453C-B447-F5E4CA90DA54}">
      <dsp:nvSpPr>
        <dsp:cNvPr id="0" name=""/>
        <dsp:cNvSpPr/>
      </dsp:nvSpPr>
      <dsp:spPr>
        <a:xfrm rot="5400000">
          <a:off x="-228362" y="4512971"/>
          <a:ext cx="1522416" cy="106569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817455"/>
        <a:ext cx="1065691" cy="456725"/>
      </dsp:txXfrm>
    </dsp:sp>
    <dsp:sp modelId="{6FD8CA5B-FE23-4793-83CC-DB285C7BA895}">
      <dsp:nvSpPr>
        <dsp:cNvPr id="0" name=""/>
        <dsp:cNvSpPr/>
      </dsp:nvSpPr>
      <dsp:spPr>
        <a:xfrm rot="5400000">
          <a:off x="5377832" y="-27532"/>
          <a:ext cx="989570" cy="9613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Директиви підлягають повідомленню тим державам-членам, котрим вони адресовані, і набирають чинності з моменту такого повідомлення. Важливі директиви публікуються в «Офіційному віснику ЄС». </a:t>
          </a:r>
        </a:p>
      </dsp:txBody>
      <dsp:txXfrm rot="-5400000">
        <a:off x="1065691" y="4332916"/>
        <a:ext cx="9565546" cy="8929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49593-06F2-4057-A8CE-34EA7E383943}">
      <dsp:nvSpPr>
        <dsp:cNvPr id="0" name=""/>
        <dsp:cNvSpPr/>
      </dsp:nvSpPr>
      <dsp:spPr>
        <a:xfrm rot="5400000">
          <a:off x="-172273" y="175859"/>
          <a:ext cx="1148491" cy="8039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" y="405557"/>
        <a:ext cx="803944" cy="344547"/>
      </dsp:txXfrm>
    </dsp:sp>
    <dsp:sp modelId="{4B9012A0-C72A-4767-A647-0F733B79CD9E}">
      <dsp:nvSpPr>
        <dsp:cNvPr id="0" name=""/>
        <dsp:cNvSpPr/>
      </dsp:nvSpPr>
      <dsp:spPr>
        <a:xfrm rot="5400000">
          <a:off x="4789861" y="-3982331"/>
          <a:ext cx="746912" cy="8718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Союзу, в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автоматично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визнаються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держав-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членів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3945" y="40046"/>
        <a:ext cx="8682285" cy="673990"/>
      </dsp:txXfrm>
    </dsp:sp>
    <dsp:sp modelId="{44C22464-BAAB-43E8-9A6F-D07CFAF0236B}">
      <dsp:nvSpPr>
        <dsp:cNvPr id="0" name=""/>
        <dsp:cNvSpPr/>
      </dsp:nvSpPr>
      <dsp:spPr>
        <a:xfrm rot="5400000">
          <a:off x="-172273" y="1210813"/>
          <a:ext cx="1148491" cy="8039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" y="1440511"/>
        <a:ext cx="803944" cy="344547"/>
      </dsp:txXfrm>
    </dsp:sp>
    <dsp:sp modelId="{4D3B7A2F-EE17-422D-A9DA-39AA7BEDC943}">
      <dsp:nvSpPr>
        <dsp:cNvPr id="0" name=""/>
        <dsp:cNvSpPr/>
      </dsp:nvSpPr>
      <dsp:spPr>
        <a:xfrm rot="5400000">
          <a:off x="4790057" y="-2947573"/>
          <a:ext cx="746519" cy="8718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особи,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офіційне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місцезнаходження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Союзу, в тому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числі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особи (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засновуються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законодавства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Союзу);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3944" y="1074982"/>
        <a:ext cx="8682304" cy="673635"/>
      </dsp:txXfrm>
    </dsp:sp>
    <dsp:sp modelId="{6F98A862-1098-4881-9B03-30787D82B9C7}">
      <dsp:nvSpPr>
        <dsp:cNvPr id="0" name=""/>
        <dsp:cNvSpPr/>
      </dsp:nvSpPr>
      <dsp:spPr>
        <a:xfrm rot="5400000">
          <a:off x="-172273" y="2245767"/>
          <a:ext cx="1148491" cy="8039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" y="2475465"/>
        <a:ext cx="803944" cy="344547"/>
      </dsp:txXfrm>
    </dsp:sp>
    <dsp:sp modelId="{AB2096D7-1070-441C-8EB1-A7AE703E6B89}">
      <dsp:nvSpPr>
        <dsp:cNvPr id="0" name=""/>
        <dsp:cNvSpPr/>
      </dsp:nvSpPr>
      <dsp:spPr>
        <a:xfrm rot="5400000">
          <a:off x="4790057" y="-1912619"/>
          <a:ext cx="746519" cy="8718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держави-учасниці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 і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(уряди,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парламенти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суди, прокуратура і т.д.);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3944" y="2109936"/>
        <a:ext cx="8682304" cy="673635"/>
      </dsp:txXfrm>
    </dsp:sp>
    <dsp:sp modelId="{C50089D7-D037-411F-89B5-0CAB1AAEE380}">
      <dsp:nvSpPr>
        <dsp:cNvPr id="0" name=""/>
        <dsp:cNvSpPr/>
      </dsp:nvSpPr>
      <dsp:spPr>
        <a:xfrm rot="5400000">
          <a:off x="-172273" y="3280721"/>
          <a:ext cx="1148491" cy="8039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510419"/>
        <a:ext cx="803944" cy="344547"/>
      </dsp:txXfrm>
    </dsp:sp>
    <dsp:sp modelId="{1E6AF6B6-CCC8-41F8-B3A3-772927098DD4}">
      <dsp:nvSpPr>
        <dsp:cNvPr id="0" name=""/>
        <dsp:cNvSpPr/>
      </dsp:nvSpPr>
      <dsp:spPr>
        <a:xfrm rot="5400000">
          <a:off x="4790057" y="-877665"/>
          <a:ext cx="746519" cy="8718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Європейський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 в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цілому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структурні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підрозділи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3944" y="3144890"/>
        <a:ext cx="8682304" cy="673635"/>
      </dsp:txXfrm>
    </dsp:sp>
    <dsp:sp modelId="{E56C2389-4F2B-4AE5-B8B3-FC815DB8E8D2}">
      <dsp:nvSpPr>
        <dsp:cNvPr id="0" name=""/>
        <dsp:cNvSpPr/>
      </dsp:nvSpPr>
      <dsp:spPr>
        <a:xfrm rot="5400000">
          <a:off x="-172273" y="4438862"/>
          <a:ext cx="1148491" cy="8039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668560"/>
        <a:ext cx="803944" cy="344547"/>
      </dsp:txXfrm>
    </dsp:sp>
    <dsp:sp modelId="{90E5C369-1CBA-4FCC-9B7D-FFC8531E4F8F}">
      <dsp:nvSpPr>
        <dsp:cNvPr id="0" name=""/>
        <dsp:cNvSpPr/>
      </dsp:nvSpPr>
      <dsp:spPr>
        <a:xfrm rot="5400000">
          <a:off x="4666870" y="280475"/>
          <a:ext cx="992893" cy="8718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виступати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треті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входять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складу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Союзу),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апатриди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особи,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проживають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знаходяться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здійснюють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свою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межах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3944" y="4191871"/>
        <a:ext cx="8670277" cy="895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2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11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5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1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3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7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9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2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0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60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7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4E9C-6392-4F18-8321-CCD6FFC1C75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5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Украина получила статус кандидата на членство в 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6444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017" y="1736147"/>
            <a:ext cx="5024583" cy="2549525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ru-RU" sz="2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ЄВРОПЕЙСЬКОГО СОЮЗУ:</a:t>
            </a:r>
            <a:br>
              <a:rPr lang="ru-RU" sz="2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ЗАГАЛЬНОТЕОРЕТИЧНІ АСПЕКТИ</a:t>
            </a:r>
            <a:br>
              <a:rPr lang="ru-RU" sz="2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2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5781" y="369454"/>
            <a:ext cx="11166764" cy="108065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Нині термін «acquis» використовується для позначення правових досягнень Європейського Союзу і вживається в трьох таких словосполученнях: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3636" y="1681018"/>
            <a:ext cx="3398982" cy="4495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cquis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communautaire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доробок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увесь комплекс норм права в ЄС,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створювались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ЄС. Таким чином,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членах ЄС;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8218" y="1753321"/>
            <a:ext cx="3398982" cy="4495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cquis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I'Union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«право ЄС»;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18236" y="1825625"/>
            <a:ext cx="3398982" cy="4495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schengen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acquis» («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шенгенський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доробок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шенгенське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норм,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в'їзду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шенгенської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Шенгенські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Амстердамський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1997 р. </a:t>
            </a:r>
          </a:p>
        </p:txBody>
      </p:sp>
    </p:spTree>
    <p:extLst>
      <p:ext uri="{BB962C8B-B14F-4D97-AF65-F5344CB8AC3E}">
        <p14:creationId xmlns:p14="http://schemas.microsoft.com/office/powerpoint/2010/main" val="3058877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0436" y="535709"/>
            <a:ext cx="10633364" cy="905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 своєю структурою право Євросоюзу поділяється </a:t>
            </a:r>
            <a:r>
              <a:rPr lang="ru-RU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первинне та вторинне.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9673" y="1902691"/>
            <a:ext cx="3454400" cy="701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 право ЄС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436" y="2946400"/>
            <a:ext cx="3620655" cy="3389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 норми міжнародних договорів, які становлять правову основу функціонування всіх складових елементів, що формують Євросоюз. Первинне право ЄС створює правові засади для ухвалення законодавчих та інших правових актів Євросоюзу.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50182" y="1825625"/>
            <a:ext cx="4294909" cy="779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Вторинне право ЄС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3236" y="2743200"/>
            <a:ext cx="4359564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являє собою більш складну підсистему норм. До нього відносять норми, які закріплені в актах органів Євросоюзу, а також у міжнародних угодах, що уклали між собою європейські співтовариства та інші суб'єкти міжнародного права. Вторинне право не повинно суперечити первинному, яке є основою правопорядку ЄС.</a:t>
            </a:r>
          </a:p>
        </p:txBody>
      </p:sp>
    </p:spTree>
    <p:extLst>
      <p:ext uri="{BB962C8B-B14F-4D97-AF65-F5344CB8AC3E}">
        <p14:creationId xmlns:p14="http://schemas.microsoft.com/office/powerpoint/2010/main" val="3363027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4618" y="312016"/>
            <a:ext cx="9494982" cy="5883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належать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8145" y="1371815"/>
            <a:ext cx="4414982" cy="496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 Союзу;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8145" y="2136992"/>
            <a:ext cx="4414982" cy="631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8145" y="3079317"/>
            <a:ext cx="4414981" cy="631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торгівельне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8144" y="4021642"/>
            <a:ext cx="4414981" cy="631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8144" y="4899314"/>
            <a:ext cx="4414982" cy="631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48764" y="1450759"/>
            <a:ext cx="4414982" cy="631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48764" y="2336908"/>
            <a:ext cx="4414982" cy="631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право;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48764" y="3223058"/>
            <a:ext cx="4414982" cy="631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право;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48764" y="4109208"/>
            <a:ext cx="4414982" cy="631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60218" y="606209"/>
            <a:ext cx="0" cy="47092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4" idx="1"/>
          </p:cNvCxnSpPr>
          <p:nvPr/>
        </p:nvCxnSpPr>
        <p:spPr>
          <a:xfrm>
            <a:off x="360218" y="591127"/>
            <a:ext cx="914400" cy="15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5" idx="1"/>
          </p:cNvCxnSpPr>
          <p:nvPr/>
        </p:nvCxnSpPr>
        <p:spPr>
          <a:xfrm>
            <a:off x="360218" y="1619971"/>
            <a:ext cx="3879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6" idx="1"/>
          </p:cNvCxnSpPr>
          <p:nvPr/>
        </p:nvCxnSpPr>
        <p:spPr>
          <a:xfrm>
            <a:off x="360218" y="2452616"/>
            <a:ext cx="3879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60217" y="3412403"/>
            <a:ext cx="3879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6362" y="4424832"/>
            <a:ext cx="3879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60216" y="5332882"/>
            <a:ext cx="3879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1732491" y="598668"/>
            <a:ext cx="4618" cy="38261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0822709" y="564806"/>
            <a:ext cx="914400" cy="15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1279909" y="1766383"/>
            <a:ext cx="3879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1279908" y="2650151"/>
            <a:ext cx="3879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1279908" y="3554774"/>
            <a:ext cx="3879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1279908" y="4403979"/>
            <a:ext cx="3879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39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22762" y="674255"/>
            <a:ext cx="7952509" cy="8589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 права ЄС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2182" y="1727199"/>
            <a:ext cx="4488873" cy="2888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всієї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правонаступництво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3091" y="1727199"/>
            <a:ext cx="4673599" cy="2888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межах правового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ЄС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свобода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свобода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13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671" y="554029"/>
            <a:ext cx="10515600" cy="2127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2107" y="1071617"/>
            <a:ext cx="520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37236450"/>
              </p:ext>
            </p:extLst>
          </p:nvPr>
        </p:nvGraphicFramePr>
        <p:xfrm>
          <a:off x="1274616" y="1617798"/>
          <a:ext cx="9698183" cy="5362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53309" y="92364"/>
            <a:ext cx="826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</a:t>
            </a:r>
          </a:p>
        </p:txBody>
      </p:sp>
    </p:spTree>
    <p:extLst>
      <p:ext uri="{BB962C8B-B14F-4D97-AF65-F5344CB8AC3E}">
        <p14:creationId xmlns:p14="http://schemas.microsoft.com/office/powerpoint/2010/main" val="872555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13891" y="366279"/>
            <a:ext cx="7305964" cy="79432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загальних принципів права Суд ЄС відносить також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8762" y="1405370"/>
            <a:ext cx="4904510" cy="840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1405370"/>
            <a:ext cx="5440218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 передбачуваність у застосуванні права у конкретній ситуації (справи [1973]; [1975]).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8762" y="2444461"/>
            <a:ext cx="4904510" cy="840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законності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8762" y="3732933"/>
            <a:ext cx="4904510" cy="840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заборони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свавільного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диспропорційного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властей (справа [1989])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96000" y="2444461"/>
            <a:ext cx="5440218" cy="8405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який означає неможливість різного ставлення то схожих ситуацій (справа [1980])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403272" y="1579418"/>
            <a:ext cx="766619" cy="666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403272" y="2564534"/>
            <a:ext cx="766619" cy="666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E43FC9AA-6974-71D3-28B1-7DB34C983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2857" y="3320919"/>
            <a:ext cx="2796619" cy="3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5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6509" y="480291"/>
            <a:ext cx="11018981" cy="12103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Пропонується звернути додаткову увагу на характеристику принципів, що встановлюють співвідношення права ЄС з внутрішньодержавним правом держав – членів ЄС та забезпечують належне виконання його норм, а саме: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5382" y="1911926"/>
            <a:ext cx="10492509" cy="11360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принцип верховенства права ЄС,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колізії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нормами права ЄС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правопорядок,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ЄС в 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у рамках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верховенство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правопорядку.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48509" y="3303009"/>
            <a:ext cx="10409382" cy="12567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принцип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права ЄС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Євросоюзу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юрисдикцією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06945" y="4712565"/>
            <a:ext cx="10409382" cy="1457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принцип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автоматично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правопорядки. Або,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автоматично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інкорпоруються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країн-учасниць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судами в тому ж порядку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внутрішньодержавного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</a:t>
            </a: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701964" y="1690688"/>
            <a:ext cx="424872" cy="12557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586508" y="1607127"/>
            <a:ext cx="427183" cy="25949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315189" y="1607126"/>
            <a:ext cx="811647" cy="41378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99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3691" y="2995954"/>
            <a:ext cx="4158673" cy="35738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сферах. 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Зовнішньополітична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Євросоюзу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неподільності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солідарності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Статуту ООН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(ст. 21 ДЄС).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3163" y="2995954"/>
            <a:ext cx="4602463" cy="35738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відсилають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про ЄС.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Статуту ООН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(ст. 21 ДЄС). 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Суд ЄС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імплементації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[1964]; [1974]).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31574E6-DB56-4530-3ADB-6E4CBAA734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63" b="89985" l="5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28" y="127380"/>
            <a:ext cx="3651512" cy="267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4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ДО ПЕРШОГО ПИТАННЯ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4716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ЄС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системами права,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</a:t>
            </a:r>
          </a:p>
          <a:p>
            <a:pPr marL="0" indent="0" algn="just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 ЄС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зробив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приводу два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принципові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права,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систему права держав-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право ЄС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і до самих держав.</a:t>
            </a:r>
          </a:p>
          <a:p>
            <a:pPr marL="0" indent="0" algn="just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ЄС Право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для держав-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79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216766"/>
            <a:ext cx="10515600" cy="51233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 ТА ВТОРИННЕ ПРАВО ЄС: ПОНЯТТЯ ТА ЗМІСТ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403" y="4378775"/>
            <a:ext cx="10419197" cy="22302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правопорядку ЄС». 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ЄС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51 і таким чином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практики Суду ЄС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але над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6509" y="829830"/>
            <a:ext cx="8266546" cy="5264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ЄС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7164" y="1533092"/>
            <a:ext cx="4858327" cy="375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права ЄС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33308" y="1533092"/>
            <a:ext cx="4618182" cy="4148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ЄС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7164" y="2013522"/>
            <a:ext cx="4858327" cy="18565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Євросоюз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ЄС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9962" y="2013522"/>
            <a:ext cx="5504874" cy="18622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підсистему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норм.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актах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угодах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Союз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не повинно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є основою правопорядку ЄС.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8853" y="3963263"/>
            <a:ext cx="10995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Союзу. </a:t>
            </a:r>
          </a:p>
        </p:txBody>
      </p:sp>
    </p:spTree>
    <p:extLst>
      <p:ext uri="{BB962C8B-B14F-4D97-AF65-F5344CB8AC3E}">
        <p14:creationId xmlns:p14="http://schemas.microsoft.com/office/powerpoint/2010/main" val="187382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Голубой фон для презентации - 6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418" y="1465453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ТЕМИ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ПРАВА ЄВРОПЕЙСЬКОГО СОЮЗУ ТА ЙОГО СИСТЕМА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 ДО ПЕРШОГО ПИТАННЯ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 ТА ВТОРИННЕ ПРАВО ЄС: ПОНЯТТЯ ТА ЗМІСТ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 ДО ДРУГОГО ПИТАННЯ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ЄКТИ ПРАВА ЄС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 ДО ТРЕТЬОГО ПИТАННЯ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використаної літератури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42110" y="6075410"/>
            <a:ext cx="65" cy="27699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94691" y="2603354"/>
            <a:ext cx="65" cy="27699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8ED252-C3C8-03A6-D303-6352B67341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55" y="3457975"/>
            <a:ext cx="3132891" cy="313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69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1161"/>
            <a:ext cx="10515600" cy="660111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 право ЄС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831272"/>
            <a:ext cx="11085945" cy="4351338"/>
          </a:xfrm>
        </p:spPr>
        <p:txBody>
          <a:bodyPr>
            <a:normAutofit/>
          </a:bodyPr>
          <a:lstStyle/>
          <a:p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країни-учасниці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Союзу.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правопорядку ЄС. Вони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правореалізуючого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 в державах-членах. Вони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беззастережні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Установчими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договорами ЄС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-членами,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Союзу. Вони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моменту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неодноразово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поправок.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0473" y="2854036"/>
            <a:ext cx="7924800" cy="6742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 числа чинних установчих документів відносять такі договори: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6073" y="3690431"/>
            <a:ext cx="10132290" cy="665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Договір про Європейський Союз 1992 р. (Маастрихтський договір);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36073" y="4502942"/>
            <a:ext cx="10132290" cy="665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Союзу 1957 р. (до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Лісабонського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називався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звідси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36073" y="5330102"/>
            <a:ext cx="10132290" cy="665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1957 р.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Євратом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781625" y="3927222"/>
            <a:ext cx="205511" cy="173538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0301" y="3625779"/>
            <a:ext cx="461665" cy="17543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dirty="0"/>
              <a:t>безтрокові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329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200" y="365125"/>
            <a:ext cx="10614891" cy="10757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силою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них належать: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2655" y="1588655"/>
            <a:ext cx="5033818" cy="12632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поправки до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Союзу.</a:t>
            </a:r>
          </a:p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Союзу,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доповнення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8940" y="1588655"/>
            <a:ext cx="5439097" cy="8959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Амстердамський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Ніццький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Лісабонський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6068" y="3530673"/>
            <a:ext cx="5060405" cy="8959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8941" y="2914218"/>
            <a:ext cx="5439096" cy="3024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недоцільним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Договору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невід'ємною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(ст. 310).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757718" y="1741054"/>
            <a:ext cx="775854" cy="5911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783086" y="3683072"/>
            <a:ext cx="775854" cy="5911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10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5709" y="471055"/>
            <a:ext cx="4368800" cy="8774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 про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державами – кандидатами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Союзу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94400" y="452582"/>
            <a:ext cx="5726545" cy="2096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цих документів, як правило, встановлює окремі тимчасові вилучення для нових держав-членів із загальних правил, закріплених в установчих документах з метою забезпечити їхню поступову адаптацію в економічну, політичну і правову систему Європейського Союзу;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709" y="2872509"/>
            <a:ext cx="4368800" cy="8589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Радою,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ратифікації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державах-членах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94400" y="2964873"/>
            <a:ext cx="5726545" cy="2346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поправок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державами-членами. Такого роду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067301" y="471055"/>
            <a:ext cx="775854" cy="5911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067301" y="3140364"/>
            <a:ext cx="775854" cy="5911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4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71163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Вторинне (похідне) право ЄС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2164" y="112366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Вторинне(похідне) право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Союзу у рамках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правотворчих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обсяг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прямим результатом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Союзу,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підзаконний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перш за все,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праву.</a:t>
            </a:r>
          </a:p>
        </p:txBody>
      </p:sp>
    </p:spTree>
    <p:extLst>
      <p:ext uri="{BB962C8B-B14F-4D97-AF65-F5344CB8AC3E}">
        <p14:creationId xmlns:p14="http://schemas.microsoft.com/office/powerpoint/2010/main" val="2383391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727" y="264679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актами ЄС,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ч. 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Договору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8654" y="1842113"/>
            <a:ext cx="9236364" cy="9513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 Договорі про функціонування ЄС (ст. 288) перераховується п'ять типів актів, які можуть бути прийняті Європейським Парламентом, діючим спільно з Радою та Комісією. Це: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9727" y="3419908"/>
            <a:ext cx="3364346" cy="711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 (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regulations);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9727" y="4494862"/>
            <a:ext cx="3364346" cy="711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directives);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9036" y="3775508"/>
            <a:ext cx="3364346" cy="711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(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decisions); 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19836" y="3383503"/>
            <a:ext cx="3364346" cy="711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(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recommendations); 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21436" y="4505596"/>
            <a:ext cx="3364346" cy="711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 (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opinions).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31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0934"/>
            <a:ext cx="10515600" cy="4351338"/>
          </a:xfrm>
        </p:spPr>
        <p:txBody>
          <a:bodyPr>
            <a:norm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regulations)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імперативний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Договором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ЄС, «регламент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повинен прямо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державах-членах».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4473" y="1856509"/>
            <a:ext cx="86637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регламенту є такими: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права;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силу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регламент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правами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Сферами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недискримінація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Союзу, правила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торгівельної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державах-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ЄС. </a:t>
            </a:r>
          </a:p>
        </p:txBody>
      </p:sp>
    </p:spTree>
    <p:extLst>
      <p:ext uri="{BB962C8B-B14F-4D97-AF65-F5344CB8AC3E}">
        <p14:creationId xmlns:p14="http://schemas.microsoft.com/office/powerpoint/2010/main" val="2147963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025" y="752606"/>
            <a:ext cx="4278746" cy="5369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directives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друга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правотворчості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ЄС. Вони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втілити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державучасниць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директив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гармонізація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зближення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 правового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 288 Договору про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ЄС, «директива є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обов’язковою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-члена,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адресовано,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E43137-191F-D993-E6E5-0891F2388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00" y="752606"/>
            <a:ext cx="7142857" cy="446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90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90788"/>
            <a:ext cx="10515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правозастосовної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27796604"/>
              </p:ext>
            </p:extLst>
          </p:nvPr>
        </p:nvGraphicFramePr>
        <p:xfrm>
          <a:off x="1514764" y="988291"/>
          <a:ext cx="9947564" cy="5957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6134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003974"/>
              </p:ext>
            </p:extLst>
          </p:nvPr>
        </p:nvGraphicFramePr>
        <p:xfrm>
          <a:off x="838199" y="365125"/>
          <a:ext cx="10679545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5531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491" y="877454"/>
            <a:ext cx="7197436" cy="4837690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decisions)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силою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співвідносяться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регламентами та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адресатами норм.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адресатам (державам-членам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особам)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набирають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моменту такого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8F6C377-013B-4CC7-70E0-85A87D30C0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927" y="877454"/>
            <a:ext cx="4837690" cy="4837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7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теми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Євроінтеграція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конкурентоздатності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товаровиробника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Союзу.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є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кандидата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Союзу.</a:t>
            </a:r>
          </a:p>
        </p:txBody>
      </p:sp>
    </p:spTree>
    <p:extLst>
      <p:ext uri="{BB962C8B-B14F-4D97-AF65-F5344CB8AC3E}">
        <p14:creationId xmlns:p14="http://schemas.microsoft.com/office/powerpoint/2010/main" val="1615449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981" y="301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opinions)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внутрішньодержавні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1981" y="1422400"/>
            <a:ext cx="11025909" cy="2092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Спільне:</a:t>
            </a: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сказано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виносить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коли так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4491" y="3784744"/>
            <a:ext cx="10289309" cy="10529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Відмінне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в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Маастрихтському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5018" y="5015345"/>
            <a:ext cx="4655127" cy="16440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в більшості випадків формулюється у відповідь на поставлене питання.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99200" y="5107709"/>
            <a:ext cx="5458691" cy="15517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є непрямим засобом забезпечення змін у законодавстві, відрізняючись від регламентів тільки відсутністю юридичної сили.</a:t>
            </a:r>
          </a:p>
        </p:txBody>
      </p:sp>
    </p:spTree>
    <p:extLst>
      <p:ext uri="{BB962C8B-B14F-4D97-AF65-F5344CB8AC3E}">
        <p14:creationId xmlns:p14="http://schemas.microsoft.com/office/powerpoint/2010/main" val="549161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417" y="1428461"/>
            <a:ext cx="11132127" cy="435133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ЄС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персонального складу);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 generis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неофіційні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Договорами,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Союзу,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ухвалювати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Соціальноекономічний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омбудсмен,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Європол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Євроюст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Формами таких постанов є </a:t>
            </a:r>
            <a:r>
              <a:rPr lang="ru-RU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резолюції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установи Союзу.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званого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угодах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договорах.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угоди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режиму,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угоди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364" y="365125"/>
            <a:ext cx="10520218" cy="946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 юристи включають в комплекс вторинного права інші нормативні документи органів та інститутів ЄС, а саме: </a:t>
            </a:r>
          </a:p>
        </p:txBody>
      </p:sp>
    </p:spTree>
    <p:extLst>
      <p:ext uri="{BB962C8B-B14F-4D97-AF65-F5344CB8AC3E}">
        <p14:creationId xmlns:p14="http://schemas.microsoft.com/office/powerpoint/2010/main" val="739505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745" y="522144"/>
            <a:ext cx="10515600" cy="93720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 ДО ДРУГОГО ПИТАННЯ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6243"/>
            <a:ext cx="10515600" cy="4351338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право ЄС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належать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Євросоюз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ЄС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Союзу.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ЄС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актах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угодах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Союз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не повинно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є основою правопорядку ЄС.</a:t>
            </a:r>
          </a:p>
        </p:txBody>
      </p:sp>
    </p:spTree>
    <p:extLst>
      <p:ext uri="{BB962C8B-B14F-4D97-AF65-F5344CB8AC3E}">
        <p14:creationId xmlns:p14="http://schemas.microsoft.com/office/powerpoint/2010/main" val="3221127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4" y="544235"/>
            <a:ext cx="10515600" cy="724766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873" y="1742498"/>
            <a:ext cx="6079836" cy="4351338"/>
          </a:xfrm>
        </p:spPr>
        <p:txBody>
          <a:bodyPr>
            <a:normAutofit/>
          </a:bodyPr>
          <a:lstStyle/>
          <a:p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є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носії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риса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став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1992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05DC4F0-7D79-89AD-E3EC-93DAECE75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52" b="152"/>
          <a:stretch/>
        </p:blipFill>
        <p:spPr>
          <a:xfrm>
            <a:off x="7083383" y="-67477"/>
            <a:ext cx="5108618" cy="69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54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5442"/>
            <a:ext cx="10651836" cy="53888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якості основних суб’єктів права Європейського Союзу виступають: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61576591"/>
              </p:ext>
            </p:extLst>
          </p:nvPr>
        </p:nvGraphicFramePr>
        <p:xfrm>
          <a:off x="1402772" y="1209193"/>
          <a:ext cx="95226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0233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8326"/>
            <a:ext cx="10515600" cy="992620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ДО ТРЕТЬОГО ПИТАННЯ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-члени,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Євросоюз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ЄС), у тому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держави-сусіди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права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шенгенської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36926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1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627" y="988292"/>
            <a:ext cx="10882745" cy="4351338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ЄС є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правовою системою,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держав-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і права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поєднуючи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для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для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внутрішньодержавного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 ЄС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зробив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приводу два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принципові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права,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систему права держав-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учасниць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право ЄС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вихідців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і до самих держав.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ЄС Право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для держав-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учасниць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Завершуючи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характеристику права ЄС,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породжених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право ЄС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правовою системою,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внутрішньодержавного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права;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як особливого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феномену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засадничих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право ЄС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наднаціональний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систему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країн-членів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ЄС.</a:t>
            </a:r>
          </a:p>
        </p:txBody>
      </p:sp>
    </p:spTree>
    <p:extLst>
      <p:ext uri="{BB962C8B-B14F-4D97-AF65-F5344CB8AC3E}">
        <p14:creationId xmlns:p14="http://schemas.microsoft.com/office/powerpoint/2010/main" val="1798543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8871"/>
            <a:ext cx="10515600" cy="503093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використаної літератури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227" y="701964"/>
            <a:ext cx="10901218" cy="435133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Перепьолкін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С.М.,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Самотуга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Філяніна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Л.А. Право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Союзу: конспект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справ, 2016. 59 с.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https://dduvs.in.ua/wp-content/uploads/files/Structure/library/student/lectures/1117/13.1.pdf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(дата звернення : 08.11.2022).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Мультимедійний навчальний посібник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Європейського Союзу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https://arm.naiau.kiev.ua/books/eulaw/info/lec1.html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 : 08.11.2022).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В., Тимчишин Т. М.,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Ніканорова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справ, 2020. 212 с.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http://dspace.lvduvs.edu.ua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 : 08.11.2022).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право: право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кн. /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В. І.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Муравйова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К. 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Юре, 2015 . Кн. перша 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/ В. І.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Муравйов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М.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Шпакович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М. Лисенко, О. 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Святун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К. 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Юре, 2015. 312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[Т. М.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‑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В. Комарова, О. Я.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Трагнюк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І. 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Яковюк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.] ;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І. 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Яковюка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Право, 2021.  360 с.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https://pravoizdat.com.ua/index.php?route=product/product/download&amp;product_id=2525&amp;download_id=1496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 : 08.11.2022).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Яворська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 Право Європейського Союзу: сучасні концептуальні підходи.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Вісник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Львівського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2012.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30. C. 201–209.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https://intrel.lnu.edu.ua/wp-content/uploads/2015/08/VLNU_Mv_2012_30_26.pdf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 : 08.11.2022).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Союз: шлях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наук. статей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права, м. 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2021 р. /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редкол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 Д. В. Лученко, І. 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Яковюк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2021. 280 с.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https://ndipzir.org.ua/wp-content/uploads/2021/11/Conf_12.11.21.pdf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 : 08.11.2022).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Назаренко О. А. Загальні принципи права ЄС в правовій системі ЄС.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2015. № 15.С. 242-249.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http://ir.kneu.edu.ua/bitstream/handle/2010/22792/242-249.pdf;jsessionid=929ABADBF5D9E937DCC9AFAED1F06F7C?sequence=1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 : 08.11.2022).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Консолідовані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та Договору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з протоколами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https://zakon.rada.gov.ua/laws/show/994_b06#Text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 : 08.11.2022).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Загальнодержавну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Союзу: Закон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18.03.2004 р. № 29. URL: https://zakon.rada.gov.ua/laws/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/1629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звернення : 08.11.2022).</a:t>
            </a:r>
          </a:p>
        </p:txBody>
      </p:sp>
    </p:spTree>
    <p:extLst>
      <p:ext uri="{BB962C8B-B14F-4D97-AF65-F5344CB8AC3E}">
        <p14:creationId xmlns:p14="http://schemas.microsoft.com/office/powerpoint/2010/main" val="328775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5782" y="969818"/>
            <a:ext cx="10698018" cy="19026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ЄВРОПЕЙСЬКОГО СОЮЗУ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Union law,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Droit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l'Union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européenne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правовою системою,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держав-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внутрішньодержавного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права)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держав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11927" y="3241965"/>
            <a:ext cx="9975273" cy="16071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систем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внутрішньодержавного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одного боку,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а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боку - континентального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англосаксонського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є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22050" y="200315"/>
            <a:ext cx="8552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</a:t>
            </a:r>
          </a:p>
        </p:txBody>
      </p:sp>
    </p:spTree>
    <p:extLst>
      <p:ext uri="{BB962C8B-B14F-4D97-AF65-F5344CB8AC3E}">
        <p14:creationId xmlns:p14="http://schemas.microsoft.com/office/powerpoint/2010/main" val="423858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1946" y="295564"/>
            <a:ext cx="11122891" cy="6095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1945" y="1376218"/>
            <a:ext cx="3913909" cy="1505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систем, таких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31328" y="1366981"/>
            <a:ext cx="3525981" cy="1607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наднаціональний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02782" y="1366980"/>
            <a:ext cx="3465945" cy="1607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правом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інтеграційним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теперішньою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1944" y="3556001"/>
            <a:ext cx="3913910" cy="2618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комплексною правовою системою,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як «континентального»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англосаксонського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є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31328" y="3556002"/>
            <a:ext cx="3525981" cy="2606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Євросоюзу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рядом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правом,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міжнародно-правових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95145" y="3556001"/>
            <a:ext cx="3465945" cy="2493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загальнообов'язкову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силу.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957618" y="6135256"/>
            <a:ext cx="3537527" cy="683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4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8436" y="484693"/>
            <a:ext cx="9735127" cy="10256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рамках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Євросоюзу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200" y="1902692"/>
            <a:ext cx="5578764" cy="8959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ЄС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190" y="3703782"/>
            <a:ext cx="5231773" cy="5726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імперативний і диспозитивний методи;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0189" y="4442691"/>
            <a:ext cx="5204065" cy="8589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колізійний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38981" y="1825625"/>
            <a:ext cx="5920509" cy="6931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33837" y="2687781"/>
            <a:ext cx="2606963" cy="7389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уніфікації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71709" y="2687781"/>
            <a:ext cx="2572327" cy="7389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гармонізації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96181" y="3703782"/>
            <a:ext cx="2516911" cy="28817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встановлення Союзом єдиних правил поведінки, які безпосередньо регулюють суспільні відносини на всій його території.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088583" y="3611418"/>
            <a:ext cx="2918690" cy="28817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Союзом основ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-члени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підзаконні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зближує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з одним, але не вводить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одноманітність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0190" y="3057235"/>
            <a:ext cx="5231773" cy="5172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позитивного зобов'язування і заборони;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332509" y="2798618"/>
            <a:ext cx="9236" cy="22444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6" idx="1"/>
          </p:cNvCxnSpPr>
          <p:nvPr/>
        </p:nvCxnSpPr>
        <p:spPr>
          <a:xfrm>
            <a:off x="332509" y="3315853"/>
            <a:ext cx="21768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8" idx="1"/>
          </p:cNvCxnSpPr>
          <p:nvPr/>
        </p:nvCxnSpPr>
        <p:spPr>
          <a:xfrm>
            <a:off x="332509" y="3990109"/>
            <a:ext cx="21768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32509" y="5033819"/>
            <a:ext cx="217680" cy="92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7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1163"/>
            <a:ext cx="10515600" cy="6139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права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5093"/>
            <a:ext cx="10515600" cy="4351338"/>
          </a:xfrm>
        </p:spPr>
        <p:txBody>
          <a:bodyPr>
            <a:normAutofit/>
          </a:bodyPr>
          <a:lstStyle/>
          <a:p>
            <a:r>
              <a:rPr lang="ru-RU" sz="1800" b="1" i="1" u="sng" dirty="0"/>
              <a:t>Предмет права ЄС – </a:t>
            </a:r>
            <a:r>
              <a:rPr lang="ru-RU" sz="1800" b="1" i="1" u="sng" dirty="0" err="1"/>
              <a:t>це</a:t>
            </a:r>
            <a:r>
              <a:rPr lang="ru-RU" sz="1800" b="1" i="1" u="sng" dirty="0"/>
              <a:t> </a:t>
            </a:r>
            <a:r>
              <a:rPr lang="ru-RU" sz="1800" b="1" i="1" u="sng" dirty="0" err="1"/>
              <a:t>ті</a:t>
            </a:r>
            <a:r>
              <a:rPr lang="ru-RU" sz="1800" b="1" i="1" u="sng" dirty="0"/>
              <a:t> </a:t>
            </a:r>
            <a:r>
              <a:rPr lang="ru-RU" sz="1600" b="1" i="1" u="sng" dirty="0" err="1"/>
              <a:t>суспільні</a:t>
            </a:r>
            <a:r>
              <a:rPr lang="ru-RU" sz="1800" b="1" i="1" u="sng" dirty="0"/>
              <a:t> </a:t>
            </a:r>
            <a:r>
              <a:rPr lang="ru-RU" sz="1800" b="1" i="1" u="sng" dirty="0" err="1"/>
              <a:t>відносини</a:t>
            </a:r>
            <a:r>
              <a:rPr lang="ru-RU" sz="1800" b="1" i="1" u="sng" dirty="0"/>
              <a:t>, </a:t>
            </a:r>
            <a:r>
              <a:rPr lang="ru-RU" sz="1800" b="1" i="1" u="sng" dirty="0" err="1"/>
              <a:t>які</a:t>
            </a:r>
            <a:r>
              <a:rPr lang="ru-RU" sz="1800" b="1" i="1" u="sng" dirty="0"/>
              <a:t> </a:t>
            </a:r>
            <a:r>
              <a:rPr lang="ru-RU" sz="1800" b="1" i="1" u="sng" dirty="0" err="1"/>
              <a:t>воно</a:t>
            </a:r>
            <a:r>
              <a:rPr lang="ru-RU" sz="1800" b="1" i="1" u="sng" dirty="0"/>
              <a:t> </a:t>
            </a:r>
            <a:r>
              <a:rPr lang="ru-RU" sz="1800" b="1" i="1" u="sng" dirty="0" err="1"/>
              <a:t>регламентує</a:t>
            </a:r>
            <a:r>
              <a:rPr lang="ru-RU" sz="1800" b="1" i="1" u="sng" dirty="0"/>
              <a:t>.</a:t>
            </a:r>
            <a:endParaRPr lang="ru-RU" sz="1800" dirty="0"/>
          </a:p>
          <a:p>
            <a:r>
              <a:rPr lang="ru-RU" sz="1800" i="1" u="sng" dirty="0"/>
              <a:t>У </a:t>
            </a:r>
            <a:r>
              <a:rPr lang="ru-RU" sz="1800" i="1" u="sng" dirty="0" err="1"/>
              <a:t>західній</a:t>
            </a:r>
            <a:r>
              <a:rPr lang="ru-RU" sz="1800" i="1" u="sng" dirty="0"/>
              <a:t> </a:t>
            </a:r>
            <a:r>
              <a:rPr lang="ru-RU" sz="1800" i="1" u="sng" dirty="0" err="1"/>
              <a:t>доктрині</a:t>
            </a:r>
            <a:r>
              <a:rPr lang="ru-RU" sz="1800" i="1" u="sng" dirty="0"/>
              <a:t> </a:t>
            </a:r>
            <a:r>
              <a:rPr lang="ru-RU" sz="1800" i="1" u="sng" dirty="0" err="1"/>
              <a:t>зміст</a:t>
            </a:r>
            <a:r>
              <a:rPr lang="ru-RU" sz="1800" i="1" u="sng" dirty="0"/>
              <a:t> права </a:t>
            </a:r>
            <a:r>
              <a:rPr lang="ru-RU" sz="1800" i="1" u="sng" dirty="0" err="1"/>
              <a:t>Європейського</a:t>
            </a:r>
            <a:r>
              <a:rPr lang="ru-RU" sz="1800" i="1" u="sng" dirty="0"/>
              <a:t> Союзу за предметом </a:t>
            </a:r>
            <a:r>
              <a:rPr lang="ru-RU" sz="1800" i="1" u="sng" dirty="0" err="1"/>
              <a:t>регулювання</a:t>
            </a:r>
            <a:r>
              <a:rPr lang="ru-RU" sz="1800" i="1" u="sng" dirty="0"/>
              <a:t> </a:t>
            </a:r>
            <a:r>
              <a:rPr lang="ru-RU" sz="1800" i="1" u="sng" dirty="0" err="1"/>
              <a:t>прийнято</a:t>
            </a:r>
            <a:r>
              <a:rPr lang="ru-RU" sz="1800" i="1" u="sng" dirty="0"/>
              <a:t> </a:t>
            </a:r>
            <a:r>
              <a:rPr lang="ru-RU" sz="1800" i="1" u="sng" dirty="0" err="1"/>
              <a:t>поділяти</a:t>
            </a:r>
            <a:r>
              <a:rPr lang="ru-RU" sz="1800" i="1" u="sng" dirty="0"/>
              <a:t> на </a:t>
            </a:r>
            <a:r>
              <a:rPr lang="ru-RU" sz="1800" i="1" u="sng" dirty="0" err="1"/>
              <a:t>дві</a:t>
            </a:r>
            <a:r>
              <a:rPr lang="ru-RU" sz="1800" i="1" u="sng" dirty="0"/>
              <a:t> </a:t>
            </a:r>
            <a:r>
              <a:rPr lang="ru-RU" sz="1800" i="1" u="sng" dirty="0" err="1"/>
              <a:t>частини</a:t>
            </a:r>
            <a:r>
              <a:rPr lang="ru-RU" sz="1800" i="1" u="sng" dirty="0"/>
              <a:t>: </a:t>
            </a:r>
            <a:r>
              <a:rPr lang="ru-RU" sz="1800" i="1" u="sng" dirty="0" err="1"/>
              <a:t>інституційне</a:t>
            </a:r>
            <a:r>
              <a:rPr lang="ru-RU" sz="1800" i="1" u="sng" dirty="0"/>
              <a:t> і </a:t>
            </a:r>
            <a:r>
              <a:rPr lang="ru-RU" sz="1800" i="1" u="sng" dirty="0" err="1"/>
              <a:t>матеріальне</a:t>
            </a:r>
            <a:r>
              <a:rPr lang="ru-RU" sz="1800" i="1" u="sng" dirty="0"/>
              <a:t> право.</a:t>
            </a:r>
            <a:endParaRPr lang="ru-RU" sz="1800" dirty="0"/>
          </a:p>
          <a:p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22400" y="2068945"/>
            <a:ext cx="100122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інституційного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є сам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статус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Європарламент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інстанції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(Суд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інстанції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рамках ЄС,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директив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ЄС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74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545" y="440170"/>
            <a:ext cx="11048999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Матеріальне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Союзом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предмет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особами, державами-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учасницями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Євросоюзу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неоднорідне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характером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у тому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цивільно-процесуальні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кримінально-процесуальні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соціумів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ЄС норм,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належать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ЄС. Так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сформувалися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1492" y="4128655"/>
            <a:ext cx="9956800" cy="5264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4751" y="4791508"/>
            <a:ext cx="5776193" cy="16902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майна; заборони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членами ЄС; заборони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28294" y="4791508"/>
            <a:ext cx="4535633" cy="16902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за­ходів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країнах-учасницях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ЄС.</a:t>
            </a:r>
          </a:p>
        </p:txBody>
      </p:sp>
    </p:spTree>
    <p:extLst>
      <p:ext uri="{BB962C8B-B14F-4D97-AF65-F5344CB8AC3E}">
        <p14:creationId xmlns:p14="http://schemas.microsoft.com/office/powerpoint/2010/main" val="48559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091" y="106507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ru-RU" sz="3200" dirty="0" err="1"/>
              <a:t>Ототожнення</a:t>
            </a:r>
            <a:r>
              <a:rPr lang="ru-RU" sz="3200" dirty="0"/>
              <a:t> «</a:t>
            </a:r>
            <a:r>
              <a:rPr lang="ru-RU" sz="3200" dirty="0" err="1"/>
              <a:t>правової</a:t>
            </a:r>
            <a:r>
              <a:rPr lang="ru-RU" sz="3200" dirty="0"/>
              <a:t> </a:t>
            </a:r>
            <a:r>
              <a:rPr lang="ru-RU" sz="3200" dirty="0" err="1"/>
              <a:t>системи</a:t>
            </a:r>
            <a:r>
              <a:rPr lang="ru-RU" sz="3200" dirty="0"/>
              <a:t> ЄС» з </a:t>
            </a:r>
            <a:r>
              <a:rPr lang="ru-RU" sz="3200" dirty="0" err="1"/>
              <a:t>поняттям</a:t>
            </a:r>
            <a:r>
              <a:rPr lang="ru-RU" sz="3200" dirty="0"/>
              <a:t> «</a:t>
            </a:r>
            <a:r>
              <a:rPr lang="ru-RU" sz="3200" dirty="0" err="1"/>
              <a:t>acquis</a:t>
            </a:r>
            <a:r>
              <a:rPr lang="ru-RU" sz="3200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acquis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той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використовувалось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аcquis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communautaire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доробок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3583709"/>
            <a:ext cx="4731327" cy="24291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думку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М.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Микієвича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З. М.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Мозіля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acquis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communautaire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норм, правил,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доктрин, понять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ЄС,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 generis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41655" y="3422072"/>
            <a:ext cx="4731327" cy="28990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Про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Загальнодержавну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2004 р. № 1629-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acquis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communautaire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Союзу, яка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Союзу (але не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обмежується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ними),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юстиції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</a:t>
            </a:r>
          </a:p>
        </p:txBody>
      </p:sp>
    </p:spTree>
    <p:extLst>
      <p:ext uri="{BB962C8B-B14F-4D97-AF65-F5344CB8AC3E}">
        <p14:creationId xmlns:p14="http://schemas.microsoft.com/office/powerpoint/2010/main" val="3629579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4710</Words>
  <Application>Microsoft Office PowerPoint</Application>
  <PresentationFormat>Произвольный</PresentationFormat>
  <Paragraphs>244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  Особливості ПРАВа ЄВРОПЕЙСЬКОГО СОЮЗУ: ЗАГАЛЬНОТЕОРЕТИЧНІ АСПЕКТИ  </vt:lpstr>
      <vt:lpstr>План</vt:lpstr>
      <vt:lpstr>Актуальність теми</vt:lpstr>
      <vt:lpstr>Презентация PowerPoint</vt:lpstr>
      <vt:lpstr>Презентация PowerPoint</vt:lpstr>
      <vt:lpstr>Презентация PowerPoint</vt:lpstr>
      <vt:lpstr>Предмет права Європейського Союзу</vt:lpstr>
      <vt:lpstr>Презентация PowerPoint</vt:lpstr>
      <vt:lpstr>Ототожнення «правової системи ЄС» з поняттям «acquis»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 ДО ПЕРШОГО ПИТАННЯ</vt:lpstr>
      <vt:lpstr>ПЕРВИННЕ ТА ВТОРИННЕ ПРАВО ЄС: ПОНЯТТЯ ТА ЗМІСТ</vt:lpstr>
      <vt:lpstr>Первинне право ЄС</vt:lpstr>
      <vt:lpstr>Презентация PowerPoint</vt:lpstr>
      <vt:lpstr>Презентация PowerPoint</vt:lpstr>
      <vt:lpstr>Вторинне (похідне) право ЄС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 ДО ДРУГОГО ПИТАННЯ </vt:lpstr>
      <vt:lpstr>Суб’єкти права Європейського Союзу</vt:lpstr>
      <vt:lpstr>Презентация PowerPoint</vt:lpstr>
      <vt:lpstr>ВИСНОВОК ДО ТРЕТЬОГО ПИТАННЯ</vt:lpstr>
      <vt:lpstr>ВИСНОВКИ</vt:lpstr>
      <vt:lpstr>Список використаної літератури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Леново</dc:creator>
  <cp:lastModifiedBy>Пользователь</cp:lastModifiedBy>
  <cp:revision>37</cp:revision>
  <dcterms:created xsi:type="dcterms:W3CDTF">2022-11-08T13:19:55Z</dcterms:created>
  <dcterms:modified xsi:type="dcterms:W3CDTF">2023-09-13T11:39:32Z</dcterms:modified>
</cp:coreProperties>
</file>