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68" r:id="rId6"/>
    <p:sldId id="270" r:id="rId7"/>
    <p:sldId id="258" r:id="rId8"/>
    <p:sldId id="269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0"/>
    <p:restoredTop sz="85932" autoAdjust="0"/>
  </p:normalViewPr>
  <p:slideViewPr>
    <p:cSldViewPr>
      <p:cViewPr>
        <p:scale>
          <a:sx n="69" d="100"/>
          <a:sy n="69" d="100"/>
        </p:scale>
        <p:origin x="-133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FFC97-9079-4BFB-9C49-4CA601FA48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D34FE-C00D-4A6D-A9F4-736F9D507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3295E-1DC7-4402-8EE7-6E4688FE7B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15B44-3C83-45B7-B926-5A9C02D725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D2FC2-8455-40E5-BBC1-3663046A8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0555B-1775-42CA-B01E-7438C34D91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37554-A515-49F6-97A4-45C3F32650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66C59-AD81-41AA-91B7-8B2721A29B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3E432-B841-45A3-B712-E98FCEE073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652B4-E8FF-4EA8-A574-790201201E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380DD-34DE-4B9A-9421-9C62FA8090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848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55640BD-66BE-4EA4-9B2A-4CBE3A58E5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395536" y="1988840"/>
            <a:ext cx="7920880" cy="2327782"/>
          </a:xfrm>
        </p:spPr>
        <p:txBody>
          <a:bodyPr/>
          <a:lstStyle/>
          <a:p>
            <a:pPr eaLnBrk="1" hangingPunct="1"/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Виробнича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едагогічна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практика в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Петропільському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опорному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закладі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загальної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</a:t>
            </a:r>
            <a:b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середньої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освіти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5868144" y="4725144"/>
            <a:ext cx="3110733" cy="18722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/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Виконала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</a:p>
          <a:p>
            <a:pPr algn="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тудентка 1 </a:t>
            </a:r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курсу</a:t>
            </a:r>
          </a:p>
          <a:p>
            <a:pPr algn="r"/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магістратури</a:t>
            </a:r>
          </a:p>
          <a:p>
            <a:pPr algn="r"/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Групи 8.0918-б</a:t>
            </a:r>
          </a:p>
          <a:p>
            <a:pPr algn="r"/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Гарбуз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Вікторія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8" name="Picture 4" descr="http://img1.liveinternet.ru/images/attach/b/4/104/616/104616917_large_a__7_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88" y="3471863"/>
            <a:ext cx="3657599" cy="365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chilowichi.edusite.ru/images/4d6ec2e614c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-11507"/>
            <a:ext cx="2195736" cy="213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dirty="0" smtClean="0"/>
              <a:t>Проведення виховного заходу на тему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400" dirty="0" smtClean="0"/>
              <a:t>«</a:t>
            </a:r>
            <a:r>
              <a:rPr lang="ru-RU" sz="2400" b="1" dirty="0" err="1"/>
              <a:t>Життя</a:t>
            </a:r>
            <a:r>
              <a:rPr lang="ru-RU" sz="2400" b="1" dirty="0"/>
              <a:t> Онлайн : </a:t>
            </a:r>
            <a:r>
              <a:rPr lang="ru-RU" sz="2400" b="1" dirty="0" err="1"/>
              <a:t>інтернет</a:t>
            </a:r>
            <a:r>
              <a:rPr lang="ru-RU" sz="2400" b="1" dirty="0"/>
              <a:t> – друг </a:t>
            </a:r>
            <a:r>
              <a:rPr lang="ru-RU" sz="2400" b="1" dirty="0" err="1"/>
              <a:t>чи</a:t>
            </a:r>
            <a:r>
              <a:rPr lang="ru-RU" sz="2400" b="1" dirty="0"/>
              <a:t> ворог?</a:t>
            </a:r>
            <a:r>
              <a:rPr lang="uk-UA" sz="2400" dirty="0" smtClean="0"/>
              <a:t>».</a:t>
            </a:r>
            <a:endParaRPr lang="uk-UA" sz="2400" dirty="0"/>
          </a:p>
        </p:txBody>
      </p:sp>
      <p:pic>
        <p:nvPicPr>
          <p:cNvPr id="5" name="Рисунок 4" descr="children_0127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1412776"/>
            <a:ext cx="1368425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hildren_012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42797"/>
            <a:ext cx="12223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Виктория\Desktop\IMG-8e7c81c4f82ee0177fddb92c2e34061e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47550"/>
            <a:ext cx="2909811" cy="39233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Виктория\Desktop\IMG-8a9290ffd555c210ec44460738fb2a36-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2738" y="2493818"/>
            <a:ext cx="4399894" cy="32632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473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uk-UA" sz="2400" dirty="0" smtClean="0"/>
              <a:t>Проведення </a:t>
            </a:r>
            <a:r>
              <a:rPr lang="ru-RU" sz="2400" dirty="0" err="1"/>
              <a:t>шкільного</a:t>
            </a:r>
            <a:r>
              <a:rPr lang="ru-RU" sz="2400" dirty="0"/>
              <a:t> </a:t>
            </a:r>
            <a:r>
              <a:rPr lang="ru-RU" sz="2400" dirty="0" err="1"/>
              <a:t>позакласного</a:t>
            </a:r>
            <a:r>
              <a:rPr lang="ru-RU" sz="2400" dirty="0"/>
              <a:t> заходу з </a:t>
            </a:r>
            <a:r>
              <a:rPr lang="ru-RU" sz="2400" dirty="0" err="1"/>
              <a:t>біології</a:t>
            </a:r>
            <a:r>
              <a:rPr lang="uk-UA" sz="2400" dirty="0" smtClean="0"/>
              <a:t> на тему: «</a:t>
            </a:r>
            <a:r>
              <a:rPr lang="uk-UA" sz="2400" b="1" dirty="0" smtClean="0"/>
              <a:t>Інтелект </a:t>
            </a:r>
            <a:r>
              <a:rPr lang="uk-UA" sz="2400" b="1" dirty="0"/>
              <a:t>- шоу</a:t>
            </a:r>
            <a:r>
              <a:rPr lang="uk-UA" sz="2400" dirty="0"/>
              <a:t>» (інтелектуально-розважальна гра з хімії та біології</a:t>
            </a:r>
            <a:r>
              <a:rPr lang="uk-UA" sz="2400" dirty="0" smtClean="0"/>
              <a:t>).</a:t>
            </a:r>
            <a:endParaRPr lang="uk-UA" sz="2400" dirty="0"/>
          </a:p>
        </p:txBody>
      </p:sp>
      <p:pic>
        <p:nvPicPr>
          <p:cNvPr id="2" name="Picture 2" descr="http://nachalo4ka.ru/wp-content/uploads/2014/08/glob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24744"/>
            <a:ext cx="1425812" cy="181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Виктория\Desktop\IMG-6c65f1cd4e4b544f3b358f4832c6979f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102" y="1733092"/>
            <a:ext cx="3266377" cy="24225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Виктория\Desktop\IMG-88a6ba4d8a8dc78f9e6a65ac98ca00fa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0451" y="2258964"/>
            <a:ext cx="2813425" cy="37933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Виктория\Desktop\IMG-08a2a4c5cfd81aadee4d329fe2b2ec5e-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7696" y="3692802"/>
            <a:ext cx="3400464" cy="2522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202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Суботник</a:t>
            </a:r>
            <a:endParaRPr lang="uk-UA" b="1" dirty="0"/>
          </a:p>
        </p:txBody>
      </p:sp>
      <p:pic>
        <p:nvPicPr>
          <p:cNvPr id="7" name="Рисунок 6" descr="children_0133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9053" y="1025392"/>
            <a:ext cx="38100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Виктория\Desktop\IMG-056ce1c03e8b1c3e656b498c97f1301e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821" y="1877880"/>
            <a:ext cx="4084384" cy="3063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Виктория\Desktop\IMG-355c84cbd80ef4add20c9f1bfb33ef7d-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3651" y="3100913"/>
            <a:ext cx="4155402" cy="3116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168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Змагання з волейболу</a:t>
            </a:r>
            <a:endParaRPr lang="uk-UA" dirty="0"/>
          </a:p>
        </p:txBody>
      </p:sp>
      <p:pic>
        <p:nvPicPr>
          <p:cNvPr id="5122" name="Picture 2" descr="C:\Users\Виктория\Desktop\IMG-c788b73068bfd376418bffd58fd332fe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1943"/>
            <a:ext cx="2315095" cy="4115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Виктория\Desktop\IMG-f09f539ee528fcafacddce8420470b78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2904" y="1340768"/>
            <a:ext cx="2268253" cy="40324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Виктория\Desktop\IMG-81b7b2d87514ef58276f0b76731cc25e-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1351" y="3573016"/>
            <a:ext cx="4453115" cy="25048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3955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/>
              <a:t>Екскурсія до ЗНУ</a:t>
            </a:r>
            <a:endParaRPr lang="uk-UA" sz="3600" dirty="0"/>
          </a:p>
        </p:txBody>
      </p:sp>
      <p:pic>
        <p:nvPicPr>
          <p:cNvPr id="1030" name="Picture 6" descr="http://klub-drug.ru/wp-content/uploads/2011/04/summer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1781598" cy="14349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Виктория\Desktop\Практика школа 2018\ЗНУ екскурсія\IMG_20181123_1129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946" y="2144750"/>
            <a:ext cx="2715065" cy="36200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иктория\Desktop\Практика школа 2018\ЗНУ екскурсія\IMG_20181123_1129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3258" y="2144751"/>
            <a:ext cx="2732045" cy="3642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Виктория\Desktop\Практика школа 2018\ЗНУ екскурсія\IMG_20181123_1145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757" y="2144751"/>
            <a:ext cx="2795169" cy="3726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125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sz="3600" dirty="0" smtClean="0"/>
              <a:t>         Екскурсія до ЗНУ</a:t>
            </a:r>
            <a:endParaRPr lang="uk-UA" sz="3600" dirty="0"/>
          </a:p>
        </p:txBody>
      </p:sp>
      <p:pic>
        <p:nvPicPr>
          <p:cNvPr id="1026" name="Picture 2" descr="https://deti-online.com/usr/templates/images/zagadki-pro-shkol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2185" y="432164"/>
            <a:ext cx="3048000" cy="1495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Виктория\Desktop\Практика школа 2018\ЗНУ екскурсія\IMG_20181123_1135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742" y="2135669"/>
            <a:ext cx="2808312" cy="37444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Виктория\Desktop\Практика школа 2018\ЗНУ екскурсія\IMG_20181123_1136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6797" y="2114954"/>
            <a:ext cx="2888034" cy="3850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Виктория\Desktop\Практика школа 2018\ЗНУ екскурсія\IMG_20181123_115635_HH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4831" y="2129797"/>
            <a:ext cx="2812715" cy="3750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0928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11760" y="721397"/>
            <a:ext cx="6480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Петропільський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опорний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заклад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загальної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середньої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освіти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uk-UA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2" y="4486642"/>
            <a:ext cx="1961760" cy="23713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http://vesmirnaladoni2011.ru/wp-content/uploads/2012/06/SovaUchit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7334"/>
            <a:ext cx="2610613" cy="24644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Виктория\Desktop\IMG-cf53459bdeec1f778212c49f2813a1f9-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01273"/>
            <a:ext cx="6545407" cy="43252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тория\Desktop\Практика школа 2018\Фото школа\IMG_20181102_1030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428279" cy="49294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047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620688"/>
            <a:ext cx="5626968" cy="1143000"/>
          </a:xfrm>
        </p:spPr>
        <p:txBody>
          <a:bodyPr/>
          <a:lstStyle/>
          <a:p>
            <a:r>
              <a:rPr lang="uk-UA" sz="5400" b="1" dirty="0" err="1" smtClean="0"/>
              <a:t>Медіатека</a:t>
            </a:r>
            <a:endParaRPr lang="uk-UA" sz="5400" b="1" dirty="0"/>
          </a:p>
        </p:txBody>
      </p:sp>
      <p:pic>
        <p:nvPicPr>
          <p:cNvPr id="1026" name="Picture 2" descr="C:\Users\Виктория\Desktop\Практика школа 2018\Фото школа\IMG_20181102_102814_HD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9267" y="1167499"/>
            <a:ext cx="5526617" cy="4144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иктория\Desktop\Практика школа 2018\Фото школа\IMG_20181102_1026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20888"/>
            <a:ext cx="4104456" cy="30783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229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иктория\Desktop\Практика школа 2018\Фото школа\IMG_20181102_1025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12949" y="1223755"/>
            <a:ext cx="5400600" cy="4050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Виктория\Desktop\Практика школа 2018\Фото школа\IMG_20181102_1025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1" y="69371"/>
            <a:ext cx="4176464" cy="31323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Виктория\Desktop\Практика школа 2018\Фото школа\IMG_20181102_1025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68813"/>
            <a:ext cx="4176464" cy="31323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487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Сенсорна кімната</a:t>
            </a:r>
            <a:endParaRPr lang="uk-UA" b="1" dirty="0"/>
          </a:p>
        </p:txBody>
      </p:sp>
      <p:pic>
        <p:nvPicPr>
          <p:cNvPr id="1026" name="Picture 2" descr="C:\Users\Виктория\Desktop\Практика школа 2018\Фото школа\IMG-2ae95907165562495176eaca1f5415f9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323"/>
            <a:ext cx="2915562" cy="3887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иктория\Desktop\Практика школа 2018\Фото школа\IMG-63d668e516408b790a9f772ac7982f1b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10801"/>
            <a:ext cx="3674972" cy="27562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Виктория\Desktop\Практика школа 2018\Фото школа\IMG-05383cec85a3ce31c50bd6eaa2e8d5f0-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01008"/>
            <a:ext cx="3528392" cy="26462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921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err="1" smtClean="0"/>
              <a:t>Проведення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залікового</a:t>
            </a:r>
            <a:r>
              <a:rPr lang="ru-RU" sz="2400" dirty="0" smtClean="0"/>
              <a:t> уроку з </a:t>
            </a:r>
            <a:r>
              <a:rPr lang="ru-RU" sz="2400" dirty="0" err="1" smtClean="0"/>
              <a:t>біології</a:t>
            </a:r>
            <a:r>
              <a:rPr lang="ru-RU" sz="2400" dirty="0" smtClean="0"/>
              <a:t> у 11 </a:t>
            </a:r>
            <a:r>
              <a:rPr lang="ru-RU" sz="2400" dirty="0" err="1" smtClean="0"/>
              <a:t>класі</a:t>
            </a:r>
            <a:r>
              <a:rPr lang="ru-RU" sz="2400" dirty="0" smtClean="0"/>
              <a:t> на тему: </a:t>
            </a:r>
            <a:r>
              <a:rPr lang="ru-RU" sz="2400" b="1" dirty="0" smtClean="0"/>
              <a:t>«</a:t>
            </a:r>
            <a:r>
              <a:rPr lang="ru-RU" sz="2400" b="1" dirty="0" err="1" smtClean="0"/>
              <a:t>Модифікаційна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мінливість</a:t>
            </a:r>
            <a:r>
              <a:rPr lang="ru-RU" sz="2400" b="1" dirty="0" smtClean="0"/>
              <a:t>»</a:t>
            </a:r>
            <a:r>
              <a:rPr lang="ru-RU" sz="2400" dirty="0" smtClean="0"/>
              <a:t>.</a:t>
            </a:r>
            <a:endParaRPr lang="uk-UA" sz="2400" dirty="0"/>
          </a:p>
        </p:txBody>
      </p:sp>
      <p:pic>
        <p:nvPicPr>
          <p:cNvPr id="4" name="Picture 4" descr="http://veselajashkola.ru/wp-content/uploads/2011/10/shkolnye_kartinki_KARANDAS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046437"/>
            <a:ext cx="1598112" cy="281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Виктория\Desktop\Практика школа 2018\Фото школа\IMG_20181102_10095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111" t="8047"/>
          <a:stretch/>
        </p:blipFill>
        <p:spPr bwMode="auto">
          <a:xfrm rot="5400000">
            <a:off x="415725" y="2102112"/>
            <a:ext cx="4391175" cy="35674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иктория\Desktop\Практика школа 2018\Фото школа\IMG_20181102_1014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85275" y="2248986"/>
            <a:ext cx="4469865" cy="3352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2152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иктория\Desktop\Практика школа 2018\Фото школа\IMG_20181102_13013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37"/>
          <a:stretch/>
        </p:blipFill>
        <p:spPr bwMode="auto">
          <a:xfrm>
            <a:off x="251520" y="188640"/>
            <a:ext cx="4551348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Виктория\Desktop\Практика школа 2018\Фото школа\IMG_20181102_1302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80928"/>
            <a:ext cx="4968552" cy="37264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282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1143000"/>
          </a:xfrm>
        </p:spPr>
        <p:txBody>
          <a:bodyPr/>
          <a:lstStyle/>
          <a:p>
            <a:r>
              <a:rPr lang="ru-RU" sz="2800" dirty="0" err="1" smtClean="0"/>
              <a:t>Перевірка</a:t>
            </a:r>
            <a:r>
              <a:rPr lang="ru-RU" sz="2800" dirty="0" smtClean="0"/>
              <a:t> </a:t>
            </a:r>
            <a:r>
              <a:rPr lang="ru-RU" sz="2800" dirty="0" err="1" smtClean="0"/>
              <a:t>самостійних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робіт</a:t>
            </a:r>
            <a:r>
              <a:rPr lang="ru-RU" sz="2800" dirty="0" smtClean="0"/>
              <a:t> </a:t>
            </a:r>
            <a:r>
              <a:rPr lang="ru-RU" sz="2800" dirty="0" err="1" smtClean="0"/>
              <a:t>учнів</a:t>
            </a:r>
            <a:r>
              <a:rPr lang="ru-RU" sz="2800" dirty="0" smtClean="0"/>
              <a:t> </a:t>
            </a:r>
            <a:endParaRPr lang="uk-UA" sz="2800" dirty="0"/>
          </a:p>
        </p:txBody>
      </p:sp>
      <p:pic>
        <p:nvPicPr>
          <p:cNvPr id="2" name="Picture 2" descr="http://konkurs.olimpis.ru/userfiles/questions/735556a43221a1baaee7a5243cc752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5044" y="0"/>
            <a:ext cx="1847967" cy="17284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Виктория\Desktop\Практика школа 2018\Фото школа\IMG_20181102_1004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0992" y="1917362"/>
            <a:ext cx="4612742" cy="34595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Виктория\Desktop\Практика школа 2018\Фото школа\IMG_20181102_1004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94519" y="1918251"/>
            <a:ext cx="4619849" cy="34648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4997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069046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5A867B"/>
        </a:dk2>
        <a:lt2>
          <a:srgbClr val="B7D760"/>
        </a:lt2>
        <a:accent1>
          <a:srgbClr val="F1F3CF"/>
        </a:accent1>
        <a:accent2>
          <a:srgbClr val="E9CC7A"/>
        </a:accent2>
        <a:accent3>
          <a:srgbClr val="FFFFFF"/>
        </a:accent3>
        <a:accent4>
          <a:srgbClr val="000000"/>
        </a:accent4>
        <a:accent5>
          <a:srgbClr val="F7F8E4"/>
        </a:accent5>
        <a:accent6>
          <a:srgbClr val="D3B96E"/>
        </a:accent6>
        <a:hlink>
          <a:srgbClr val="D1B4C8"/>
        </a:hlink>
        <a:folHlink>
          <a:srgbClr val="96C8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10069046</Template>
  <TotalTime>418</TotalTime>
  <Words>84</Words>
  <Application>Microsoft Office PowerPoint</Application>
  <PresentationFormat>Экран (4:3)</PresentationFormat>
  <Paragraphs>17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10069046</vt:lpstr>
      <vt:lpstr>Виробнича педагогічна практика в Петропільському опорному закладі загальної         середньої освіти </vt:lpstr>
      <vt:lpstr>Слайд 2</vt:lpstr>
      <vt:lpstr>Слайд 3</vt:lpstr>
      <vt:lpstr>Медіатека</vt:lpstr>
      <vt:lpstr>Слайд 5</vt:lpstr>
      <vt:lpstr>Сенсорна кімната</vt:lpstr>
      <vt:lpstr>Проведення залікового уроку з біології у 11 класі на тему: «Модифікаційна мінливість».</vt:lpstr>
      <vt:lpstr>Слайд 8</vt:lpstr>
      <vt:lpstr>Перевірка самостійних робіт учнів </vt:lpstr>
      <vt:lpstr>Проведення виховного заходу на тему «Життя Онлайн : інтернет – друг чи ворог?».</vt:lpstr>
      <vt:lpstr>Проведення шкільного позакласного заходу з біології на тему: «Інтелект - шоу» (інтелектуально-розважальна гра з хімії та біології).</vt:lpstr>
      <vt:lpstr>Суботник</vt:lpstr>
      <vt:lpstr>Змагання з волейболу</vt:lpstr>
      <vt:lpstr>Екскурсія до ЗНУ</vt:lpstr>
      <vt:lpstr>         Екскурсія до ЗНУ</vt:lpstr>
    </vt:vector>
  </TitlesOfParts>
  <Company>URTISI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51</cp:revision>
  <dcterms:created xsi:type="dcterms:W3CDTF">2011-08-18T13:52:20Z</dcterms:created>
  <dcterms:modified xsi:type="dcterms:W3CDTF">2019-01-09T20:11:09Z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TC100690461049</vt:lpwstr>
  </property>
</Properties>
</file>