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42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8%D0%BD%D0%B5%D1%82%D0%B8%D1%87%D0%B5%D1%81%D0%BA%D0%B0%D1%8F_%D1%8D%D0%BD%D0%B5%D1%80%D0%B3%D0%B8%D1%8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3596" y="1479810"/>
            <a:ext cx="8791575" cy="2387600"/>
          </a:xfrm>
        </p:spPr>
        <p:txBody>
          <a:bodyPr/>
          <a:lstStyle/>
          <a:p>
            <a:r>
              <a:rPr lang="ru-RU" b="1" dirty="0" err="1" smtClean="0"/>
              <a:t>Вітроенергетика</a:t>
            </a:r>
            <a:r>
              <a:rPr lang="ru-RU" b="1" dirty="0" smtClean="0"/>
              <a:t> 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59" y="1546167"/>
            <a:ext cx="5470214" cy="34188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705" y="817110"/>
            <a:ext cx="3856037" cy="519853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повідомлялося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у 2021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встановлено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731 МВт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потужностей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відновлюваних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(ВДЕ),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отримали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зелений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 тариф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Feed-in tariff).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Нацкомісії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здійснює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держрегулювання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сферах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комунальних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сукупна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встановлена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ВДЕ-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об'єктів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станом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кінець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2021 року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сягнула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8451 МВт.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минулого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року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найбільше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потужностей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додалося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введено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експлуатацію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359 МВт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вітроелектростанцій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(ВЕС) – у 2,5 разу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вище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показник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2020 року (144 МВт) і в 1,2 разу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вище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показник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введених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експлуатацію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сонячних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електростанцій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(СЕС),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традиційно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лідирують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галузі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(286 МВт).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кінець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2021 року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ВЕС становить 1673 МВт,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промислових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СЕС – 6226,9 МВт.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05" y="336603"/>
            <a:ext cx="4495666" cy="5121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Вітроенергетика світу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6109" y="1388048"/>
            <a:ext cx="5012373" cy="385326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705" y="848728"/>
            <a:ext cx="4495666" cy="582639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Запаси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сто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разів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перевищують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запаси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гідроенергетики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річок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планети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Німеччина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планує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виробляти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40-45%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відновлюваних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2025 року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Німеччина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раніше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поставила перед собою мету в 12%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2010 року.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досягнута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2007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Данія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планує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50% потреб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2020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року.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Франція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планує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побудувати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25 000 МВт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електростанцій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2020 року,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6 000 МВт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знаходяться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шельфі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2008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Європейський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Союз поставив за мету: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40 000 МВт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2010 року і 180 000 МВт до 2020 року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Згідно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планами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Європейського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Союзу,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обсяг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виробленої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вітроелектростанціями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складе 494,7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ТВт•год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Китай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прийняв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план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Планується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встановлена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Китаю повинна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вирости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5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тисяч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МВт до 2010 року і до 30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тисяч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МВт до 2020 року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Однак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стрімкий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сектора дозволив Китаю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перевищити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поріг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30 ГВт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встановленої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2010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Індія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планувала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збільшити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2012 року в 2 рази (на 6 тис. МВт)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порівняно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2008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роком.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досягнута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Венесуела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2010 року мала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намір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побудувати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вітроелектростанції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1500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МВт.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Мета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досягнута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Виробництво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Європі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2020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зросло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7%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річному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обчисленні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417,9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ТВт•год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450" y="319978"/>
            <a:ext cx="7606146" cy="545376"/>
          </a:xfrm>
        </p:spPr>
        <p:txBody>
          <a:bodyPr/>
          <a:lstStyle/>
          <a:p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вітроенергетики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43" y="1251719"/>
            <a:ext cx="5891212" cy="44184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7451" y="764771"/>
            <a:ext cx="3895292" cy="6093229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Вітрогенератор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потужністю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 МВт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зменшує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річні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викиди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1800 тонн СО2, 9 тонн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SO2, 4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тонни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оксидів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азоту.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оцінками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Глобальної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ради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глобальна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скоротить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щорічні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викиди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CO2 на 1,5 млрд тонн до 2050 року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Вітрогенератори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вилучають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частину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кінетичної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Кінетична енергія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повітряних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рухаються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призводить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зниження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швидкості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масовому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вітряків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Європі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уповільнення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теоретично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помітно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впливати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локальні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глобальні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кліматичні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умови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місцевості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зниження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швидкості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здатне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клімат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регіону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трохи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континетальним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того,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повітряні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маси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повільно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рухаються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встигають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сильніше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нагрітися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влітку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охолоджуватися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взимку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відбір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сприяти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зміні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вологості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режиму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прилеглої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Втім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вчені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розгортають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дослідження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галузі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наукові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аналізують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аспекти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оцінку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впливу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широкомасштабної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вітряної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клімат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укласти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бути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настільки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зневажливо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малим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вважали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раніше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Згідно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моделюванням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Стенфордського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великі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офшорні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вітроелектростанції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істотно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послабити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урагани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зменшуючи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економічні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збитки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впливу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8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3848" y="1719332"/>
            <a:ext cx="5369820" cy="301755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705" y="665018"/>
            <a:ext cx="3856037" cy="512618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Вітряні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енергетичні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установки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виробляють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два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різновиди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шуму: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механічний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шум - шум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механічних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електричних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компонентів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сучасних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вітроустановок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практично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відсутній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але є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значним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вітроустановках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старших моделей);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аеродинамічний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шум - шум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вітрового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потоку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лопатями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установки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підсилюється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проходженні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лопаті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вежу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вітроустановки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безпосередній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вітрогенератора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вітроколеса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шуму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великої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вітроустановки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перевищувати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100 дБ.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Прикладом таких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конструктивних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прорахунків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вітрогенератор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Гровіан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Через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високий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шуму установка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пропрацювала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100 годин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демонтована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Великій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Британії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,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Німеччині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,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Нідерландах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Данії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обмежують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рівень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шуму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працюючої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вітряної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енергетичної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установки до 45 дБ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денний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час і до 35 дБ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уночі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Мінімальна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відстань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установки до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житлових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будинків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300 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3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5905" y="1317399"/>
            <a:ext cx="5124811" cy="384360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705" y="357447"/>
            <a:ext cx="3856037" cy="622623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чиста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відновлювана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але вона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уривчаста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варіаціями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дня і сезону,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Вітряні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турбіни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працюють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60%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вітряних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регіонах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порівняння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вугільні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заводи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працюють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приблизно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75-85%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виробляють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понад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25% часу,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відсоток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зростає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взимку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спостерігаються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сильніші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випадках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вітряні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турбіни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підключені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великих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електричних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мереж,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уривчастий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характер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впливає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споживачів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Безвітрові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компенсуються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іншими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джерелами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такими 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вугільні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електростанції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гідроелектростанції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підключені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сітки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Люди,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живуть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віддалених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місцях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електрику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вітряних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часто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батареї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резервні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генератори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періоди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комерційних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знаходяться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автономному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режимі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обслуговування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ремонту)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менш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3%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випадків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будучи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настільки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безпечними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як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звичайні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електростанції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турбіни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вважаються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довговічними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виробляють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початку 1980-х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американських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млинів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вітряних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електростанцій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декількох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поколінь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1837" y="1812302"/>
            <a:ext cx="5891213" cy="304136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1188720" y="592666"/>
            <a:ext cx="3814022" cy="603257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Турбіни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займають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лише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1%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усієї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вітряної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ферми . На 99%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площі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ферми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займатися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сільським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господарством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іншою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діяльністю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таких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густонаселених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країнах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як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Данія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,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Нідерланди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,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Німеччина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. Фундамент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вітроустановки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займає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м-коду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діаметрі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зазвичай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повністю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знаходиться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землею,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дозволяючи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розширити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сільськогосподарське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практично до самого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заснування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вежі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Земля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найм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фермерам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отримувати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додатковий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дохід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У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вартість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оренди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однією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турбіною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становить $3000—5000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Низькочастотні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коливання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передаються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ґрунт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викликають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відчутний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брязкіт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стекол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будинках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відстані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60 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вітроустановок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мегаватного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класу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Як правило,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житлові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будинки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розташовуються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відстані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менше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300 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вітроустановок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відстані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вклад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вітроустановки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інфразвукові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коливання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виділений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фонових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коливань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відміну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традиційних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теплових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електростанцій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вітряні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електростанції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воду,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суттєво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знизити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навантаження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водні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ресурси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Металеві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споруди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вітроустановки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особливо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лопатях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спричинити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значні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перешкоди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прийомі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радіосигналу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Чим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вітроустановка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перешкод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створювати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 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ряді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випадків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вирішення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доводиться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встановлювати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додаткові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ретранслятори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5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392" y="207817"/>
            <a:ext cx="3856037" cy="631767"/>
          </a:xfrm>
        </p:spPr>
        <p:txBody>
          <a:bodyPr/>
          <a:lstStyle/>
          <a:p>
            <a:r>
              <a:rPr lang="uk-UA" dirty="0" smtClean="0"/>
              <a:t>Загальне поняття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87" y="1287914"/>
            <a:ext cx="6018386" cy="39881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8391" y="839584"/>
            <a:ext cx="3856037" cy="5444837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Вітроенергетика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галузь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альтернативної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енергетики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спеціалізується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перетворенні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кінетичної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вітру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електричну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енергію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Джерело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вітроенергетики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 -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сонце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так як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воно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відповідальним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вітру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Атмосфера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вбирає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сонячну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радіацію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нерівномірно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неоднорідності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різний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кут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падіння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світла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широтах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різну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пору року.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розширюється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підіймається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догори,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утворюючи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потоки. Там де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нагрівається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потоки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підіймаються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вище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зосереджуються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у зонах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низького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тиску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холодніше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підіймається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нижче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створюючи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зони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високого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тиску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Різниця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атмосферного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тиску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змушує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пересуватися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зони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високого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тиску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зони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низького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тиску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пропорційною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швидкістю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рух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і є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ми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називаємо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вітром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останні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роки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вітру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все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використовується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одержання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електроенергії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Створюються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вітряки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великої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потужності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встановлюються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місцевості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дмуть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часті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сильні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вітри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якість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таких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двигунів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зростає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щорічно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налагоджене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серійне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виробництво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5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04" y="110838"/>
            <a:ext cx="4846771" cy="67055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Вітроенергетика в  </a:t>
            </a:r>
            <a:r>
              <a:rPr lang="uk-UA" dirty="0" err="1" smtClean="0"/>
              <a:t>україні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04" y="781397"/>
            <a:ext cx="6467100" cy="42118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705" y="781397"/>
            <a:ext cx="4264880" cy="54947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будівництва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розпочався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 1996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зпроектована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Новоазовська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ВЕС проектною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потужністю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50 МВт. 1997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запрацювала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Трускавецька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ВЕС. В 2000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працювало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134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турбіни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закладено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фундаментів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турбіни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потужністю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100 кВт. У 1998-1999 роках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розпочали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роботу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 три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ВЕС.</a:t>
            </a:r>
          </a:p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Значне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зростання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будівництва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вітроелектростанцій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спостерігається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 2009 року,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запровадження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Урядом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«Зеленого тарифу».</a:t>
            </a:r>
          </a:p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Інститутом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відновлюваної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складена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карта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потенціалу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нашої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Найбільш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привабливими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регіонами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узбережжя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Чорного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Азовського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гірські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райони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тимчасово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окупованої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Карпатських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Одеська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Херсонська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Миколаївська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911" y="378476"/>
            <a:ext cx="4128859" cy="46224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Сучасний стан (2021)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07911" y="739833"/>
            <a:ext cx="4461369" cy="586878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2019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прийнято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вважати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рекордним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українського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сектору ВДЕ, 2020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роком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виживання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боротьби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то у 2021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сектор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відновлюваної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опинився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роздоріжжі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очікуючи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вектор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енекргетики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обере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Уряд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один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напрямок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кардинальну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зміну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енергетичної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парадигми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модернізацію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енергетичної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чистого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майбутнього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масовим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збалансованим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відновлюваних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другий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свою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чергу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потребує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жодних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фізичних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зусиль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подолання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існуючі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секторі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кризи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пропонуючи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натомість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плисти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течією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”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підтримувати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традиційної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генерації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закриваючи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очі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негативний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вплив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як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здоров’я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суспільства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так і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цілість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безпеку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держави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Сектор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очікуванні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вибору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держави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5 000 МВт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потужностей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станом на початок 2021 року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отримали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дозволи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будівництво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демонструють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готовність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сектору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розвиватися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вносити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вклад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економіку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Добровільно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погодившись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зменшення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прибутків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скорочення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“зеленого” тарифу у 2020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році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інвестори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ВДЕ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намагаються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шукати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спільну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Урядом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відтерміновують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позивання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міжнародних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арбітражів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прав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ведення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бізнесу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чесних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“правил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інвестори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продовжують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інвестувати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усвідомлюючи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ризики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”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сподіваючись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виконання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Урядом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зобов’язань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перед ними. Так, за першу половину 2021 року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трьох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областях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введено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експлуатацію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73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вітротурбін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потужністю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278,4 МВт 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МВт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6" descr="data:image/jpeg;base64,/9j/4AAQSkZJRgABAQAA3ADcAAD/4QCARXhpZgAATU0AKgAAAAgABAEaAAUAAAABAAAAPgEbAAUAAAABAAAARgEoAAMAAAABAAIAAIdpAAQAAAABAAAATgAAAAAAAADcAAAAAQAAANwAAAABAAOgAQADAAAAAQABAACgAgAEAAAAAQAABAugAwAEAAAAAQAAAkYAAAAA/+0AOFBob3Rvc2hvcCAzLjAAOEJJTQQEAAAAAAAAOEJJTQQlAAAAAAAQ1B2M2Y8AsgTpgAmY7PhCfv/AABEIAkYECwMBIgACEQEDEQH/xAAfAAABBQEBAQEBAQAAAAAAAAAAAQIDBAUGBwgJCgv/xAC1EAACAQMDAgQDBQUEBAAAAX0BAgMABBEFEiExQQYTUWEHInEUMoGRoQgjQrHBFVLR8CQzYnKCCQoWFxgZGiUmJygpKjQ1Njc4OTpDREVGR0hJSlNUVVZXWFlaY2RlZmdoaWpzdHV2d3h5eoOEhYaHiImKkpOUlZaXmJmaoqOkpaanqKmqsrO0tba3uLm6wsPExcbHyMnK0tPU1dbX2Nna4eLj5OXm5+jp6vHy8/T19vf4+fr/xAAfAQADAQEBAQEBAQEBAAAAAAAAAQIDBAUGBwgJCgv/xAC1EQACAQIEBAMEBwUEBAABAncAAQIDEQQFITEGEkFRB2FxEyIygQgUQpGhscEJIzNS8BVictEKFiQ04SXxFxgZGiYnKCkqNTY3ODk6Q0RFRkdISUpTVFVWV1hZWmNkZWZnaGlqc3R1dnd4eXqCg4SFhoeIiYqSk5SVlpeYmZqio6Slpqeoqaqys7S1tre4ubrCw8TFxsfIycrS09TV1tfY2dri4+Tl5ufo6ery8/T19vf4+fr/2wBDAAEBAQEBAQIBAQICAgICAgMCAgICAwQDAwMDAwQFBAQEBAQEBQUFBQUFBQUGBgYGBgYHBwcHBwgICAgICAgICAj/2wBDAQEBAQICAgMCAgMIBQUFCAgICAgICAgICAgICAgICAgICAgICAgICAgICAgICAgICAgICAgICAgICAgICAgICAj/3QAEAEH/2gAMAwEAAhEDEQA/AP7+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0P7+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0f7+KKKKACiiigAooooAKKKKACiiigAyKTcuM5FV7u5trOB7u8dY4okaWSRzhURBlmJ6AAc5r+Rf4Jf8FD/239A/Zhj/AOCvf7SHxd8Rap8JtY+LWoeG/CnwC8I+BvDkt9q2j3uvSaJpMMGslYr1njYmVgu6WUQlQxLkgA/rwyDyKMg96/CIf8F2vhB4a8P/ABNt/i/8Lfif4Q8bfDvxL4Y8JWvw2vbfT73xB4j1PxrC0+g22nLY3c1v51zEjPLHJKDAqtv+ZStZ1p/wXk+Geh+GPixf/Gb4S/ErwV4g+E+teFvB2oeDbx9I1HV9Z8XeL/MbTdD0pbC9mhuJnhVJ2k80IImLdUIoA/e7Io3LjORX8gnwA/4LW/Fuy/4KKfFTxd+0J8PPjDpHw8vPiH4E+AGl6Fc32lXWieBfE97EY7pbpLa9eK6u7q8Ys72QnMcAHmFcorfbOr/8FjPBvwJ174nftAfGPXdavvhyn7R2mfs3eFdE1G30LSNN0XUrKNU1fWo9X88T3OnB2M073hUwBGCLtzQB/RDvX1H50uRXxB+yb+1/J+2v8MPEvxc+EfhjU9J8PW+s6ho/w/8AEXidlisfF1vZgpFrVnHAXnXS55uIZXUNKgLopUqT8af8Ekf2iP2vf2hviV+0Y37THi/QfFmkeBvipH8PfCL+F9Gh0jTLebSrCKXV1thumu5YxdTiMNdTyvmLIK5KAA/asnHJpMjpXx3+398fdW/Zl/Yu+JXx08LOia14f8LXcnh9pIxMn9s3IFrpoaMhg4N5LENpBB7giviLW9W/ao+Cn7UP7O3wh1v43eM/E8vjZNf134h2GtaP4RTTDpPhnRhPd+QdN0GxvLcS6jc2qRv9oJEe4HLc0AftCGU8gijcvqK/J34Hf8FT/DnxjPwo8VXvw68X+F/CHxnu9R0nwV4l12WyRpL3TrW6vwZ7GOVporS5tbOWS3uuQ+BlVRkdvUvhn/wUL8BfFHQ/gZq2n+H9ZtJfjzJrVx4ds7iS332Ol6LY3OoSajdsrlfJkhih2iMlt1xGDxuIAP0Q3Ke4oyK/Jv4Kf8FTvDvxkHwu8UJ8OPF+geDvjB4j1Hwj4N8UazLZK02pWEV7cxvJYJMZ1sbqCwlaC65DHHybGSRuK/Zc/brfxp4J0bQPgH4a+JfxN1zxVb6/8TJ08Z6xpltcaR4fudaurWwMl6Vitkiu3icaTaRRsRax5kddpZgD9mNy+opcivyH+MH/AAVi8NfCbUPiS8/wy8daho/wi1Dwpp/xA1m3NisdpN4qis5UtbGPzy2oX1p9uhWa1hOSSdrktGJPqv8AZ9/a3X41/FHx78H/ABR4S1fwdrXgKx0DWb2LV7q1uBLp3iWG5nsnc2zt5Fwq2sguLd8mM4wzqQ1AH2YXUckil3L6ivyS+Cv/AAVv+CH7QPxk074c/CuxXWdD1S31y8XxJo+s6dqE+nWWhRPJLfaxpdtJJPp1ncMnl2ss5DSM8YKKz4HhXwd/4KeaH4P+DGlaX4L8G/Fvx9eRfBW5/aH1TVvG2paYl3ZeG9Q1C9mhi1HUSYbeO4eGB2sreOPBgVEyFSSRQD94ty9MigkDqa/KrQv+Cpfge/W81rxP4I8W+HNDb4Iar8fNBv8AWTaRXt74b0UwLcrPYCVpLG5c3MbW8czFZEJJKMGQQeGv+CpvgmyfS9T+OngfxT8OdE8Q/CjVPjFoOp6/Jazzvo2hx2j6jDeWVvI09pdIL2EwxMGMobGUkzGAD9XNwzjIpN6+o5r8u4P+CmHhvwVrFva/tMeCPEHwx07VfhtrXxV0PU9au7K9MmieHlgl1GK9gtJHks76KG6gkEDCRWLsgkMibTwMn/BXb4e6F4S8a+MfHHgrXNNt/Cfwv/4W3b2dtqWmajez6PLObe1tb6K1mZdN1G5dk8q2ncg/vB5mYnFAH7Bgg9KNy+or87vif/wUj+BHwe1vXrfxn9obTPCnwzh+JPiXWdNntr2KyF5fDT7LSRHFJvlv7ufckKL8rEAFhuGfFde/4K0+EPA3g/4h678Q/AXiGPUvh9F4OkudB8M3+n+Iri+l8b6h/Z2m6fDJZS+UupLJ881ozZWJkdXZXBIB+vmR0or8+vB37buqeIvGXxD+EOt/D/V9E8aeA9G0TxGNDv8AVdN+z32l+I3uIrGdtQWX7PbMkltMt1G+TEEynnAru8b8Mf8ABV34a+MvBujSaB4au5/F3iHxn4i8GaP4bOr6Ymn3TeE3xqmqx620wtJNJhyqrdIGZpnWERl87QD9aNy9MijIPSvyV8Gf8FVPDnxQj+GGifCn4e+KNd8Q/FHSfF2s6Zp0N1ZR6fYWvgy8jsLu7vNTMjQCxuZnH2O6jDrOpUqMuBVn4Af8FUfB/wAd774U3q+A/FHhzw78YNH1y/8ACuu65NZoy3Hhuza91BJ7SOVpFtlSOQQXakxzEBgAjozAH6w7l9RRuXOMjjrX5ej/AIKg/C22+Evwq+Luu+HdfsbT4qeDvE/xAsrJ2t2n03QPC2kSazc3l0VfaRLD5CRrGSd9wgPG4i1df8FOPg/pk/h/T9Z0XWIdR1P4Aal+0TrdgstrLLoPh7T4baRIbtkkKNcXL3DRQ+WxRmhc7tuDQB+nG5T3FGRX5t2f/BSX4UTjwVHHpWoGXxR8JNa+MesQxXdlK3hvS9GtbS4kt9Q2SkC4ke8WFFQkb0cnCjNZvxA/4KO6X4H8L+FtYsfAHijWtW8S/BvU/jTP4c06a0+2afo+krYNLbyM7rHJdOL8+WqEhmhcZGRkA/TbcPUUFlHUivin4Hfts/DH9oL4d+L/AI7fDy1vZvhz4ajmk0rxy7RCw8SRWNsbi/uNKCsWltbZwYPtBxHLKkgjLKm4/PHgT/gprPqmqeBpfjB8O77wLofjr4eaz8UbTWdT1uxuX0zw9odnb3tzc6nbQqGg+S6iXCs+GYjopNAH6u7lzjIoyOma/NTwB/wUOttd8UeDrX4ieAPEfg3QfiT4c1jxV4D1zVrqzllu7LRrVNQdb+whcz2E0ti/2iNH8wAKUkZJPlPkHw5/4KxT/FO5+F1l4Y+DvjqKX40+D9R8YfDeHUbrT7ea5ttJS2luZNTTzWOm2zRXSSQ3Eu8SgqNquyqQD9isg96TemcZFfmt8Av+Clnwm+OMfgy/utG1bw1ZeMfhv4k+I8Oo61LbG3tIfCeqRaZqtpI8TsGeJpROsiZjeEbsg4FcVqX/AAVR8BeEvC/gXx/8UfB+t+GNA+Ivw48S/EbwzealeWXntb+G7T+03tbm2D5hlutPeO4gO5uX8pwrg0Afq/uX1FG5fUV+anhP/go14P8AGPgrxF8StJ8L6o3hrwN8Obfx9491cX1myaTc3OkHWl0WNY3K3d5HbBftBRliiaRAWOSFLn/gpv8ABDTIvCN74htbuztdc+EOsfGXxJcx3Nrcf8Ito2kQWUkkOoJBIzNcyS3ywxxw7iZI2x2oA/SvcvqPWk3oeMj/APVX5KeLf+CrvhX4MJpeoftK/D3xf4Hs/FPg6/8AGXgaJ5bPVNS1eKxms4f7NlsbWUvaanO2o2ght3Z0Z5GRpVZCD6X8S/27/GXwS8PeF5/jH8I/Ftnr3jXx5pPgTwt4Z0LUNM1m4vrrVLa4uvN82KaOOKOzS2k+1mXakQw4dk3MoB+kORS5FfkT4b/4Kq22q3EcGr/C/wAWabBp/wAZ7X4E+K9QlvdPltLHxLqF+mnWwsJFkzqcCvLG9y8So0AfaVZ0kVOqtP8AgqT8L9b+MujfD3wpoGo6r4f1v4l3PwksvFNtqFh5s/iCxW4+2S2+leabyXTLWS2eKe9wqqysQjRrvIB+pRdR1I9KdX4SeFvjf408afFb4a/GWz8fePY/A/xh+NV9YeGfh5HBbfa4pNA06/tpHk1VbtkXw3KultfNYR2gneeZC05Tch/bzxNa61qfh6907wzexadqE1tJFZX89v8Aa47eZlwkjQb4/MCnnaXUHoTQBu71xnIo3L6iv56Y/wBuH9pn4O658d18LeKz8XvCfhzW/BHw3+FfivxdYadZtP8AETxHdrpuo6a9zoFnpttf2GmST281y0cCyI/m2/nF1Pl/XXgTxt+1Z8Mv2y7/APZV1Xx4PiWdQ+B0/wAQrS+8Wabp2lDS/EdtqaadDEW0KytSNLvTI7COZJ7mPyGxNJk0Afq7kUbl9RX5G/sX/tU/FrSP2b/i1+0F+2p4ssddsfCvxR8UaFo994e0QafC2meH5Y9M+y6fYwtPc3DzalFcxWyyTT3ExZF3ZYItT9jf9oz9pvx/+1P8XLz9pjVtP8M+ENE0zwtDoPgW5gsbb/hH9T1m3uNRazudTwJru/XTzaPdIZDFFLIyRKUQSOAfr7kUbl9RXwhoXxt8ceNv+CietfBHw3q8TeD/AAf8JdM1/XNNS3icz614j1KddPlF1sMgWO0sJvkSTY3mhmUkKR4Nq3/BTzU7W+OsaF8MNZ1DwnL8bE+BWmeIDrFjBPqOt/2oNIluLWxYF3tIpxMzO0it5cMjbeACAfrQCD0oyK/Egf8ABTf4BfBTW/Gmo61ruuXWo+Jvix4n8N6Bp/xH8S6Ro+hxR+DYbWw1ObSry48qGz0lLhWSON/OuJboyEjDFk9v8P8A/BSdPG1/8MPBPw4+Gfi/VfFnxR8C6x8QNO0Waa0s7fTNN0i5trZptRvpn2Rw3TXKm0mRH84bSFAbIAP1IBB6GjIzj0r8MviZ/wAFUPg9HoPw1/aLjs/iXCh8D+KPGk3grSrzT7azlms9U0/wwbDWRISJ5f7UvlisnjmWAMHlYkBQPqX4mf8ABSj4VfDz42eJ/gPY6Nq2uax4T1n4e+G9Vk02W2WBNX+It/La2VkGkdT5ttbxG7nBH+qZQoZ2AoA/SfcvqKXIHU1+Y/iz/gpp8L9G1rx54b8M6Hqmt3fgr4m6N8H4J4Lm1t9P1LxNq1hFqEkH22V/JtILJJdlzLcEbZFMaqzlVPu37I/7Up/aw8G+K/EEOgSeGrnwp411PwJdRvfW+q2097pccLS3FrcWpVJrffNsB+ViyMOBg0AfYO9euRxRvXrkfnX4M+Ov2v8A47fsv/tOfEj7Z45vfit8Ovhl8EdX8dfEy3v9K0qwj8P+LkmE2jaLpd7pVpbujX0Hm7rO8kvZ4IRDI82XBl9f8I/Ev9sP4W/tC/AHw18X/HUfimT4z6f4ll8Z+EBpOnWml+G5tO0j+14ZdDmtbWLUDb2spSyk/tC7ummEiuGjchSAfsRuX1FBZR1I64r8k/hz8Tv2ibL/AIKRRfs96D8Q7n4leEtO8B6jrvxXt9R0nSbO28Ia3c3EH9gWmn3OmWlvMjXkRumazvZ72dYIkkeRSytL1P7FnxP/AGsvHv7VHx38H/tD+IPDuqaL4KvPC+iaFpXhXTDZWGm6jf2Emq3sC3UzPeXjJa3VirzTNGrSF9kEQ4YA/UPcuM5o3KO4r86P+Cnvxo+Nnwi/ZptdL/Zn1SLRfiN468beHvAHgzVp7KK/WzvNUu1a5uDbXEcsLiGxhuZP3iFRtyRxX57/ALUv/BS740aT/wAEx/CHjj4H6vYWHxi8T/CN/Hut67dWVrdQeHLTQrRBrOpyWEoMDvPqezTrKFkKPc3C/KVjYUAf0PFlHcUoZScAiv5g/wBqP9vH9pv4W3/j7w3c/Ejxzo2ufCr4R+AbMS+H/BGn3/hzWviV4gilmu5fEOrXOi3VjpWn/vrDzlbUNOWGKR3Q5Ar9Bvjf/wAFUdL+AWrfEnQNe+H3ijxDF8FtL8K3/wAT/Eehtaw6VAfEcMcpi0wXEvm3l1CJUkFoqh2Rh8wYxrIAfrtkUtfFf7P37YC/G743eLvgTrng7XPCOteFvD3h/wAWiPWJ7WZp9K8Sm7Wz81LaRza3aGzkE9tJkx5XDsDmvtSgAooooAKKKKACiiigAooooAKKKKACiiigAooooAKKKKACiiigAooooAKKKKACiiigAooooAKKKKACiiigAooooAKKKKACiiigAooooAKKKKACiiigAooooAKKKKACiiigAooooAKKKKAP/9L+/iiiigAooooAKTmobqSWG1kmt4zNIsbMkSkKXYDIUFsAZPGScV8OXf7aOo+FvEeq+FPiR4C13Rb7TdFtNVjgi1HS9Ra5n1O+TTdOslFrcP5c95cvti8zamFdmYKpNXClKXwkyklufdXNFfFkP7X890D4RtvBWuv48j1uTRJvAv2vTxcxtHZpqJuTem4+x/ZzayRuriXJZwmN4IH0j8KviPpHxa8Aad4/0SKe3iv438yzugontbiGRobi3lCll8yGVHjbaSpK5BIwSSpyWrQRknsehUUUVBR5v8Y/Ad78U/hH4p+GWmam+i3HiPw5qWgwaxFF572MmoW0lutyse+Pe0RfeF3rkjG4da/nj/av/wCCVnx/0/8AZv8A2Of+Cdf7K2oX0Phv4X+N7TxL4v8AiwlpYMNIufDVhPNZ6lLpN7M63DXupXLyi2XzVDDDsF+ev6ZKaVUnJoA/nq1//ggxceI/h6fFF98bfEkvx5uvjPo3xy1L44XegWE8s+t6DA9nYWyaEZBZxWFtauY4bcSFUOCSyAR1Sn/4ILXenfBzXdJsvjf4ruviPfftC6f+0XafFHVNDsNQ1L+1tIhENlZ3dhNKtneJCpk8onyolZ1AiEa7D/RIOOKMZoA/lB/4Je/8EWv2jbrw/wCHPi/+35428URJafGXXfjnc/BbWLHSLkzeNVu5rXSta1fW7SSaW8UWcUFytkrBI5sEOAGjP3b4T/4If/D+z8LfCjwN8SvF8Pi/RfAHxa8Z/GLxTpeseHoZLbxbrPi77btS5ilupY4IbL7YdgZZzJ5a5K81+56qFGFp1AH5ifs8fsDfF79k/wDYIP7GfwB+L1zpGs6Zfag3g3x/f+HbfVH0LTbvUXvLewTS7u5eCeO0t3NpEXkACAMEBAFeLfsJ/wDBMH9p/wDYf+CPxF+EukftFT69feNvEsvjDSvEMngTSbOXRdY1O+e91u7MJnnW+e/D7EWdvLtsAohHy1+0lFAHzF+1X+zZbftSfC2z+E+q6u+l6cnizw74j1TFql2L+30DU7fUzZMjOiqtzJborP8ANtGflNfMP7cP7MfxM8R33jv9p74QXF/rnjK3+AHib4X+AvBlpFBCYtX16Zbh9RivZ541SVzDbxlSECpETvJO2v07pCobrQB+SPwi/wCCZniK08NeCvD/AMffiDP4l074b/De9+Hvw60vR9Gh0JtHTVdNGk3OpXs0dxcrfaoliPs0M8UdpBGpkYW++QsPJbf/AIJ0/G/9nT4eWfxR8P8AjS/+JPin4Vfs9678Ifhd4K0TSIPD1iz3FvapaXirPqE6jUpPsccdxO8yxOCNiQBSG/ckDHFIVBGD3oA/H74D/wDBNf4ieGvA3w30P4t/EUaqPhN4Au/C/wAMrHT9Bi006LqGpaZ/Zkuq6nKl5KmqX1rblobeSGOyiAeVzGzyB07L4O/8E4PFP7NfjjR/Ef7PHxDi0Kw/4Vt4S+Gniyz1Pw6mq3V9aeEWufs15ply97HHp9zMt3MJRPb30JJVvK3Alv1OCgdKdQB+aerf8E6rfWPButeEbzxldMPE/wC0JafHbxNcPpysb+LT9Rtr600Pabj5IYo7GztxPkkpDnyvmwPefAH7KmneE/G/xh8da9rdzqt18X9Wtrm9McC2j6ZptlpEOkW1jA6u5fy0jklEpAy8rfIMZP1nRQB+N2k/8Ep/GE3w70P4feOPimt//wAK9+FPiD4TfCbVdL8NLpt9oll4g01NJk1DU5f7Qn/tK9is4YkQwixgLhpDCWKGLutb/wCCXmjzfC34wfDHwj40vNHj+KXgDwv8MLC7XTxOfD/hzwzpf9lraQRm4QTeest1IWzHtac8NtBb9V6KAPxq/b0/YX8d+PPC/j3XvhRPqmran4++HvhT4EafoumQ2lt/wjvho6yX1rUVnupdkxNtctI8bRn5YFVUkztruvGP/BM7Vvjho/jO8/aU+IJ8Q+JPEXw3Pws8O6r4d0NdCsfDujGdLx5YLCS8vjNeXN3DBJdyNOscqQRxJFCgbd+rJRW6jNOoA/Kr4g/8E0L/APaG0Lxdf/tT+OofE3ivX/h1dfDDQ9V0HQF0fSdA0m7liup5INKub3UjPc3V1BA92810ySxwxwokK7y9W5/4JnXfiv8AZ98Q/s7eO9d+H+n6H4n8Q+GtT1iw+Gvw+tfCOnXmn6HfQ3l3Z3NqmoXjzvqSwiCaZ5yiRHakONwb9X6KAPyD+JP/AAR5+Bfi/wD4W4vgo+H/AAnB8S4fBA07SdI8LaemkaRL4GvX1O1+02EZih1KG8vG3XccnlF4f3QdThx5t8cv2Iv2j28N/Cb4C/DG48KadZR/GqD4leIPEXw/8GWHhrwz4eh8N6bLdaZHNoL6jPLerdatHbNOftTyuAQr24WN1/cWm7FJzigD8fPiP/wSq1X4raXqPizx94903W/H/iD4haP468Vajrfhj7X4R1i18P2k1lpWgXPhkalGZNJs1m+0RQy6hJIbwfaJJHOFHV/F/wD4JnH4oXXw68Wvq/w7vfEHgLwvq3hEW3jL4d2Ou+FJdP1eW0uGFjoMV7YjT3tZLOJLV0upCsBaOXzi3mD9WqKAPgh/2Kdak8eav8UD41kTXbr4GwfBnQ7qDSILe30hxLPcXOqxWkEscBM8zWzfZkSNI1tkQOQfl4a1/wCCa3hJNF8BeErvxPqH9j/D74E6z8FNItLO1S3l367a2Vld60s/mOUuPs9kFSPBCtIzbz0P6YUUAflh+zn/AME2NW+Ffj7wn45+M3j4ePIPB3wZl+CWj+F00GLSNAi0iV7IPcrZm6vGNzcQWKRXZkldZc/IsMaiIYHi3/gkV8GJ5viPa/Ce8tfBGl/ED4U6b8JE03RdM3DTdLtr25ur1lla5V5ftUNwLZI8olvHGuzI+Wv1uooA/J3xx/wSH/Z28QeJPiLqvgGLTPAtj4/+Cr/Bn+zfBuh2OliwgnuJ7i51IyW6x/aZ5S8KFXUALCBuO7jndQ/4JffFPxj4vvvGPxG+NGpzya/4T8P/AA+8RWfhvQxotsnhbRbma5udM0X/AE+4m01dV3RLezNLczMFkEbxq8awfsJRQB+cvhn/AIJ+R+Bf2HPGv7Cngbxjd6Z4e1238SaN4Ov47ENN4V0DXnlaHS4ENx/pEenpPJDbOWiIhEaYGzLP+Lv/AATn8C/GbxZrN94k1/UrbQNS+A1/8B7DQLCFIzptjqkyPd38FyzNmd44YIwhj2gR8lt2B+i9FAH5Sap/wTk+JXxF8IXsPxw+Kaax4os/hXrHwo8Da1oHhwaLYeHrXXbRLO+1X+z31C8kutUmSJFMxu4oURdsUMRaRn9tsf2IrTw98WNK+Jfg/wASSadB4Y+B8nwZ8H6UbBZk0nzZ4pX1RZTMDI5S1tY/IKqMRH9585A+7qKAPwg8df8ABMS68ceL/wBnz9muwGtWfw5+CXgy70vxn4teSC2j8bWGqW0VrceHlt4ZWnCXlxapd6izhYhFiBDKZWKe7ftj/wDBK/RP25dT1+X45eJdKudNHhSXwb8PNFi8NQyWfhez1C7tLjVLxkubqYXWpXMNolrFdRC0W2gLBIizMx/WYxoTnHI70+gD8qIv+CXfhrw78Lvjl8A/hj4g07wr4E+NN7HqR0LRNAS1k0Ka4tLWw1OK3kt7qKCS2u7a1AWMW0TRPJI5klyFFTx7/wAEhv2dfE3ij4i614Gh0vwPZePfhDD8KI9N8G6HY6WunLHezXz6kXthGLqaSVoAySKBsgC7iG4/WKigD8ePjP8A8EsfF/7TFlH4w/aC+JtvqfxA8PWukW3w51/Q/DC6donhs6TqllrDSnRZ9QvXvZL650+3W9Mt6qtDGscKwfMzfVT/ALKXxB8afFf4W/GT43+OofEGqfDbUPEesLYaTog0jS7q/wBbsV022khgN5dSwJZWzXAUTT3Ukj3EjeYihEX7dooA/M3wR/wTnTw14Q+HnhPX/Gtzqo8G/GbW/jZrlwdMSBvEGsarcaldwRyD7RJ9nS0m1BXUqZN/kJwueKP7LP8AwTii/Ze8aX13oGr+CJtBnPiBYJ9O8C2em+M54ddu5LtYdT8TpeSteJbGQhTHZ27SFIzIzbSG/UCigD8J4f8AgnN+0X+zn4F8D6p8IfH1x4y8RfCnwVrvw6+EWg/2Nb6Vo+nT+Io4rS28Q619ovLo3d3pyhpLuZRtuIgY4bWJ3kM339+0j+zr+0F8c/2X7T4FeD/itJ4P8SXNrptn4q8dWui+fc6pBAijUY4YLS909rD+0CGVpLWZJYUdhCyPtdftcordR9RShQDkUAfmdrn7BPjnxR+y7pP7O974s8FeH5/Bvijw/wCKfh1e+A/Bcuj6Ro03h26ivLeG50i51q/N5FLIjrNturdmWQkMJB5lejeCf2Uvix4GvvGPxitPHGg6l8X/ABsdNtNQ8Zax4Yll0Sx0nSSwttL0/RIdVguIbVRJLIQ+pyu1zK8zsw2xr920UAfmt+zv/wAE6fDXgX9lTTP2UP2nb3w38U9H0XX5PEem3Q0CfRHbUJLyTUje3SNqd+ZL4Xs0s63EbwhSwwgZQ1RfAP8A4JVfsp/By8+IN74q8N+HvGh8eeOZfGDQeJtLXULbT4UtYbOxsoodQlvEY2kMTAXGFkfzGGFXCj9LqKAPk/4Jfssab8GPjd8T/jVaapHdzfEO50CO002KxSzh0TS/DumrYWmnwmNz5sQczT52xgGUqFwAa+ffhz/wThsfAngn4KeBrzxnf6nbfCTxxrHxF1N5bFUPifXtWj1E/aLgGd/I8q51OW4ABkJYKMjrX6ZUUAfkB4B/4JeeOfginhTxN8DPijHp3i/RvC3inwl4i1vxJ4b/ALas9at/Fus/29eXYsV1K0e3vUvRujka5mi2Eq8L8Y8a+GX/AAT3/aI+Hf7RGvaX8B/Flx8PfCHgr4M+Fvgp4I1/xBo1n4ibVbCVr3UdZ1GxihvLH7Hfw3ctsqySxtbboyPsckax4/eSm7FzmgD82fh//wAEvfgB4M1htM1yMeJvBsHwd0n4Naf4P8RW63UK6dZX8+pXt3dTF8XFzqNw8Ekz+UhDwKwOSAut8NP+CZ/7OPgib4oaZ4j0fSde0D4k+K9G8Tnw/cWPlQ6a2g2FpaWKrKZpJZp45rZroXRZJfMkOMbQT+iVFAH5T+GP+CVnw60mOz8F69q1nqHgA/FDxB8U/EPw/j0WKDStevtRVY9Is79GnlWaz0sKJTHIj/a7pI55NpQq3pHwt/YX8Rfs8/sR6v8Aso/s1+NbXwVr+pXXiDUrTx5YeHbd106+8Q6jcX8txbaQtxHbq1uk/k26+ZsQRo20gba/RCigD8q/B3/BOLxPa/seeM/2K/H3i/wvL4b8U6DcWEWq+D/C15o+srq92TJca1qd3qWuay2qXs0wSaZ5gjSuDvdgwC9LcfsQ/HrW5NZ+KXib4tWDfFn/AIQeXwD4D8aaX4Rjt9J8I2Vy6SXV5Z6Jc6jdmbULp40M80t75ZEcSLEiIyyfpfRQB+fn7Jv7Jnxs/ZZ+E2o/CzTfGPgK+MlnNcabq9r4M1K2vZ9fuSWuNY16e68S30+rz3D4eYmW3kc8eaFCgfPGgfsvft1fALw7408O/Cjx74b1vxT8XfijF4v1Xxta+EV0yLwuk0lt/ac80N/rOqLexjTLNLDTrZYQyOyNJKVBYfsVTCiE5IzQB84fGj9nW1+M/wATfhh4+1TV5rW0+Gniu78XxaOtusqajfS6XdaZbmSVmBiFuLyWUYVizYHAFfn14O/4I2fDXwb8I/iB8MIPF2pX8/xC+INh4j1DV9UskuZLHwrpuvrrtt4Rso2mxFpyMZ0yGwXuJZTGchB+y9FAH5AeLf8AgmD8Q/H+p/F7wf4z+KNpcfDr42eOU8W+NNBt/DDQ+ImsYYLO2j0W31xtVkt47Qw2MUMjf2YZTE0io0bssier+Nf+CdOmeNPBXxA8HXXi25j/AOFj/GDQ/if4guPsCybrHQbjTJLfRFRp+IjBpcUBmBBwxbyzyD+lFFAHzN8J/wBm+2+Gfx8+KHx9udYm1O/+JN7ob/ZHt1hTS7HQdOWyt7SNw7GUNIZp2chfmlI28ZP0zRRQAUUUUAFFFFABRRRQAUUUUAFFFFABRRRQAUUUUAFFFFABRRRQAUUUUAFFFFABRRRQAUUUUAFFFFABRRRQAUUUUAFFFFABRRRQAUUUUAFFFFABRRRQAUUUUAFFFFABRRRQAUUUUAFFFFAH/9P+/iiiigAooooARhkEe1fCGv8A7LPjTxL4G8X3er6hpk3jTXvHVj42069cTNYW6+Hr2CbQ9PchVkFvHBbLHMVQkSSzSKrE/N94UVcKjjsTKCe5+eK/s5/HG2+JSftMWq+EpfHcmuTT3OgS398mix6TJpkempaxagLJpzMphW4MrWQDMzR7VAD19X/Ar4b3fwp+GVj4R1S5iu7/AM671HU7mAMsL3uoXEl1ceUr/MIxJKypnnaBnnNev0U51ZNWYRilsfEH7cd94qXwP4P8L+Gtd1zw6PEfxO8N+HtS1Lw9dfYr/wCwXc7meKG4Cs0fmBACygHBIBGTXk//AAyuv/RUfjh/4Wdz/wDGq9b/AG3/APkF/DD/ALLR4T/9HSV6ZUJlHyx/wyuv/RUfjh/4Wdz/APGqP+GV1/6Kj8cP/Czuf/jVfU9FV7RgfLH/AAyuv/RUfjh/4Wdz/wDGqP8Ahldf+io/HD/ws7n/AONV9T0Ue0YHyx/wyuv/AEVH44f+Fnc//GqP+GV1/wCio/HD/wALO5/+NV9T0Ue0YHyx/wAMrr/0VH44f+Fnc/8Axqj/AIZXX/oqPxw/8LO5/wDjVfU9FHtGB8sf8Mrr/wBFR+OH/hZ3P/xqj/hldf8AoqPxw/8ACzuf/jVfU9FHtGB8sf8ADK6/9FR+OH/hZ3P/AMao/wCGV1/6Kj8cP/Czuf8A41X1PRR7RgfLH/DK6/8ARUfjh/4Wdz/8ao/4ZXX/AKKj8cP/AAs7n/41X1PRR7RgfLH/AAyuv/RUfjh/4Wdz/wDGqP8Ahldf+io/HD/ws7n/AONV9T0Ue0YHyx/wyuv/AEVH44f+Fnc//GqP+GV1/wCio/HD/wALO5/+NV9T0Ue0YHyx/wAMrr/0VH44f+Fnc/8Axqj/AIZXX/oqPxw/8LO5/wDjVfU9FHtGB8sf8Mrr/wBFR+OH/hZ3P/xqj/hldf8AoqPxw/8ACzuf/jVfU9FHtGB8sf8ADK6/9FR+OH/hZ3P/AMao/wCGV1/6Kj8cP/Czuf8A41X1PRR7RgfLH/DK6/8ARUfjh/4Wdz/8ao/4ZXX/AKKj8cP/AAs7n/41X1PRR7RgfLH/AAyuv/RUfjh/4Wdz/wDGqP8Ahldf+io/HD/ws7n/AONV9T0Ue0YHyx/wyuv/AEVH44f+Fnc//GqP+GV1/wCio/HD/wALO5/+NV9T0Ue0YHyx/wAMrr/0VH44f+Fnc/8Axqj/AIZXX/oqPxw/8LO5/wDjVfU9FHtGB8sf8Mrr/wBFR+OH/hZ3P/xqj/hldf8AoqPxw/8ACzuf/jVfU9FHtGB8sf8ADK6/9FR+OH/hZ3P/AMao/wCGV1/6Kj8cP/Czuf8A41X1PRR7RgfLH/DK6/8ARUfjh/4Wdz/8ao/4ZXX/AKKj8cP/AAs7n/41X1PRR7RgfLH/AAyuv/RUfjh/4Wdz/wDGqP8Ahldf+io/HD/ws7n/AONV9T0Ue0YHyx/wyuv/AEVH44f+Fnc//GqP+GV1/wCio/HD/wALO5/+NV9T0Ue0YHyx/wAMrr/0VH44f+Fnc/8Axqj/AIZXX/oqPxw/8LO5/wDjVfU9FHtGB8sf8Mrr/wBFR+OH/hZ3P/xqj/hldf8AoqPxw/8ACzuf/jVfU9FHtGB8sf8ADK6/9FR+OH/hZ3P/AMao/wCGV1/6Kj8cP/Czuf8A41X1PRR7RgfLH/DK6/8ARUfjh/4Wdz/8ao/4ZXX/AKKj8cP/AAs7n/41X1PRR7RgfLH/AAyuv/RUfjh/4Wdz/wDGqP8Ahldf+io/HD/ws7n/AONV9T0Ue0YHyx/wyuv/AEVH44f+Fnc//GqP+GV1/wCio/HD/wALO5/+NV9T0Ue0YHyx/wAMrr/0VH44f+Fnc/8Axqj/AIZXX/oqPxw/8LO5/wDjVfU9FHtGB8sf8Mrr/wBFR+OH/hZ3P/xqj/hldf8AoqPxw/8ACzuf/jVfU9FHtGB8sf8ADK6/9FR+OH/hZ3P/AMao/wCGV1/6Kj8cP/Czuf8A41X1PRR7RgfLH/DK6/8ARUfjh/4Wdz/8ao/4ZXX/AKKj8cP/AAs7n/41X1PRR7RgfLH/AAyuv/RUfjh/4Wdz/wDGqP8Ahldf+io/HD/ws7n/AONV9T0Ue0YHyx/wyuv/AEVH44f+Fnc//GqP+GV1/wCio/HD/wALO5/+NV9T0Ue0YHyx/wAMrr/0VH44f+Fnc/8Axqj/AIZXX/oqPxw/8LO5/wDjVfU9FHtGB8sf8Mrr/wBFR+OH/hZ3P/xqj/hldf8AoqPxw/8ACzuf/jVfU9FHtGB8sf8ADK6/9FR+OH/hZ3P/AMao/wCGV1/6Kj8cP/Czuf8A41X1PRR7RgfLH/DK6/8ARUfjh/4Wdz/8ao/4ZXX/AKKj8cP/AAs7n/41X1P70m4YJPQDJ7Uc7Cx8s/8ADK6/9FR+OH/hZ3P/AMao/wCGV1/6Kj8cP/Czuf8A41X1QeDg/rx1+v0pOP8APb3o52Nq2h8sf8Mrr/0VH44f+Fnc/wDxqj/hldf+io/HD/ws7n/41X1MDxnpngZ/H/Clo9owsfLH/DK6/wDRUfjh/wCFnc//ABqj/hldf+io/HD/AMLO5/8AjVfU9FHtGI+WP+GV1/6Kj8cP/Czuf/jVH/DK6/8ARUfjh/4Wdz/8ar6noo9owPlj/hldf+io/HD/AMLO5/8AjVH/AAyuv/RUfjh/4Wdz/wDGq+p6KPaMD5Y/4ZXX/oqPxw/8LO5/+NUf8Mrr/wBFR+OH/hZ3P/xqvqeij2jA+WP+GV1/6Kj8cP8Aws7n/wCNUf8ADK6/9FR+OH/hZ3P/AMar6noo9owPlj/hldf+io/HD/ws7n/41R/wyuv/AEVH44f+Fnc//Gq+p6KPaMD5Y/4ZXX/oqPxw/wDCzuf/AI1R/wAMrr/0VH44f+Fnc/8Axqvqeij2jA+WP+GV1/6Kj8cP/Czuf/jVH/DK6/8ARUfjh/4Wdz/8ar6noo9owPlj/hldf+io/HD/AMLO5/8AjVH/AAyuv/RUfjh/4Wdz/wDGq+p6KPaMD5Y/4ZXX/oqPxw/8LO5/+NUf8Mrr/wBFR+OH/hZ3P/xqvqeij2jA+WP+GV1/6Kj8cP8Aws7n/wCNUf8ADK6/9FR+OH/hZ3P/AMar6noo9owPlj/hldf+io/HD/ws7n/41R/wyuv/AEVH44f+Fnc//Gq+p6KPaMD5Y/4ZXX/oqPxw/wDCzuf/AI1R/wAMrr/0VH44f+Fnc/8Axqvqeij2jA+WP+GV1/6Kj8cP/Czuf/jVH/DK6/8ARUfjh/4Wdz/8ar6noo9owPlj/hldf+io/HD/AMLO5/8AjVH/AAyuv/RUfjh/4Wdz/wDGq+p6KPaMD5Y/4ZXX/oqPxw/8LO5/+NV5z4h8DeLPgd8cfgrfeFviL8UNTg8R/FJ/DGuaX4m8QyarYXmnyeF9fvzG8EsYAIubKCRXUhgUxnBIP3bXyz+0J/yV/wDZ7/7LiP8A1C/FVJzYH6ZRsTkHP41JRRUgFFFFABRRRQAUUUUAFFFFAH//1P7+KKKKACiiigAooooAKKKKAPiP9t//AJBfww/7LR4T/wDR0lemV5n+2/8A8gv4Yf8AZaPCf/o6SvTKACiiigAooooAKKKKACiiigAooooAKKKKACiiigAooooAKKKKACiiigAooooAKKKKACiiigAooooAKKKKACiiigAooooAKKKKACiiigAooooAKKKKACiiigAooooAKKKKACiiigAooooAKKKKACiiigAooooAKKKKACiiigAooooAKKKKACiiigAooooAKKKMinpbVgeb/GTx/H8J/hH4o+KMkH2oeHPD2oa59m6eZ9ht3n2dsbtm3Oe/brX5I/sa/tOfF74jeO9N0/4veK/iVpniTx54H1DXfDGm+JvDOmWng6W4WOOXztFNuxv5ktA6kJcSjzlJ6ZGP2V8XeFdD8d+FNT8EeJoRc6brGn3Gl38BxiS3uo2ilXv1ViK+FPhZ/wAE8PDHw4v7K+1j4gePvEf/AAj3hq+8JeCRqc9rbv4asNQVUlNnNawRyPcBERUnn3suwADsPUwdSkqMozWrOLE0qkprk2Plz9ln48fFj4i/tTeJfgRa/FLxXrHh698CPfwX/jrQrbw34is9ad2TzdGsZ7W3ee2hTLlpoZUBUAlsc+gfAeX4/R/t96p8ILT4ueM/HXhDwH4ZW68bf8JHa6RHC+s6op+w2Mb2FnbtvjjzPISx5Xb0xn6Q+GH7Etp4P+Odj+0R8TPH3jP4ieKtG0ifQvDt54lWxgj02zudwmVIrC3gEsjBiPMl3Nyck8Y6f4Z/s0XP7P3wu8b6b8MNTl13xh4v1DVfEV14g8SutsbnVr9dsJnks42aOC3wqoERmCqAOea6p4ml73L1SW3XqZww81a621PJ/wDgpX4++Onwm/Z5u/ij8GvFQ8Nf2Vc2MV4lvp8VzeXb3V7BAEWecvHFGqM24CIs5x8ygEH9BrBnexgllIZnhR2YY5LKCTxxX58/Er9hHxJ8Zv2b/C37Pfjz4q+M4YNK02KLxJe262d9Nr14kiXCzXM+oRTTqIZlJhCODtwG3bQK+1fhn4T1zwL4G0/wn4l8Q6l4rvbKNo5tf1iG2gu7vLsyGWOzjigUohVBsQAhQepNcNZw9nGKd2dNKMnUk+WyO7ooorzjpaCiiigQUUUUAFFFFABRRRQAUUUUAFFFFABRRRQAUUUUAFFFFABRRRQAUUUUAFFFFABRRRQAUUUUAFfLP7Qn/JX/ANnv/suI/wDUL8VV9TV8s/tCf8lf/Z7/AOy4j/1C/FVAH6bUUUUAFFFFABRRRQAUUUUAFFFFAH//1f7+KKKKACiiigAooooAKKKKAPiP9t//AJBfww/7LR4T/wDR0lemV5n+2/8A8gv4Yf8AZaPCf/o6SvTKACiiigAooooAKKKKACiiigAooooAKKKKACiiigAooooAKKKKACiiigAooooAKKKKACiiigAooooAKKKKACiiigAooooAKKKKACiiigAooooAKKKKACiiigAooooAKKKKACiiigAooooAKKKKACiiigAooooAKKKKACiiigAooooAKKKKACiiigAooooAK4vxl4zh8Iy2MUlu9x9teZAUYJs8lQ3Oeuc9sYrtK8L+NH/H3oP/AF2u/wD0UK97hnBU8RjIUayvF/5N/ofK8bZnWweW1MTh3aS9H1S6rzNcfFq1HP2CX/v6P5BTXz54l/bZ0jw74gvNCk8OXUz2c7W7TLeRqG298eX3rYH3vwNfnP8AEz/koOs/9f8AJX9D8HeGuT4uvOnXo3SV/ia/Jn8geIvjRxFl+FpVcJiVFylr7sX+h9y/8N6aKP8AmWLv/wADo+3/AGyo/wCG8tFP/Mr3f/gdH/8AG6/OKiv0b/iCnDn/AEDP/wACl/mfjb+kxxj/ANBq/wDAIf5H6PD9vPRhwPC936f8fyf/ABqk/wCG8tF/6Fe7/wDA2P8A+NV+cVFUvBThx6fVn/4FL/MH9JbjGWjxq/8AAIf/ACJ+yXwP/aCsvjZealaWelTacdNhglZpZ1mD+czDACouMbc89c19DV+cP7Bv/Ia8Uf8AXnY/+jJa/R6v5S8T8jw2XZ1WwmEjywio2V290n1fmf3r4JcVY3OuHMNmOYz5qk3K7sltJpaLyCiiivz8/WAooooAKKKKACiiigAooooAKKKKACiiigAooooAKKKKACiiigAooooAKKKKACiiigAooooAK+Wf2hP+Sv8A7Pf/AGXEf+oX4qr6mr5Z/aE/5K/+z3/2XEf+oX4qoA/TaiiigAooooAKKKKACiiigAooooA//9b+/iiiigAooooAq317a6dZTahfOscMETzTSN0VEBZmPsAM18UaR+2TNqXw81L4tN4bgOgubKHwmtprNvc6nrFxqt0lppsU1msYWxN08sZBkmfYrZYAggfZHiLRrbxH4fv/AA9ellhv7OaylZPvBJ0KMR74PFflXon/AAT/APHNvodnbS3ng/TdQ8IeHtL0bwheaNaTBdUutF1O01Kzv9bGyL5y1jHG6ReaQJpXDnIWumhGm/jZlVcvsn0bD+134pub1vhxbeCt3xEj8QS6HN4UOsRC0WOKxTUvto1IwYNu1tLHj9xv8xtm3gtX0t8IfiVYfF34d6b4/sLaax+2pJHc2FwytLaXdtI0Fzbuy/KximjdNw4bGR1r43H7Nfxws/HMf7Rllc+EpPiHLrk13d6dO96NDXSpdNj01bOK4WE3O9BClwZGhw0hddoGDX1t8DPhrP8ACb4ZWHg2/uUvL5JLm/1S8jUpHNfX873Vy0ankR+bIwQHkKBnmisqdvcFScr+8fP/AO2//wAgv4X/APZaPCf/AKOkr03BrzH9uBVbSvhgG5H/AAujwn/6Okr0X7Lb/wBwVzGxZwaMGq32W3/uCj7Lb/3BQBZwaMGq32W3/uCj7Lb/ANwUAWcGjBqt9lt/7go+y2/9wUAWcGjBqt9lt/7go+y2/wDcFAFnBowarfZbf+4KPstv/cFAFnBowarfZbf+4KPstv8A3BQBZwaMGq32W3/uCj7Lb/3BQBZwaMGq32W3/uCj7Lb/ANwUAWcGjBqt9lt/7go+y2/9wUAWcGjBqt9lt/7go+y2/wDcFAFnBowarfZbf+4KPstv/cFAFnBowarfZbf+4KPstv8A3BQBZwaMGq32W3/uCj7Lb/3BQBZwaMGq32W3/uCj7Lb/ANwUAWcGjBqt9lt/7go+y2/9wUAWcGjBqt9lt/7go+y2/wDcFAFnBowarfZbf+4KPstv/cFAFnBowarfZbf+4KPstv8A3BQBZwaMGq32W3/uCj7Lb/3BQBZwaMGq32W3/uCj7Lb/ANwUAWcGjBqt9lt/7go+y2/9wUAWcGjBqt9lt/7go+y2/wDcFAFnBowarfZbf+4KPstv/cFAFnBowarfZbf+4KPstv8A3BQBZwaMGq32W3/uCj7Lb/3BQBZwaMGq32W3/uCj7Lb/ANwUAWcGjBqt9lt/7go+y2/9wUAWcGjBqt9lt/7go+y2/wDcFAFnBowarfZbf+4KPstv/cFAFnBowarfZbf+4KPstv8A3BQBZwaMGq32W3/uCj7Lb/3BQBZwaMGq32W3/uCj7Lb/ANwUAWcGjBqt9lt/7go+y2/9wUAWcGjBqt9lt/7go+y2/wDcFAFnBowarfZbf+4KPstv/cFAFnB9vzrwv4zjN1oOf+e15/6KFe1G1t8fcFeH/GKGKO80EoAP3t5+sQr6vgtf8KFN+v5M+D8S3/wj1fl+aPMB978DX5z/ABM/5KDrP/X/ACV+jA+9+Br85/iZ/wAlB1n/AK/5K/rXw6/3qp/hP4A8YP8AcaH+L9EcPRRRX7AfzkFFFFVFlQ3R99fsGc614o/69LEd/wDnpL7V+j+DX5ufsIxRy614n8xQcWdj/wCjJa/Rr7Lb/wBwV/CXjX/yUeJ9I/8ApKP9TPo0f8kdg/Wf/pcizg0YNVvstv8A3BR9lt/7gr8qP3os4NGDVb7Lb/3BR9lt/wC4KALODRg1W+y2/wDcFH2W3/uCgCzg0YNVvstv/cFH2W3/ALgoAs4NGDVb7Lb/ANwUfZbf+4KALODRg1W+y2/9wUfZbf8AuCgCzg0YNVvstv8A3BR9lt/7goAs4NGDVb7Lb/3BR9lt/wC4KALODRg1W+y2/wDcFH2W3/uCgCzg0YNVvstv/cFH2W3/ALgoAs4NGDVb7Lb/ANwUfZbf+4KALODRg1W+y2/9wUfZbf8AuCgCzg0YNVvstv8A3BR9lt/7goAs4NGDVb7Lb/3BR9lt/wC4KALODXyz+0KD/wALf/Z7/wCy4j/1C/FVfTv2W3/uCvlz9oGCKP4w/s9sigH/AIXiP/UL8VUAfp3RRRQAUUUUAFFFFABRRRQAUUUUAf/X/v4ooooAKKKKACmhEAwAMDpTqKLAJtXrgUoAHSiigD4j/bf/AOQX8MP+y0eE/wD0dJXpleZ/tv8A/IL+GH/ZaPCf/o6SvTKACiiigAooooAKKKKACiiigAooooAKKKKACiiigAooooAKKKKACiiigAooooAKKKKACiiigAooooAKKKKACiiigAooooAKKKKACiiigAooooAKKKKACiiigAooooAKKKKACiiigAooooAKKKKACiiigAooooAKKKKACiiigAooooAKKKKACiiigAooooAK8L+NHF3oOP8Antef+ihXuleF/Gj/AI+9B/67Xf8A6KFfUcGf8jGl8/yZ8L4lf8iat8vzR5WPvfga/Of4mf8AJQdZ/wCv+Sv0YH3vwNfnP8TP+Sg6z/1/yV/XPh3/AL1U/wAJ/n74v/7jQ/xfojh6KKK/Xz+cwoooq6e5UN0ffX7Bv/Ia8Uf9edj/AOjJa/R6vzh/YN/5DXij/rzsf/Rktfo9X8JeNf8AyUeJ9If+ko/1M+jR/wAkdg/Wf/pcgooor8pP3oKKKKACiiigAooooAKKKKACiiigAooooAKKKKACiiigAooooAKKKKACiiigAooooAKKKKACvln9oT/kr/7Pf/ZcR/6hfiqvqavln9oT/kr/AOz3/wBlxH/qF+KqAP02ooooAKKKKACiiigAooooAKKKKAP/0P7+KKKKACiiigAooooAKKKKAPiP9t//AJBfww/7LR4T/wDR0lemV5n+2/8A8gv4Yf8AZaPCf/o6SvTKACiiigAooooAKKKKACiiigAooooAKKKKACiiigAooooAKKKKACiiigAooooAKKKKACiiigAooooAKKKKACiiigAooooAKKKKACiiigAooooAKKKKACiiigAooooAKKKKACiiigAooooAKKKKACiiigAooooAKKKKACiiigAooooAKKKKACiiigAooooAK8L+NH/H3oP/AF2u/wD0UK90rwv40f8AH3oP/Xa7/wDRQr6jg3/kY0vn/wCks+F8Sv8AkTVvl+aPKx978DX5z/Ez/koOs/8AX/JX6MD734Gvzn+Jn/JQdZ/6/wCSv658O/8Aeqn+H/I/z98X/wDcaH+L9EcPRRRX6+fzmFFFFXT3Khuj76/YN/5DXij/AK87H/0ZLX6PV+cP7Bv/ACGvFH/XnY/+jJa/R6v4S8a/+SjxPpD/ANIR/qZ9Gj/kjsH6z/8AS5BRRRX5SfvQUUUUAFFFFABRRRQAUUUUAFFFFABRRRQAUUUUAFFFFABRRRQAUUUUAFFFFABRRRQAUUUUAFfLP7Qn/JX/ANnv/suI/wDUL8VV9TV8s/tCf8lf/Z7/AOy4j/1C/FVAH6bUUUUAFFFFABRRRQAUUUUAFFFFAH//0f7+KKKKACiiigAoqlqU8lrp1xdQrveOF5FQZ+YqpIHHPPtX5oeCv2zvHt58Irzxp4ku/Bd34mupNE03S/B9ja6hp13puo6/epYWy6n9rnkkaFJpB5jxRJ9xwpzitIUpS2JlNLc/Tyivzsg/aS+Odx48f9m+ODwgnxCi16W1fVHhvf7DbSY9Oi1JbxbUT/afMImW3MRuMB1d95GFP1j8BPiTffFf4W6f4w1i2hs9RaS60/VrS3Znhiv7C4ktbkRM3zGMyxMUzztIyc5pzoyirsUaiex4L+2//wAgv4Yf9lo8J/8Ao6SvTK8y/bgYLpXwwJOB/wALo8J8/wDbaSvSPPt/+eif99CsiyWiovPt/wDnon/fQo8+3/56J/30KAJaKi8+3/56J/30KPPt/wDnon/fQoAloqLz7f8A56J/30KPPt/+eif99CgCWiovPt/+eif99Cjz7f8A56J/30KAJaKi8+3/AOeif99Cjz7f/non/fQoAloqLz7f/non/fQo8+3/AOeif99CgCWiovPt/wDnon/fQo8+3/56J/30KAJaKi8+3/56J/30KPPt/wDnon/fQoAloqLz7f8A56J/30KPPt/+eif99CgCWiovPt/+eif99Cjz7f8A56J/30KAJaKi8+3/AOeif99Cjz7f/non/fQoAloqLz7f/non/fQo8+3/AOeif99CgCWiovPt/wDnon/fQo8+3/56J/30KAJaKi8+3/56J/30KPPt/wDnon/fQoAloqLz7f8A56J/30KPPt/+eif99CgCWiovPt/+eif99Cjz7f8A56J/30KAJaKi8+3/AOeif99Cjz7f/non/fQoAloqLz7f/non/fQo8+3/AOeif99CgCWiovPt/wDnon/fQo8+3/56J/30KAJaKi8+3/56J/30KPPt/wDnon/fQoAloqLz7f8A56J/30KPPt/+eif99CgCWiovPt/+eif99Cjz7f8A56J/30KAJaKi8+3/AOeif99Cjz7f/non/fQoAloqLz7f/non/fQo8+3/AOeif99CgCWiovPt/wDnon/fQo8+3/56J/30KAJaKi8+3/56J/30KPPt/wDnon/fQoAloqLz7f8A56J/30KPPt/+eif99CgCWiovPt/+eif99Cjz7f8A56J/30KAJaKi8+3/AOeif99Cjz7f/non/fQoAloqLz7f/non/fQo8+3/AOeif99CgCWiovPt/wDnon/fQo8+3/56J/30KAJaKi8+3/56J/30KPPt/wDnon/fQoAloqLz7f8A56J/30KPPt/+eif99CgCWiovPt/+eif99Cjz7f8A56J/30KAJaKi8+3/AOeif99Cjz7f/non/fQoAlrwv40f8feg/wDXa7/9FCvbjPBj/WJ/30K8O+Mjo13oO1gf3150IP8AyxFfVcGR/wCFCk/X8mfCeJb/AOEeqvT80eXD734Gvzn+Jn/JQdZ/6/5K/Rgfe/A1+c/xM/5KDrP/AF/yV/W/h3/vVT/Cf5/+L/8AuND/ABfojh6KKK/Xz+cgoooqouzKhuj76/YN/wCQ14o/687H/wBGS1+j1fm/+we6JrXifeQP9Dsepx/y0lr9G/Pt/wDnon/fQr+E/Gv/AJKPE+kf/SUf6mfRo/5I7B+s/wD0uRLRUXn2/wDz0T/voUefb/8APRP++hX5SfvRLRUXn2//AD0T/voUefb/APPRP++hQBLRUXn2/wDz0T/voUefb/8APRP++hQBLRUXn2//AD0T/voUefb/APPRP++hQBLRUXn2/wDz0T/voUefb/8APRP++hQBLRUXn2//AD0T/voUefb/APPRP++hQBLRUXn2/wDz0T/voUefb/8APRP++hQBLRUXn2//AD0T/voUefb/APPRP++hQBLRUXn2/wDz0T/voUefb/8APRP++hQBLRUXn2//AD0T/voUefb/APPRP++hQBLRUXn2/wDz0T/voUefb/8APRP++hQBLRUXn2//AD0T/voUefb/APPRP++hQBLRUXn2/wDz0T/voUefb/8APRP++hQBLRUXn2//AD0T/voUefb/APPRP++hQBLXyz+0J/yV/wDZ7/7LiP8A1C/FVfUPn2//AD0T/voV8t/tBSxP8YP2ewjKx/4XiOAQf+ZL8VUAfpzRRRQAUUUUAFFFFABRRRQAUUUUAf/S/v4ooooAKKKKAKl/bS3ljNaQTSWzyxPGlxCFLxMwIDqHDLuUnIyCM9Qa+MfEH7G//Cf3l74m+J3i7U9X8RNo9jo+ja3BZWlkdNXTtQh1W3nSFEZZZvtkEUkhc7GVdiogZs/bNFXGbWxLinufGv8AwyXfQ60nxIsvFt5H47Ouy63c+KDYW7xzLNYppptDYn92tuttHGFAfeJF3liSQfof4VfDnSvhP4DsPAmjzT3MdmJZJry6Kma5ubiRp7ieTaFUNLK7OQoAGcAAAV6HRRKo3o2CilsfEX7cAB0v4YZ/6LR4T/8AR0lembU/uj/P415p+2//AMgv4Yf9lo8J/wDo6SvTKgo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5/Gjan90f5/GlooATan90fl/wDXrwz4zKqXeg7QP9dedAB/yyFe6V4X8aP+PvQf+u13/wCihX1PBj/4UaXz/JnwniUv+Ees/T80eVj734Gvzn+Jn/JQdZ/6/wCSv0YH3vwNfnP8TP8AkoOs/wDX/JX9ceHf+9VP8J/n94v/AO40P8X6I4eiiiv18/nMKKKKqC1Khuj76/YOwda8T5AP+h2PXn+OX1r9Hdqf3R/n8a/OL9g3/kNeKP8Arzsf/Rktfo9X8J+Nf/JR4n0j/wCko/1M+jR/yR2D9Z/+lyE2p/dH+fxo2p/dH+fxpaK/KT96E2p/dH+fxo2p/dH+fxpaKAE2p/dH+fxo2p/dH+fxpaKAE2p/dH+fxo2p/dH+fxpaKAE2p/dH+fxo2p/dH+fxpaKAE2p/dH+fxo2p/dH+fxpaKAE2p/dH+fxo2p/dH+fxpaKAE2p/dH+fxo2p/dH+fxpaKAE2p/dH+fxo2p/dH+fxpaKAE2p/dH+fxo2p/dH+fxpaKAE2p/dH+fxo2p/dH+fxpaKAE2p/dH+fxo2p/dH+fxpaKAE2p/dH+fxo2p/dH+fxpaKAE2p/dH+fxo2p/dH+fxpaKAE2p/dH+fxr5a/aECj4wfs94AH/ABfEdP8AsS/FVfU1fLP7Qn/JX/2e/wDsuI/9QvxVQB+m1FFFABRRRQAUUUUAFFFFABRRRQB//9P+/iiiigAooooAKKKKACiiigD4j/bf/wCQX8MP+y0eE/8A0dJXpleZ/tv/APIL+GH/AGWjwn/6Okr0ygAooooAKKKKACiiigAooooAKKKKACiiigAooooAKKKKACiiigAooooAKKKKACiiigAooooAKKKKACiiigAooooAKKKKACiiigAooooAKKKKACiiigAooooAKKKKACiiigAooooAKKKKACiiigAooooAKKKKACiiigAooooAKKKKACiiigAooooAKKKKACvC/jR/x96D/wBdrv8A9FCvdK8L+NH/AB96D/12u/8A0UK+o4N/5GNL5/8ApLPhfEr/AJE1b5fmjysfe/A1+c/xM/5KDrP/AF/yV+jA+9+Br85/iZ/yUHWf+v8Akr+ufDv/AHqp/h/yP8/fF/8A3Gh/i/RHD0UUV+vn85hRRRV09yobo++v2Df+Q14o/wCvOx/9GS1+j1fnD+wb/wAhrxR/152P/oyWv0er+EvGv/ko8T6Q/wDSEf6mfRo/5I7B+s//AEuQUUUV+Un70FFFFABRRRQAUUUUAFFFFABRRRQAUUUUAFFFFABRRRQAUUUUAFFFFABRRRQAUUUUAFFFFABXyz+0J/yV/wDZ7/7LiP8A1C/FVfU1fLP7Qn/JX/2e/wDsuI/9QvxVQB+m1FFFABRRRQAUUUUAFFFFABRRRQB//9T+/iiiigAooooAKKKKACiikyc9KAPiT9t//kF/DD/stHhP/wBHSV6ZXmf7b/8AyC/hh/2Wjwn/AOjpK9MoAKKKKACiiigAooooAKKKKACiiigAooooAKKKKACiiigAooooAKKKKACiiigAooooAKKKKACiiigAooooAKKKKACiiigAooooAKKKKACiiigAooooAKKKKACiiigAooooAKKKKACiiigAooooAKKKKACiiigAooooAKKKKACiiigAooooAKKKKACiiigArwv40f8AH3oP/Xa7/wDRQr3Q8DNeF/Gfm70H/rtef+ihX1PBi/4UaT9fyZ8L4lv/AIRq3y/NHlY+9+Br85/iZ/yUHWf+v+Sv0YH3vwNfnP8AEz/koOs/9f8AJX9ceHf+9VP8J/n74v8A+40P8X6I4eiiiv18/nMKKKKqD1Khuj76/YN/5DXij/rzsf8A0ZLX6PV+cP7Bv/Ia8Uf9edj/AOjJa/R6v4T8a/8Ako8T6Q/9JR/qZ9Gj/kjsH6z/APS5BRRRX5SfvQUUUUAFFFFABRRRQAUUUUAFFFFABRRRQAUUUUAFFFFABRRRQAUUUUAFFFFABRRRQAUUUUAFfLP7Qn/JX/2e/wDsuI/9QvxVX1NXyz+0J/yV/wDZ7/7LiP8A1C/FVAH6bUUUUAFFFFABRRRQAUUUUAFFFFAH/9X+/iiiigAooooAinlSCF5pGVFRSzO5wqgDJJJ6Ad6/Mr/huD4jXGo+N5bLR9FXT45fCln8NpZzMHvz4q1GbSba81Aq5H2Z5ovtKJEqP9nIBJc5H6R+IND0vxPoV74b1uH7RZahay2V3BuZPMhmQo6bkKsNykjIIPoRXxEv/BPP4GaZqOt6l4Tn8SaXLqukaPpliU1e8vV0qXQbprywurVL6W4QyQzmNlWVXjURhVVVeQP0UPZ685lVUvsmFB+0h8dbn4mN+zMr+EI/HMevSwt4hfTrxtGfRk0yLUkul00X32gTsZltzEb3aGVpN2CqV9W/AL4lal8Wfhbp/i/XreC01QS3Wm6vb2hY26X+nXElpc+SXy3lNJEzIGJIUgEkgmvGP+GQzFKni+x8Z6/B45/tuXW7nxwLXTmup2msl04272bWxshALWOKNVWEENGHzvLE/Rfwx+H2ifCnwNYeBNAeeWCyRy9xckNPcTzSNNPPKQAPMmld5GwAMsQABgBVXCy5RU1K+p8w/twMF0v4YFjx/wALo8J/+jpa9K+02n/PSP8A77FebftvYOlfC/8A7LR4TP8A5Gkr0zC1ijYZ9ptP+ekf/fYo+02n/PSP/vsU/C0YWrvHsAz7Taf89I/++xR9ptP+ekf/AH2KfhaMLRePYBn2m0/56R/99ij7Taf89I/++xT8LRhaLx7AM+02n/PSP/vsUfabT/npH/32KfhaMLRePYBn2m0/56R/99ij7Taf89I/++xT8LRhaLx7AM+02n/PSP8A77FH2m0/56R/99in4WjC0Xj2AZ9ptP8AnpH/AN9ij7Taf89I/wDvsU/C0YWi8ewDPtNp/wA9I/8AvsUfabT/AJ6R/wDfYp+FowtF49gGfabT/npH/wB9ij7Taf8APSP/AL7FPwtGFovHsAz7Taf89I/++xR9ptP+ekf/AH2KfhaMLRePYBn2m0/56R/99ij7Taf89I/++xT8LRhaLx7AM+02n/PSP/vsUfabT/npH/32KfhaMLRePYBn2m0/56R/99ij7Taf89I/++xT8LRhaLx7AM+02n/PSP8A77FH2m0/56R/99in4WjC0Xj2AZ9ptP8AnpH/AN9ij7Taf89I/wDvsU/C0YWi8ewDPtNp/wA9I/8AvsUfabT/AJ6R/wDfYp+FowtF49gGfabT/npH/wB9ij7Taf8APSP/AL7FPwtGFovHsAz7Taf89I/++xR9ptP+ekf/AH2KfhaMLRePYBn2m0/56R/99ij7Taf89I/++xT8LRhaLx7AM+02n/PSP/vsUfabT/npH/32KfhaMLRePYBn2m0/56R/99ij7Taf89I/++xT8LRhaLx7AM+02n/PSP8A77FH2m0/56R/99in4WjC0Xj2AZ9ptP8AnpH/AN9ij7Taf89I/wDvsU/C0YWi8ewDPtNp/wA9I/8AvsUfabT/AJ6R/wDfYp+FowtF49gGfabT/npH/wB9ij7Taf8APSP/AL7FPwtGFovHsAz7Taf89I/++xR9ptP+ekf/AH2KfhaMLRePYBn2m0/56R/99ij7Taf89I/++xT8LRhaLx7AM+02n/PSP/vsUfabT/npH/32KfhaMLRePYBn2m0/56R/99ij7Taf89I/++xT8LRhaLx7AM+02n/PSP8A77FH2m0/56R/99in4WjC0Xj2AZ9ptP8AnpH/AN9ij7Taf89I/wDvsU/C0YWi8ewDPtNp/wA9I/8AvsUfabT/AJ6R/wDfYp+FowtF49gGfabT/npH/wB9ij7Taf8APSP/AL7FPwtGFovHsAz7Taf89I/++xR9ptP+ekf/AH2KfhaMLRePYBn2m0/56R/99ij7Taf89I/++xT8LRhaLx7ARm4tSMeZH/30K8N+MksT3mgiNlP7686HPSIe9e7YFeGfGji70HH/AD2vP/RQr6fg2S/tGlbz/JnwniWv+Eeq/T80eVj734Gvzn+Jn/JQdZ/6/wCSv0YH3vwNfnP8TP8AkoOs/wDX/JX9beHf+9VP8J/n/wCL/wDuND/F+iOHooor9fP5yCiiiqirsqG6Pvj9hB0TWvE+9lX/AESx+8QP45fev0c+02n/AD0j/wC+xX5y/sHAHWvFGf8Anzsf/Rktfo7ha/hTxpt/rHib9o/+ko/1M+jR/wAkdg/Wf/pchn2m0/56R/8AfYo+02n/AD0j/wC+xT8LRha/LLx7H70M+02n/PSP/vsUfabT/npH/wB9in4WjC0Xj2AZ9ptP+ekf/fYo+02n/PSP/vsU/C0YWi8ewDPtNp/z0j/77FH2m0/56R/99in4WjC0Xj2AZ9ptP+ekf/fYo+02n/PSP/vsU/C0YWi8ewDPtNp/z0j/AO+xR9ptP+ekf/fYp+FowtF49gGfabT/AJ6R/wDfYo+02n/PSP8A77FPwtGFovHsAz7Taf8APSP/AL7FH2m0/wCekf8A32KfhaMLRePYBn2m0/56R/8AfYo+02n/AD0j/wC+xT8LRhaLx7AM+02n/PSP/vsUfabT/npH/wB9in4WjC0Xj2AZ9ptP+ekf/fYo+02n/PSP/vsU/C0YWi8ewDPtNp/z0j/77FH2m0/56R/99in4WjC0Xj2AZ9ptP+ekf/fYo+02n/PSP/vsU/C0YWi8ewDPtNp/z0j/AO+xR9ptP+ekf/fYp+FowtF49gGfabT/AJ6R/wDfYr5b/aDlgk+MH7PYjdGP/C8QcKwP/Ml+Kq+p8LXyz+0IAPjB+z3j/ouI/wDUL8VUm49EB+m9FFFQAUUUUAFFFFABRRRQAUUUUAf/1v7+KKKKACiiigAooooAKQqDS0UWA+I/23uNL+F4/wCq0eE//R0lemV5n+2//wAgv4Yf9lo8J/8Ao6SvTKACiiigAooooAKKKKACiiigAooooAKKKKACiiigAooooAKKKKACiiigAooooAKKKKACiiigAooooAKKKKACiiigAooooAKKKKACiiigAooooAKKKKACiiigAooooAKKKKACiiigAooooAKKKKACiiigAooooAKKKKACiiigAooooAKKKKACiiigAooooAK8L+NH/H3oP/Xa7/8ARQr3SvC/jR/x96D/ANdrv/0UK+o4N/5GNL5/+ks+F8Sv+RNW+X5o8rH3vwNfnP8AEz/koOs/9f8AJX6MD734Gvzn+Jn/ACUHWf8Ar/kr+ufDv/eqn+H/ACP8/fF//caH+L9EcPRRRX6+fzmFFFFXT3Khuj76/YN/5DXij/rzsf8A0ZLX6PV+cP7Bv/Ia8Uf9edj/AOjJa/R6v4S8a/8Ako8T6Q/9IR/qZ9Gj/kjsH6z/APS5BRRRX5SfvQUUUUAFFFFABRRRQAUUUUAFFFFABRRRQAUUUUAFFFFABRRRQAUUUUAFFFFABRRRQAUUUUAFfLP7Qn/JX/2e/wDsuI/9QvxVX1NXyz+0J/yV/wDZ7/7LiP8A1C/FVAH6bUUUUAFFFFABRRRQAUUUUAFFFFAH/9f+/iiiigAooooAKKKKACiiigD4j/bf/wCQX8MP+y0eE/8A0dJXpleZ/tv/APIL+GH/AGWjwn/6Okr0ygAooooAKKKKACiiigAooooAKKKKACiiigAooooAKKKKACiiigAooooAKKKKACiiigAooooAKKKKACiiigAooooAKKKKACiiigAooooAKKKKACiiigAooooAKKKKACiiigAooooAKKKKACiiigAooooAKKKKACiiigAooooAKKKKACiiigAooooAKKKKACvC/jR/x96D/wBdrv8A9FCvdK8L+NH/AB96D/12u/8A0UK+o4N/5GNL5/8ApLPhfEr/AJE1b5fmjysfe/A1+c/xM/5KDrP/AF/yV+jA+9+Br85/iZ/yUHWf+v8Akr+ufDv/AHqp/h/yP8/fF/8A3Gh/i/RHD0UUV+vn85hRRRV09yobo++v2Df+Q14o/wCvOx/9GS1+j1fnD+wb/wAhrxR/152P/oyWv0er+EvGv/ko8T6Q/wDSEf6mfRo/5I7B+s//AEuQUUUV+Un70FFFFABRRRQAUUUUAFFFFABRRRQAUUUUAFFFFABRRRQAUUUUAFFFFOwBRRRSsAUUUUWAKKKKACvln9oT/kr/AOz3/wBlxH/qF+Kq+pq+Wf2hP+Sv/s9/9lxH/qF+KqAP02ooooAKKKKACiiigAooooAKKKKAP//Q/v4ooooAKKKKAAnHNNDqehpk6yvA6QMquUIRmXcAxHBK5GQD2yM+tfkr4h/aB+Pnw/8AEXiPwBqWr64l7fDw1YeHpPGGlaVFe2lxrWvDR7rVLGPSk+yy6dCtxEYo7uWS4WYKJRsbLaU6TlsROdj9bPMTrnp1/CnAhhleRX5f2nxM+Nt58dpf2Sf+Ey1RZrfxDPKfHcen6SdWfS10aDUks3jNn/Zy3Ann2mQWfMCr8ocl6+xv2ZvHfiP4ifB3Ttd8Xyx3OqW91f6Pf3sMaxJdzaZeTWbXKomEXzvK8wqoChmIUAACnOi4q7FCpd2sePftv/8AIL+GH/ZaPCf/AKOkr0yvMv24GC6V8MCf+i0eE+n/AF2kr0b7RH6Sf98N/hWRoT0VB9oj9JP++G/wo+0R+kn/AHw3+FAE9FQfaI/ST/vhv8KPtEfpJ/3w3+FAE9FQfaI/ST/vhv8ACj7RH6Sf98N/hQBPRUH2iP0k/wC+G/wo+0R+kn/fDf4UAT0VB9oj9JP++G/wo+0R+kn/AHw3+FAE9FQfaI/ST/vhv8KPtEfpJ/3w3+FAE9FQfaI/ST/vhv8ACj7RH6Sf98N/hQBPRUH2iP0k/wC+G/wo+0R+kn/fDf4UAT0VB9oj9JP++G/wo+0R+kn/AHw3+FAE9FQfaI/ST/vhv8KPtEfpJ/3w3+FAE9FQfaI/ST/vhv8ACj7RH6Sf98N/hQBPRUH2iP0k/wC+G/wo+0R+kn/fDf4UAT0VB9oj9JP++G/wo+0R+kn/AHw3+FAE9FQfaI/ST/vhv8KPtEfpJ/3w3+FAE9FQfaI/ST/vhv8ACj7RH6Sf98N/hQBPRUH2iP0k/wC+G/wo+0R+kn/fDf4UAT0VB9oj9JP++G/wo+0R+kn/AHw3+FAE9FQfaI/ST/vhv8KPtEfpJ/3w3+FAE9FQfaI/ST/vhv8ACj7RH6Sf98N/hQBPRUH2iP0k/wC+G/wo+0R+kn/fDf4UAT0VB9oj9JP++G/wo+0R+kn/AHw3+FAE9FQfaI/ST/vhv8KPtEfpJ/3w3+FAE9FQfaI/ST/vhv8ACj7RH6Sf98N/hQBPRUH2iP0k/wC+G/wo+0R+kn/fDf4UAT0VB9oj9JP++G/wo+0R+kn/AHw3+FAE9FQfaI/ST/vhv8KPtEfpJ/3w3+FAE9FQfaI/ST/vhv8ACj7RH6Sf98N/hQBPRUH2iP0k/wC+G/wo+0R+kn/fDf4UAT0VB9oj9JP++G/wo+0R+kn/AHw3+FAE9FQfaI/ST/vhv8KPtEfpJ/3w3+FAE9FQfaI/ST/vhv8ACj7RH6Sf98N/hQBPRUH2iP0k/wC+G/wo+0R+kn/fDf4UAT0VB9oj9JP++G/wo+0R+kn/AHw3+FAE9FQfaI/ST/vhv8KPtEfpJ/3w3+FAE9FQfaI/ST/vhv8ACj7RH6Sf98N/hQBPXhfxo/4+9B/67Xf/AKKFe2/aI/ST/vhv8K8P+MsiyXeg4DD99edVI/5ZD1FfU8GL/hRpfP8AJnwniU/+EasvT80eXD734Gvzn+Jn/JQdZ/6/5K/Rgfe/A1+c/wATP+Sg6z/1/wAlf1x4d/71U/wn+f3i/wD7jQ/xfojh6KKK/Xz+cwoooq4blQ3R99fsG/8AIa8Uf9edj/6Mlr9Hq/N39hGRYta8T7882djjAJ/5aS+lfo39oj9JP++G/wAK/hLxr/5KPE+kf/SUf6mfRo/5I7B+s/8A0uRPRUH2iP0k/wC+G/wo+0R+kn/fDf4V+Un70T0VB9oj9JP++G/wo+0R+kn/AHw3+FAE9FQfaI/ST/vhv8KPtEfpJ/3w3+FAE9FQfaI/ST/vhv8ACj7RH6Sf98N/hQBPRUH2iP0k/wC+G/wo+0R+kn/fDf4UAT0VB9oj9JP++G/wo+0R+kn/AHw3+FAE9FQfaI/ST/vhv8KPtEfpJ/3w3+FAE9FQfaI/ST/vhv8ACj7RH6Sf98N/hQBPRUH2iP0k/wC+G/wo+0R+kn/fDf4UAT0VB9oj9JP++G/wo+0R+kn/AH7b/CgCyql2CJyT2HPvUgt7gv5QRy2M7Qpzj6V88/tLaX8KNc+Dmqr8ata1PQPCdoov9eu9Ov59LaW1hB328lzAUmCSEgFInjd22gN6/m1+xn+znZ+Pf2TfE9h+0l/wlsHw31Txjd+MPAGl6vq2p2eqad4cgVmtpJruGeO6CSIWlEbyng7m+9mvQw+F5oe0b0vY56uK5JcqVz9q5LeeIhZUdSegYEfzpkkckJ2zKUPowwefrX8y3g/whd+Ef2E/iV8dvhxq/iPw7Y/Ezxxplh8O9BuNS1a6vL/QLa+FtbafBdTPcXENzrO6T98H+VWXkDNfb3/BM+7k8FeP/iz8PPElv4h8Ef2fe6Lc2vww8V6lc6xcaHBPakNejU7iaZZUv5DnakxCbB3OK6amU8sJTi9uhjDMOaSTR+xaxSvnYrHHXAJ60yv5ov26/wBrrwx4y/aXtJdc8Uax4e074Y/EPw/oul+HLe31GL+0P9Ljl1vV7l7eExSRJGFt7eHezth2CAnB/pMsdZsNXsotV095Jbe6iS5gk8p13xSKGRsFQRlSOCAR3rmxGClShGfdHRSrKcpJdDRoqD7RH6Sf98N/hR9oj9JP++G/wrgasbE9fLP7Qn/JX/2e/wDsuI/9QvxVX0/9oj9JP++G/wAK+XP2gZVf4w/s9hQ3/JcR1Vh/zJfir1pAfp1RRRQAUUUUAFFFFABRRRQAUUUUAf/R/v4ooooAKKKKAK93aw31pLZXGTHNG0ThSVO1xg4I5HB6jmvmiz/ZA+CsOkatpOrQ63rDavp0WkzX2vazf6jfW1nbyi4his7q4mea1WKdVmQwspEqK+dyqR9P0VSk1sKx8zSfslfCGTw7DoaHxDFdQ6xJrw8RQ63qEevNfSwfZXlfVFmF2+63AhKtIV8pVTGFGPcvBng7w78PvCtj4L8J24tdO063W2tYAzOQo5JZ2JZ3Yks7sSzMSxJJJrp6KHNvdgkj4i/bfGdL+F//AGWjwn/6Pkr02vM/23/+QX8MP+y0eE//AEdJXplSMKKKKACiiigAooooAKKKKACiiigAooooAKKKKACiiigAooooAKKKKACiiigAooooAKKKKACiiigAooooAKKKKACiiigAooooAKKKKACiiigAooooAKKKKACiiigAooooAKKKKACiiigAooooAKKKKACiiigAooooAKKKKACiiigAooooAKKKKACiiigBD0rwv4y/8feg/wDXa8/9FCvda8L+NHF3oOP+e15/6KFfVcGP/hQpL1/JnwniWv8AhHqv0/NHlY+9+Br85/iZ/wAlB1n/AK/5K/Rgfe/A1+c/xM/5KDrP/X/JX9beHX+9VP8ACf5/+MH+40P8X6I4eiiiv2A/nIKKKKqKuyobo++/2DTjWvE+P+fOx/8ARktfo7X5w/sG/wDIa8Uf9edj/wCjJa/R6v4S8a/+SjxPpH/0lH+pn0aP+SOwfrP/ANLkFFFFflR+9BRRRQAUUUUAFFFFABRRRQAUUUUAFFFFABRRRQAUUUUAFFFeE/EfXPF2m+IUt9E1WaygNqjmKOC2kG4s2WLTRSNk46cCvVyfKamNrexptJ2vqeFxJn1PLMN9aqxcle1la/4lv4//ALPXwq/ae+HrfC74zWNxqWiPf2+pNa215cWLGe1yYiZbZ45MKWJ25xnGQcDHm/hr9ij4F+Fvhx4n+FGn/wDCWXGieMLWOx12DVPE+sahM9vGGBignurqSW2R1dlkELIHU4bIxVefxf8AEiK3klTxBckrGzDNpZEZAOP+WAr41H7XXx3wP+JpbDPX/Qrf8P4Pr2r9KyjwkzfGRlHD1YtR31a3+R+NcRfSHyTLZU3iqE1zJ2sk9refmfoj4w/Zq+Cfjz4MWf7PvifQ4pvCmnW9lbadp0cssL2g04L9leCeN1mjliKhlkVw4bnOa+fNY/4J1/AJ/h1f/DHwpFeafY+Itb0rUvGN/qFzdazq2t2mkSieGxl1C/nedYiyqMhn2ruVQCwI+cv+Gufjuf8AmKW//gDb/wDxFH/DXPx3zn+1Lb/wBt//AIivbh4F8QJW9rDX+9/wD5r/AImr4X0/c1NPJf5n6dfE74R+A/jDpGmaF4+tZbu00fWrHxBp8UVxNb+XfabIJbZ8xMpIRh9w5U9wa9Md2c7mOT61+PJ/a6+O+P8AkKW3/gDb/wDxuj/hrn474x/alt0PWxtx/wCyVlU8B8+ekqkGv8T/AMjRfSw4ZjdqlUXyX+Z+wlFeUfA7xVrfjf4U6P4p8SSLLe3kUzzyIixglJ5I1wigAfKor1evxfMcFPDYiph6vxQbi7bXTsf0hkua08dg6GNo35asYyV97SSev3hXyz+0J/yV/wDZ7/7LiP8A1C/FVfU1fLP7Qn/JX/2e/wDsuI/9QvxVXEemfptRRRQAUUUUAFFFFABRRRQAUUUUAf/S/v4ooooAKKKKACiiigAooooA+I/23/8AkF/DD/stHhP/ANHSV6ZXmf7b/wDyC/hh/wBlo8J/+jpK9MoAKKKKACiiigAooooAKKKKACiiigAooooAKKKKACiiigAooooAKKKKACiiigAooooAKKKKACiiigAooooAKKKKACiiigAooooAKKKKACiiigAooooAKKKKACiiigAooooAKKKKACiiigAooooAKKKKACiiigAooooAKKKKACiiigAooooAKKKKACiiigArwv40f8feg/8AXa7/APRQr3SvC/jR/wAfeg/9drv/ANFCvqODf+RjS+f/AKSz4XxK/wCRNW+X5o8rH3vwNfnP8TP+Sg6z/wBf8lfowPvfga/Of4mf8lB1n/r/AJK/rnw7/wB6qf4f8j/P3xf/ANxof4v0Rw9FFFfr5/OYUUUVdPcqG6Pvr9g3/kNeKP8Arzsf/Rktfo9X5w/sG/8AIa8Uf9edj/6Mlr9Hq/hLxr/5KPE+kP8A0hH+pn0aP+SOwfrP/wBLkFFFFflJ+9BRRRQAUUUUAFFFFABRRRQAUUUUAFFFFABRRRQAUUUUAFfP3xQ/5GNP+vWP/wBCevoGvn74of8AIxr/ANesf/oT19rwD/v/AMn+h+ceK/8AyKV/iX5M8wu/+PSX/rk//oJr8tU+4PpX6lXf/HpL/wBcn/8AQTX5ap/q1+lf174brSu/T9T/ADv8Z98L6S/QdRRRX6fc/D+ZhQKKUdR9afO1qCSk0mj9nv2Yf+SDeHf+ve4/9Kpq95rwb9mL/kg/h3/rhcf+lMte81/nFxl/yN8av+nk/wD0pn+yfhx/yT+W/wDXqn/6Qgr5Z/aE/wCSv/s9/wDZcR/6hfiqvqavln9oT/kr/wCz3/2XEf8AqF+Kq+aPtD9NqKKKACiiigAooooAKKKKACiiigD/0/7+KKKKACiiigAooooAKKKKAPiP9t//AJBfww/7LR4T/wDR0lemV5n+2/8A8gv4Yf8AZaPCf/o6SvTKACiiigAooooAKKKKACiiigAooooAKKKKACiiigAooooAKKKKACiiigAooooAKKKKACiiigAooooAKKKKACiiigAooooAKKKKACiiigAooooAKKKKACiiigAooooAKKKKACiiigAooooAKKKKACiiigAooooAKKKKACiiigAooooAKKKKACiiigAooooAK8L+NH/H3oP/AF2u/wD0UK90rwv40f8AH3oP/Xa7/wDRQr6jg3/kY0vn/wCks+F8Sv8AkTVvl+aPKx978DX5z/Ez/koOs/8AX/JX6MD734Gvzn+Jn/JQdZ/6/wCSv658O/8Aeqn+H/I/z98X/wDcaH+L9EcPRRRX6+fzmFFFFXT3Khuj76/YN/5DXij/AK87H/0ZLX6PV+cP7Bv/ACGvFH/XnY/+jJa/R6v4S8a/+SjxPpD/ANIR/qZ9Gj/kjsH6z/8AS5BRRRX5SfvQUUUUAFFFFABRRRQAUUUUAFFFFABRRRQAUUUUAFFFFABXz98UP+RjX/r1j/8AQnr6Br5++KH/ACMa/wDXrH/6E9fa8A/7/wDJ/ofnHiv/AMilf4l+TPMLv/j0l/65P/6Ca/LVP9Wv0r9Srv8A49Jf+uT/APoJr8tU/wBWv0r+vvDfav8AL8pH+d/jRvhPR/mh1FFFfpp+HBSjqPrSUo6j60pbf15FQ+Jf12P2e/Zi/wCSD+Hf+uFx/wClMte814N+zF/yQfw7/wBcLj/0plr3mv8AOXjP/kb47/r5P/0pn+yXhx/yT+W/9eqf/pCCvln9oT/kr/7Pf/ZcR/6hfiqvqavln9oT/kr/AOz3/wBlxH/qF+Kq+aPtD9NqKKKACiiigAooooAKKKKACiiigD//1P7+KKKKACiiigCC6Qy2skayNEWjZRKmNyZH3huBGR1GQR7V+QfirW/Gnh6w8W+IvhF4l8XS+BNQ1jwn4Fk8QatrN1fSvqV7rsdhrmp6VcXju1vFFbzmDzICluLgFoUURFj+vd3a299aS2V0iSxTRtFJHINyujjBVgeoIOCK8D8Kfspfs3eB9P1DSPCHgXwpplnqumto+pWVlpsEUFzYv963kjVNjRH+4Rj2rejUUdzOpT5up8L6fJ4kvP2k5v2VpPEHi5vBEPi25ljvB4g1FNU8xfD1tqH9knWBcf2g8Uc073GBcb8YjLbE219t/sm+I/EHif4E6VeeJby41Ka2utS0uDVLtzJPfWmn309rbXEjnl3khiQs55c5Yk5zXS3P7N/wDvPAcPwtu/BvhuTw5b3hv4NEawhNnHcsWJnWPbgSEs2XAycnnmvWtG0fSvD+k22h6HbQWdnZwJa2traoIoYYYlCpHGigBVVQAABgCirVUlZImnTadz4x/bgbZpPwwYgkf8Lo8J8Dr/rpK9H+0xf3JP8Avhv8K88/bf8A+QX8MP8AstHhP/0dJXplYGxW+0xf3JP++G/wo+0xf3JP++G/wqzRQBW+0xf3JP8Avhv8KPtMX9yT/vhv8Ks0UAVvtMX9yT/vhv8ACj7TF/ck/wC+G/wqzRQBW+0xf3JP++G/wo+0xf3JP++G/wAKs0UAVvtMX9yT/vhv8KPtMX9yT/vhv8Ks0UAVvtMX9yT/AL4b/Cj7TF/ck/74b/CrNFAFb7TF/ck/74b/AAo+0xf3JP8Avhv8Ks0UAVvtMX9yT/vhv8KPtMX9yT/vhv8ACrNFAFb7TF/ck/74b/Cj7TF/ck/74b/CrNFAFb7TF/ck/wC+G/wo+0xf3JP++G/wqzRQBW+0xf3JP++G/wAKPtMX9yT/AL4b/CrNFAFb7TF/ck/74b/Cj7TF/ck/74b/AAqzRQBW+0xf3JP++G/wo+0xf3JP++G/wqzRQBW+0xf3JP8Avhv8KPtMX9yT/vhv8Ks0UAVvtMX9yT/vhv8ACj7TF/ck/wC+G/wqzRQBW+0xf3JP++G/wo+0xf3JP++G/wAKs0UAVvtMX9yT/vhv8KPtMX9yT/vhv8Ks0UAVvtMX9yT/AL4b/Cj7TF/ck/74b/CrNFAFb7TF/ck/74b/AAo+0xf3JP8Avhv8Ks0UAVvtMX9yT/vhv8KPtMX9yT/vhv8ACrNFAFb7TF/ck/74b/Cj7TF/ck/74b/CrNFAFb7TF/ck/wC+G/wo+0xf3JP++G/wqzRQBW+0xf3JP++G/wAKPtMX9yT/AL4b/CrNFAFb7TF/ck/74b/Cj7TF/ck/74b/AAqzRQBW+0xf3JP++G/wo+0xf3JP++G/wqzRQBW+0xf3JP8Avhv8KPtMX9yT/vhv8Ks0UAVvtMX9yT/vhv8ACj7TF/ck/wC+G/wqzRQBW+0xf3JP++G/wo+0xf3JP++G/wAKs0UAVvtMX9yT/vhv8KPtMX9yT/vhv8Ks0UAVvtMX9yT/AL4b/Cj7TF/ck/74b/CrNFAFb7TF/ck/74b/AAo+0xf3JP8Avhv8Ks0UAVvtMX9yT/vhv8KPtMX9yT/vhv8ACrNFAFb7TF/ck/74b/Cj7TF/ck/74b/CrNFAFb7TF/ck/wC+G/wo+0xf3JP++G/wqzRQBW+0xf3JP++G/wAKPtMX9yT/AL4b/CrNFAFb7RF/ckHvsb/CvEvjHMJLvQgAw/fXn3lI/wCWQ9a91PIxXhfxm4u9Bz/z2vP/AEUK+r4Ma/tCn8/yZ8H4lr/hHq/L80eWD734Gvzn+Jn/ACUHWf8Ar/kr9GB978DX5z/Ez/koOs/9f8lf1r4df71U/wAJ/AHjB/uND/F+iOHooor9gP5yCiiiqiiobo+9v2EJBHrXifduP+h2P3QW/wCWktfoz9pi/uSf98N/hX51fsG/8hrxR/152P8A6Mlr9Hq/hLxq/wCSjxPpH/0lH+pn0aP+SOwfrP8A9LkVvtMX9yT/AL4b/Cj7TF/ck/74b/CrNFflR+9Fb7TF/ck/74b/AAo+0xf3JP8Avhv8Ks0UAVvtMX9yT/vhv8KPtMX9yT/vhv8ACrNFAFb7TF/ck/74b/Cj7TF/ck/74b/CrPH9P8+n40fh+H+fbmgaRW+0xf3JP++G/wAKPtMX9yT/AL4b/CrJ4/wzz/n6/wD6jqdvfOMZ79P50CXYrfaYv7kn/fDf4UfaYv7kn/fDf4VZHIBHOemPT1o96bWth2K32mL+5J/3w3+FH2mL+5J/3w3+FWaKQit9pi/uSf8AfDf4UfaYv7kn/fDf4VZooArfaYv7kn/fDf4UfaYv7kn/AHw3+FWaKAK32mP+4/8A3w3+FeB/E2QP4hQqGGLVOCMfxP619C18/fFD/kY1/wCvWP8A9CevteBdccvR/ofnPinplWv8y/JnmF3/AMekv/XJ/wD0E1+Wqf6tfpX6lXf/AB6S/wDXJ/8A0E1+Wqf6tfpX9feG+1f5flI/zu8aN8J6P80Oooor9NPw4KUfTP44pKUdR9aU9v68iofEv67H7L/syTonwJ8OqVc4t7jkKT/y9TegNe7/AGmL+5J/3w3+FeH/ALMX/JB/Dv8A1wuP/SmWvea/zl4z/wCRvjv+vk//AEpn+yXhx/yT+W/9eqf/AKQit9pi/uSf98N/hXy5+0DMj/GH9ntVVh/xfEclSP8AmS/FXqBX1ZXyz+0J/wAlf/Z7/wCy4j/1C/FVfNH2h+m1FFFABRRRQAUUUUAFFFFABRRRQB//1f7+KKKKACiiigAooooAKKKKAPiP9t//AJBfww/7LR4T/wDR0lemV5n+2/8A8gv4Yf8AZaPCf/o6SvTKACiiigAoorw79oT456f+zz8Nr34kaloPiDxFFZRTTvY+HbdZZhHBE00kszyskUESopzJI2M4ADFgKunBykorqKUrJtnuNFfLmoftLalcfAzwv8afh54D8VeLZfFmn2+qWHh3Rns47m3gng+0E3VzdTQ20QRcrncd7YVQSa8g8P8A/BRn4QeJf2c9L/aC0nRvEks2s+I38G6b4OWGH+2J9ejdkayBMogAXYWaYyCML8xI5A6I4Gq9o9bGTrwTs2foFRXkvwU+JPiT4reD/wDhJvFfhLVfBl19rltRpOr3lhfSsibcTpPp088BRt2Mb9ykEMOK+ctf/bgj8F/Gjw98LfiB8OfHOg6T4t8Ry+FfDfjLUVsxY31/EHOBapO15HE+w7ZJIlDLhgMHNRHDTcnFbobrxsnfRn3PRR/k/wCfz/Siuc0TuFFFFAwooooAKKKKACiiigAooooAKKKKACiiigAooooAKKKKACiiigAooooAKKKKACiiigAooooAKKKKACiiigAooooAKKKKACiiigAooooAKKKKACiiigAooooAKKKKACiiigAooooAKKKKACiiigAooooAKKKKACvC/jR/x96D/wBdrv8A9FCvdK8L+NH/AB96D/12u/8A0UK+o4N/5GNL5/8ApLPhfEr/AJE1b5fmjysfe/A1+c/xM/5KDrP/AF/yV+jA+9+Br85/iZ/yUHWf+v8Akr+ufDv/AHqp/h/yP8/fF/8A3Gh/i/RHD0UUV+vn85hRRRV09yobo++v2Df+Q14o/wCvOx/9GS1+j1fnD+wb/wAhrxR/152P/oyWv0er+EvGv/ko8T6Q/wDSEf6mfRo/5I7B+s//AEuQUUUV+Un70FFFFABRRRQBma5HrM2jXcXhuS1h1FrWRbGW+RpLdJ8HY0qRsrugbBdVIYgYBFfmt+zJ+1H418P/AA6+OHjn9qXxJbavbfDLx3qOkrqFpYQafH9jsbaJxDBBFkkySHEYkeRyWALmv0l8RWGqap4fvtN0G/Ol39xaTQ2WprCly1pO6FY5xBJ8kpjYhgjcNjBwK/Pr4E/sB6t8Nrzxpp/xk8eL8S/Dfj+9n1rxT4X1rwxp1naXerztE32xnheRsKIsCBQsWWzjIBr0MJ7NQk5vsc1dSc4qK7nhP7L37Z3xasviB8VvEH7XfiDTLTQfD/g7RvHljoVnHaY0O11N7mT7Cs0K+bdTRxJCjlnf982BgHnuf2Ff2if2iPit+0N488JfHfVdN+zHwvonizw/4XsUtB/YkOry3JW0NxCvm3EsVssPnGRmCuTgDgn1HwP/AMEyP2T/AAN8WfFnxBs/CfhiXSPFGh2ehp4S/seGOwsUgZnuXjOfn+1nyzKCi8xry2K563/4J6fD/wCCXjDx38aP2WdG8O6P4l13wenh7wjpVtaR6VaaJeBXSa8hvIQ7K0+9Xl2xgnywOeo9GeIwzUlFbpfgclOlXi4tvRDf+Cknjr49/Bf4R6l8bvhh8RrHwjBotrBFpfhs6Ha6jceIdXuZgiWbTXbMyq6lRGlvH5md7M2AMfd3wq1nxf4i+GHhvxB8Q7RNO16+0Oyu9asI87be9mgR5owDkja5IwSSOhPFfAvxP/YB+K3xK8X/AA9+IR+MmrWmrfD7w9BplnJqeg2WvxT6tjbc6uyX0nl/apvlUOyFkCgqwJNfob4G0fxN4f8AB2m6F401pvEerWlpHDqGuyWkNi19OoAec20H7qEueqJ8o7HnFcFdQjSjFO7OmipOcpPRfL/M6qiiivNeh2dLhRRRQIKKKKACvn74of8AIxr/ANesf/oT19A18/fFD/kY1/69Y/8A0J6+14B/3/5P9D848V/+RSv8S/JnmF3/AMekv/XJ/wD0E1+Wqf6tfpX6lXf/AB6S/wDXJ/8A0E1+Wqf6tfpX9feG+1f5flI/zv8AGjfCej/NDqKKK/TT8OClHUfWkpR1H1pS2/ryKh8S/rsfs9+zF/yQfw7/ANcLj/0plr3mvBv2Yv8Akg/h3/rhcf8ApTLXvNf5y8Z/8jfHf9fJ/wDpTP8AZLw4/wCSfy3/AK9U/wD0hBXyz+0J/wAlf/Z7/wCy4j/1C/FVfU1fLP7Qn/JX/wBnv/suI/8AUL8VV80faH6bUUUUAFFFFABRRRQAUUUUAFFFFAH/1v7+KKKKACiiigAooooAKKKKAPiP9t//AJBfww/7LR4T/wDR0lemV5n+2/8A8gv4Yf8AZaPCf/o6SvTKACiiihDSDOOa+Uv215fiFdfs5eJvBnwy8Iax4y1TxNpV74cjsdHuLO3e1+3W0kYupmvZoI2iRiAwUs5yMKQDXtuq/FLwJouqXGiajfOt1ausdxFHa3MuxmRZAC0cTLnawPXvWe/xn+GsaGR9QmVQCSWsL0AAcnJ8ivaw2S4xONRUJP0PnsRxPliUoSxUV6u2x+Yeqa/+3N4a/YC8K/Cr4P8Awv8AEukeMraG18Fa0ZL3SJb+y0y2s0W41awH20W7PKS0dussoZHBZ1C4NeceO/2VfE3iv9l34Y+GvBHwY123sfhh4/XUtW+HHivU9LbUvE+nTWrR3t39ptbmS1eaeSZmIlkUuwYNhMV+r/8Aw0z8CP8AoZLT/v1cf/GqP+GmPgR/0Mlp/wB+rj/43XuQyXNlblwU1rf4Zf5HiPjPItL5jTWn88f8z85/2XtM+Kn7Iluvhiw8DrpcPxY+LUk3hj4ZrqKsfCPhn7MGvLmRrdZ7dPJCb2hjkEeWVQ+5ueR+KPwB/aD+In7Xvhr4n/Dn4feJvCfiDR/HK6prfjnWvFUOr+E59DUeTMmn6XLNK8E9xbKoAitLfZJuy5wCf1G/4aZ+BHKnxJac/wDTO4/X91z+nfpxR/w0x8CP+hks/wDv1P8A/G6I5JmqcpLBzV1baX+Qv9dcgsovMqdl/fX+Z7qepx04H+fpSV4X/wANM/Aj/oZLT/v1cf8AxuvW/D3iHRfFejQeIfDtwl3ZXSl7e4jDBXCsVJG4A9QR0r57H5Li8NH2mIoyins2mtf+GPfynifLcbJ0sHioVJJXtGSenyfmjZoooryj3QooooAKKKKACiiigAooooAKKKKACiiigAooooAKKKKACiiigAooooAKKKKACiiigAooooAKKKKACiiigAooooAKKKKACiiigAooooAKKKKACiiigAooooAKKKKACiiigAooooAKKKKACiiigAooooAKKKKACvC/jR/x96D/ANdrv/0UK90rwv40f8feg/8AXa7/APRQr6jg3/kY0vn/AOks+F8Sv+RNW+X5o8rH3vwNfnP8TP8AkoOs/wDX/JX6MD734Gvzn+Jn/JQdZ/6/5K/rnw7/AN6qf4f8j/P3xf8A9xof4v0Rw9FFFfr5/OYUUUVdPcqG6Pvr9g3/AJDXij/rzsf/AEZLX6PV+cP7Bv8AyGvFH/XnY/8AoyWv0er+EvGv/ko8T6Q/9IR/qZ9Gj/kjsH6z/wDS5BRRRX5SfvQUUUUAFcD4y8dDwjPBbR2Et880bSERyxxBVBAAJfru56dMV31eE/Ff/kM2v/Xp/wCztX0XC2X0sVjI0ayummfHcd5rXwWXTr4eVpJrX1fmP/4XRcdBoF0egJ+1wc47mvFH/bo8DRuYzoes5Vip+e36g/71a46j61+Wt1/x9S/9dX/ma/org/wtyXHOr7ei/dtazfW/r2P4+8RfHPiPK1h3hcQvf5r3jF7ctui7n6Yj9urwF/0AtZH/AAO3/wDiqUft1eAs7joetZ9d1v2/4FX5jUV9svA/h/8A59P/AMCZ+X/8TQcW9MRH/wABR+nH/DdPgIdND1n/AL6t/wD4qg/t1+BTx/YWtH/gdv8A/F1+Y9FNeB3D9/4T/wDAhP6UPF3/AD/j/wCAI/cP4Q/FrR/jH4dn8SaNaXNnHb3rWLRXRQsWREk3LsJG3DjrzXquc18X/sPf8kv1D/sPS/8ApNb19oV/I/G+V0cDmuJwmHVowdkf6D+GOe4nM8hwmYYuV6lRXlbRP5BRRRXyh94FFFFABXz98UP+RjX/AK9Y/wD0J6+ga+fvih/yMa/9esf/AKE9fa8A/wC//J/ofnHiv/yKV/iX5M8wu/8Aj0l/65P/AOgmvy1T/Vr9K/Uq7/49Jf8Ark//AKCa/LVP9Wv0r+vvDfav8vykf53+NG+E9H+aHUUUV+mn4cFKOo+tJSjqPrSlt/XkVD4l/XY/Z79mL/kg/h3/AK4XH/pTLXvNeDfsxf8AJB/Dv/XC4/8ASmWvea/zl4z/AORvjv8Ar5P/ANKZ/sl4cf8AJP5b/wBeqf8A6Qgr5Z/aE/5K/wDs9/8AZcR/6hfiqvqavln9oT/kr/7Pf/ZcR/6hfiqvmj7Q/TaiiigAooooAKKKKACiiigAooooA//X/v4ooooAKKKKAEY4Un0Gaj83jOD64pZlZomVDtJUgMOcHHWvyGvNV8feAvht8XPDlx4q8SamE+Nfh7w/qPiLU77beWOja1FoK6ibeSNUS0jSO7m2CBUWEPuXawJralQc02nsZVKqifrwZCAPlOT2p244zivyEsNPe4/aKl/ZhuNW8QN8N4/GV0kDf29qCXJvo/D1tftpf9pC4F68STyyXGz7Rw37sjam0fdX7Iut63r3wE0e51y6uL/yJ9QsLHUbuQyzXen2d7Pb2c8kjZaRnt0Ql2JL/eJJOaqth3BJ3CFVN2PN/wBt7nS/hef+q0eE/wD0dJXpleY/twsU0r4YEDP/ABejwnx/22kr0fzpP+eTf99L/wDFVzmpPRUHnSf88m/76X/4qjzpP+eTf99L/wDFU1uNM+S9dJ/4TrxEM8DVU47f8edt/k1j6hn+z7jn/l3k/wDQTWtrjFvHHiJiCv8AxNV4/wC3O1+tZOof8g+4/wCuEn/oJr+mMpf7qg/KP5I/ifPLe3xOnWX6n5bIo8tR7U7aP8//AKqE/wBWv0p1f1OopJJI/hGbd2Jg+v8An8qMH1/z+VLRVRbuJN3E256+lftL+zOQfgR4bx/z6S/+lEp/rX4t5xX7Pfs0SuvwJ8NgRk/6HLzlf+fiX1Ir8A+kP/yKaH/Xxf8ApMj+s/ogf8j7Ff8AXp/+lQPeqKg86T/nk3/fS/8AxVHnSf8APJv++l/+Kr+PD/RMnoqDzpP+eTf99L/8VR50n/PJv++l/wDiqAJ6Kg86T/nk3/fS/wDxVHnSf88m/wC+l/8AiqAJ6Kg86T/nk3/fS/8AxVHnSf8APJv++l/+KoAnoqDzpP8Ank3/AH0v/wAVR50n/PJv++l/+KoAnoqDzpP+eTf99L/8VR50n/PJv++l/wDiqAJ6Kg86T/nk3/fS/wDxVHnSf88m/wC+l/8AiqAJ6Kg86T/nk3/fS/8AxVHnSf8APJv++l/+KoAnoqDzpP8Ank3/AH0v/wAVR50n/PJv++l/+KoAnoqDzpP+eTf99L/8VR50n/PJv++l/wDiqAJ6Kg86T/nk3/fS/wDxVHnSf88m/wC+l/8AiqAJ6Kg86T/nk3/fS/8AxVHnSf8APJv++l/+KoAnoqDzpP8Ank3/AH0v/wAVR50n/PJv++l/+KoAnoqDzpP+eTf99L/8VR50n/PJv++l/wDiqAJ6Kg86T/nk3/fS/wDxVHnSf88m/wC+l/8AiqAJ6Kg86T/nk3/fS/8AxVHnSf8APJv++l/+KoAnoqDzpP8Ank3/AH0v/wAVR50n/PJv++l/+KoAnoqDzpP+eTf99L/8VR50n/PJv++l/wDiqAJ6Kg86T/nk3/fS/wDxVHnSf88m/wC+l/8AiqAJ6Kg86T/nk3/fS/8AxVHnSf8APJv++l/+KoAnoqDzpP8Ank3/AH0v/wAVR50n/PJv++l/+KoAnoqDzpP+eTf99L/8VR50n/PJv++l/wDiqAJ6Kg86T/nk3/fS/wDxVHnSf88m/wC+l/8AiqAJ6Kg86T/nk3/fS/8AxVHnSf8APJv++l/+KoAnoqDzpP8Ank3/AH0v/wAVXhnx4/aG8J/s/wCg6dqfiSw1jVL/AFzU49E8PeH9BgW61LVL+VSywW8ZZEBCgszyMqIBliKunSlOXLHcmclFXZ71RXyJqH7TnxHtPAemeMLP4KfFW8vb69urK58OwQ6R/aNgLcLtnuVfUkh8qYtiIxyuSQQwWug/ZX/ag0L9rHwLe+PfCnh7xDoVvY67deHntvEAtEmkubPaszI1rcXETokjFMq/3lNbywsoxc5dDN1435bn03RX582f/BRr4W3nj2y8OR+GPGg8O6j40b4eWPj57S3XQZvEKSmD7EG+0m7yZlKeZ9mCZ5yAM19/+dKODE3Uj7y9v+BVNXCzg7SLp1FK9ieioPOk/wCeTf8AfS//ABVHnSf88m/76X/4qsGrFk9FQedJ/wA8m/76X/4qjzpP+eTf99L/APFUgJ6Kg86T/nk3/fS//FUedJ/zyb/vpf8A4qgCc8DNeF/Gfm70H/rtef8AooV7aZpDx5Tf99L/APFV4f8AGJma70IsjL++vOpB/wCWQ9DX1fBiX9oU36/kz4PxLf8Awj1V6fmjy4fe/A1+c/xM/wCSg6z/ANf8lfowPvfga/Of4mf8lB1n/r/kr+tfDr/eqn+E/gDxg/3Gh/i/RHD0UUV+wH85BRRRVRZUN0ffX7Bv/Ia8Uf8AXnY/+jJa/R6vze/YQdk1rxPhS/8Aodj0IH/LSX1r9GvOk/55N/30v/xVfwl41/8AJR4n0j/6Sj/Uz6NH/JHYP1n/AOlyJ6Kg86T/AJ5N/wB9L/8AFUedJ/zyb/vpf/iq/Kj96J6Kg86T/nk3/fS//FUedJ/zyb/vpf8A4qgCevCfiv8A8hm1/wCvT/2dq9v86T/nk3/fS/8AxVeG/FR2fWLUspX/AEXoSD/G3oTX1/A3/Ixh6P8AI/PfFD/kUVPWP5nmI6j61+Wt1/x9S/8AXV/5mv1KHUfWvy1uv+PqX/rq/wDM1/YHhvviP+3f/bj/ADw8afhwf/b/AP7aQUUUV+on4QFFFApoT2P1I/Ye/wCSX6h/2Hpf/Sa3r7Qr4s/YhkZfhfqGEZv+J9LyCo/5drf1I/nX2Z50n/PJv++l/wDiq/z88TV/wu41/wB5n+uvgj/ySmXf4f8AMnoqDzpP+eTf99L/APFUedJ/zyb/AL6X/wCKr4E/VCeioPOk/wCeTf8AfS//ABVHnSf88m/76X/4qgCevn74of8AIxr/ANesf/oT17150n/PJv8Avpf/AIqvAfic5PiFGYbf9FTgkf3n9K+14E0xy9H+h+c+KeuVa/zL8meaXf8Ax6S/9cn/APQTX5ap/q1+lfqVd/8AHpL/ANcn/wDQTX5ap/q1+lf194b7V/l+Uj/O7xo3wno/zQ6iiiv00/DgpR1H1pKM49PxOKUtv68iofEv67H7P/sxf8kH8O/9cLj/ANKZa95rwH9mSR1+BPh0CMt/o9xzlf8An5l9SK9386T/AJ5N/wB9L/8AFV/nLxn/AMjfHf8AXyf/AKUz/ZLw4/5J/Lf+vVP/ANIRPXyz+0J/yV/9nv8A7LiP/UL8VV9P+dJ/zyb/AL6X/wCKr5c/aBkZ/jD+z2GQr/xfEckg/wDMl+KvQmvmj7Q/TqiiigAooooAKKKKACiiigAooooA/9D+/iiiigAooooAa6JIhjkAZWBDKRkEHqCK8d0L9nX9n3wt/an/AAjPgTwbp39t2sljrX2DRbG3+320v+shuvLhXzo3/iSTKnuK9kopqTWwWPKJ/gP8DrrwRF8M7rwZ4Uk8NwXH2uDw/JpFm2mxz5LealoYvJV8sTuCZySe9eladpunaPp8Gk6RBDa2trClvbW1sixRRRRqFRERQFVVUABQAAOBV2ihtsVj4j/beJGl/DDH/RaPCf8A6Okr03Le9eZftv8A/IL+GH/ZaPCf/o6SvTKQxct70Zb3pKKa3Gj5D14k+OvEef8AoKr/AOkdrWRqH/IPuP8ArhJ/6Ca19e/5HrxH/wBhVf8A0jtayNQ/5B9x/wBcJP8A0E1/TGVfwqPpH8kfxPnv8fFes/zPy4T/AFa/SnU1P9Wv0p1f1Qz+EJ/EwooooW4luKP6V+0X7MvHwH8N4/59Jf8A0olr8XR1r9ov2Zf+SD+G/wDr0l/9KJa/AfpDf8imh/18X/pMj+tPogf8j7Ff9eX/AOlQPdst70Zb3pKK/jw/0TFy3vRlvekooAXLe9GW96SigBct70Zb3pKKAFy3vRlvekooHYXLe9GW96SiiwWYuW96Mt70lFAhct70Zb3pKKAFy3vRlvekooAXLe9GW96SigBct70Zb3pKKAFy3vRlvekooAXLe9GW96SigBct70Zb3pKKAFy3vRlvekooAXLe9GW96SigBct70Zb3pKKAFy3vRlvekooSBIXLe9GW96MEHBGPX2+tIOfbPrR5jaaFy3vRlvekHP8A9einYTQuW96Mt70lFIBct70Zb3pKKAFy3vRlvekooAXLe9GW96SsjW9e0bw3YNquvXMVpboyI00xwoaQhUH1YkAeprSnSlOShBXb2SMq1eFOEqlSSSWrb0SXmzYJb6+x6V+XP/BSn4E+IvildfC/x5ZeENX8f6H4O8T3dx4r8IaBMYdSvdO1G2EDNbBZYWkMZX5kWRSwOCwXca/QL/hbPw1/6DNp/wCP/wDxNZ1z8cfg/YzfZ73xHpcLgZ2Sy7Dj1wQK9jB5TjoVFKGHk2v7r/yPnsZxRlTptTxlNL/HH/M/Kf4Y+CP2pf2ev2F/iBpfwt8H+JbbWfFfi2/T4ZeCJpft9/4X0nV2EUbXbeZIsK2yb5WTzGCttycsTX2D4Pn0L9h/wV8Hf2VvAOkSeIL3Wb1dDkEFwIJoook+0aprUw8pzIiSsXk+7uZwA2TivpD/AIX58FP+hp0b/wACBUX/AAvX4HNIJm8S6HvUFVkM43AHqAeuD3AIz+Artq5VmMn72Elv/K/8jkXFmSrbH0//AAOP+Z+D/hH9nP8AaStf2mtP8e2fw68Y6f45X4uXOv61q9ylgPhj/YE0rxNc2luXZ0vzabSJ0QTeaWO/J2H+kDOCducE598ds44zXkf/AAvz4K/9DRo3/gQKP+F+fBT/AKGjRv8Av+KnGZPmNa18LNW/uv8AyLocXZLTTSx9P/wOP+Z67lvejLe9efeHfit8NfF2qLonhfXNOv7x43lW2tpQ8hSMZYhR2A616BXhYvCVqM+StBxfZqz/ABPoMBmeGxUPa4WrGcb2vFpq/a6Fy3vRlvekorlO4XLe9GW96SigBSSeDXhXxo/4+9B/67Xn/ooV7pXhfxo/4+9B/wCu13/6KFfUcGf8jGl8/wAmfC+JX/ImrfL80eVj734Gvzn+Jn/JQdZ/6/5K/Rgfe/A1+c/xM/5KDrP/AF/yV/XPh3/vVT/D/kf5++L/APuND/F+iOHooor9fP5zCiiirhuVDdH31+wbxrXijH/PnY/+jJa/R/Le9fnB+wb/AMhrxR/152P/AKMlr9Hq/hLxr/5KPE+kP/SUf6mfRo/5I7B+s/8A0uQuW96Mt70lFflJ+9C5b3oy3vSUUALlvevCPix/yGbX/r0/9navdq8J+K//ACGbX/r0/wDZ2r6/gb/kYw9H+R+e+KH/ACKKnrH8zy4dR9a/LW6/4+pf+ur/AMzX6lDqPrX5a3X/AB9S/wDXV/5mv7A8N98R/wBu/wDtx/nh40/Dg/8At/8A9tIKKKK/UT8ICiiimtxPY/Un9h4kfC/Ucf8AQel/9JrevtDLe9fF37D3/JL9Q/7D0v8A6TW9faFf59eJ3/I+xv8AiZ/rr4Jf8kpl3+H/ADFy3vRlvekor4M/VBct70Zb3pKKAFy3vXz78UP+RjQ/9Osf/oT19A18/fFD/kY1/wCvWP8A9CevteAv9/Xo/wBD848Vv+RT/wBvL8meYXf/AB6S/wDXJ/8A0E1+Wqf6tfpX6lXf/HpL/wBcn/8AQTX5ap/q1+lf194b7V/l+Uj/ADv8aN8J6P8ANDqKKK/TT8OClHWkpR1H1pS2/ryKh8S/rsfs9+zDx8B/DuP+eFx/6Uy171lvevBf2Yv+SD+Hf+uFx/6Uy17zX+cvGf8AyN8d/wBfJ/8ApTP9kvDj/kn8t/69U/8A0hC5b3r5Z/aFJ/4W/wDs9/8AZcR/6hfiqvqWvln9oT/kr/7Pf/ZcR/6hfiqvmj7Q/TaiiigAooooAKKKKACiiigAooooA//R/v4ooooAKKKKACiiigAooooA+I/23/8AkF/DD/stHhP/ANHSV6ZXmf7b/wDyC/hh/wBlo8J/+jpK9MoAKKKKa3Gj5D17/kevEf8A2FV/9I7WsjUP+Qfcf9cJP/QTWvr3/I9eI/8AsKr/AOkdrWRqH/IPuP8ArhJ/6Ca/pjKv4VH0j+SP4nz3+PivWf5n5cJ/q1+lOpqf6tfpTq/qhn8IT+JhRRRQtxLcUda/aL9mX/kg/hv/AK9Jf/SiWvxdHWv2i/Zl/wCSD+G/+vSX/wBKJa/AfpDf8imh/wBfF/6TI/rT6IH/ACPsV/15f/pUD3Wiiiv48P8ARMKKKKACiiigAoGScCijOO+Offn24ppB6Bn056k+wHU/h/nNKFY8Ac44Hr7c4/lX5f8AwU1r4raF/wAFJPiD8LfGfjTxB4m0m3+Hen6/a2OoFIbG0nur1Ri2s4P3cexCE3cuwyzNk4Hw9+zt+1N8VfGHxQ8H/tBfHU/Fi28P+NviHd+F/D13pOvWFv4MileWaKz06bQET7VKgWMiS7kKlnBIyV59L+zZNNp9LnE8etmj+iEAEAg8HofX0pOcA+tfJX7ZfgvwtP8AC+++J3j3xt8QvBWmeDNMv9avJfAmtnRJLyJYw/l3DCKTzclNsQxwxPtjg/8Agm7oPxYsP2VtH8U/GfXfEWuav4ouJ/EsA8T30mo3thp16QbK0aeXDMVtwjuMAB3IwMVl9X/dc7n8mv1No15c/JY+8aKKK4UdDCiiigQUUUUAFFFFABRRVDVbq7sdLuL6wtpL2eGCSSGzidI3ndFJEavIVRSxwMsQBnJ4ppXAv0V8T/suftSfEH48XvxM0bxn4PttB1X4e+IRoA0nTtSW+kupPs5m2tcSJDCsm4BMj92Cc7sDNW/2Tf2m/HP7QHif4i+EviF4XsvC1/4C8SwaBJaWeoHUWczQGYmWXy4k3pwD5YKnnBxgnpng5xUm1tr95lGqnbz/AEPs2ivzz/bA/bpg/Zx+IGj/AAi8MxeDf7d1LSpdeu9Q+IGvjw7odhYpL5EYkuRFNJJPPIGWKOND9xicDmvtX4aeJdR8Z/DzRPF2rjShdanplve3A0K7+36d5kqBj9lutqedD/ck2jcO1RPDyjFTezCNaLk4p6o7eiiisDUKKKKACiiigAoooobAK88+KWq/EzSPBV1dfB/SNN1vxEzxw6fZaxeGxsFaQgNNczIksnlRL8zLGjSN0A716HXz1+1Ton7Qfib4G6z4c/ZevdI0zxlfLFaafqWtSPDBawSOBcyq8cUxEqxk+UShG4+orfDx/eRT/pCq6Rb/AMz4h8G/8FJtf0z4E/FH4gfG/wAKadaeIfhd4ri8G3dh4evjLpOq6ldOkVsltd3QUxgvIBK0g+QfMdudo+jP2M/2jfHH7RWja7qvjC++Fl6NOuoYbVvhjrs+trEXVzJFfGaJPLlXAwY8q2Dg8V8i6f8AsPfHTxP+xXrH7K+t6D4A8Hz2V7pXiDw5qemavf8AiD+1tYtLv7Zdz6011Z2shNw6AFl353MMKqCtbSPg1+1l8G/EPjn9pmw0TwjB8R/Hsfhrwbo3hXwdBdX/AIf02Cyl8uTUr+dks2MYjdpJG2KIwAoZiwB9mrToyjJRaueXTqVU0mj1P9rj9u/xN8Cfi74e+FXwx8PWPiFm1TRbfxtqeoTSpBo0Gv3yWNlCnlH5ryX95KI2+URru5zX6VuqrIyA/dJHr0OO1fkF+09/wS9b4lXF94t+FPjHxpp2s+I/Huk+LfE2nz+IHtdHzbyx/aLm0t47V2W7giQC0ZixRlXJAFfrbptiumabb6Ys9zci2gjtxc3snm3EvlgDfK5xudsZY4GSScCuHFKiox9k7tb/ANXOrDqpeTmtHt/Vy7RRRXnWOta7BRRRSAKKKKACvI/jZgeC4gOn9s6af/JlP/1/WvXK8i+Nv/ImRf8AYY03/wBKUr3uGf8AkYYb/EvzPmOOP+RLjXt7kv8A0k8WMj9cn16mvh/9oYlviENxJ/4l0AyTk8M+Oa+3T0zXxF+0Nz8Qh/2D4P8A0J6/rfgL/kYWt0f6H+f3izJrKlZ/aXz3PDcD1NGB6miiv2y77/195/MftPX7/wDgBgepowPU0UUXff8Ar7w9r/V/+AfT37Ho/wCL62OD/wAuF91/65Gv15HHA7ccV+Q37Hv/ACXWxH/UPvv/AEVX68j+tfxd49trO1Z/Yif6UfRPb/1Zk/8Ap4/yQtFFFfh5/TgUUUUAFeF/Gj/j70H/AK7Xf/ooV7pXhfxo/wCPvQf+u13/AOihX1HBv/IxpfP/ANJZ8L4lf8iat8vzR5WPvfga/Of4mf8AJQdZ/wCv+Sv0YH3vwNfnP8TP+Sg6z/1/yV/XPh3/AL1U/wAP+R/n74v/AO40P8X6I4eiiiv18/nMKKKKunuVDdH31+wb/wAhrxR/152P/oyWv0er84f2Df8AkNeKP+vOx/8ARktfo9X8JeNf/JR4n0h/6Qj/AFM+jR/yR2D9Z/8Apcgooor8pP3oKKKKACvCfiv/AMhm1/69P/Z2r3avCfiv/wAhm1/69P8A2dq+v4G/5GMPR/kfnvih/wAiip6x/M8uHUfWvy1uv+PqX/rq/wDM1+pQ6j61+Wt1/wAfUv8A11f+Zr+wPDffEf8Abv8A7cf54eNPw4P/ALf/APbSCiiiv1E/CAoooprcT2P1I/Ye/wCSX6h/2Hpf/Sa3r7Qr4v8A2Hv+SX6h/wBh6X/0mt6+0K/z68Tv+R9jf8TP9dfBL/klMu/w/wCYUUUV8GfqgUUUUAFfP3xQ/wCRjX/r1j/9CevoGvn74of8jGv/AF6x/wDoT19rwD/v/wAn+h+ceK//ACKV/iX5M8wu/wDj0l/65P8A+gmvy1T/AFa/Sv1Ku/8Aj0l/65P/AOgmvy1T/Vr9K/r7w32r/L8pH+d/jRvhPR/mh1FFFfpp+HBSjqPrSUo6j60pbf15FQ+Jf12P2e/Zi/5IP4d/64XH/pTLXvNeDfsxf8kH8O/9cLj/ANKZa95r/OXjP/kb47/r5P8A9KZ/sl4cf8k/lv8A16p/+kIK+Wf2hP8Akr/7Pf8A2XEf+oX4qr6mr5Z/aE/5K/8As9/9lxH/AKhfiqvmj7Q/TaiiigAooooAKKKKACiiigAooooA/9L+/iiiigAooooAKKKKACiqGpanpmk2pvdWuILWFcBprh1jQE8DLMQBn61ahkhmiWeBldHUMjoQQykZBBHBBoemoHxR+2//AMgv4Yf9lo8J/wDo6SvTK8z/AG3/APkF/DD/ALLR4T/9HSV6Xke9AC0UmR70ZHvTW40fImvf8j14j/7Cq/8ApHa1kah/yD7j/rhJ/wCgmtfXufHPiJv+oqmPqbO1rJvxiwnx/wA8JP8A0E1/TGVfwaNu0fyR/FGfr99idesvzZ+W6f6tfpTqRM+WufSlr+p2++nqfwdJrmeoUUUUr+n3gt9xR1r9ov2Zf+SD+G/+vSX/ANKJa/FzjvX7Sfs0ZHwI8NBgc/Y5f/SiWvwT6RFv7KoK/wDy8X4Rkf1p9EB/8L2Kt0pP/wBLie6UUmR70ZHvX8dn+iYtFJke9GR70ALRSZHvRuxyB+lA15i0oAPHf3/yPr9K+WvF3jv416b4o1Cw0KbwytlDdNHai7trlpvLXp5hSVVLc9QK8+8TfGj49+FtAutfnfwrLHaxiR44rW7DkZA4zPjqRX3+C8OcdXjCVKcPeWl5d/kfkuY+M2VYSVSNanUXI3f3dNO2upD4X/YJ8E+Ff2hJP2mLXx58VLnxBPcBryC+16KSwurNJTLHp08X2VXexiJ+SHzMAKBVXwj/AME6vgJ4E+IkHxD0CfxPNFp2v3Pi/QvCGparLP4Z03Xbndm+t9PCArJuJxmRgATtAwAPHj+258XASBZaAPYW83/x+j/ht34u/wDPnoP/AIDzf/H6+zj4LcSrRKH/AIEv8j4H/iaHg93blU/8A/4J7Po/7CnhnWP2cE/Z8+Lev61rEV94pfxl4nutNuDbR6ney3hvGtCs6zsth5gRfJUqxCD5sFhX3XFDBbQR21sixxxRrHGiDCqijCgDsMYxzX5W/wDDbvxd/wCfPQf/AAHm/wDj9H/Dbvxd/wCfPQf/AAHm/wDj9YT8DOIpLllGFv8AH/wDSP0puEVqp1P/AAB/5n6rUV+VLftvfF0RswstAyATzbz9uenn1+pGl3Ul9pdrfSD557aKZgoOA0iBjjJJ6n1r4vi7w/zHJVSlj0l7S9rO+qP0jgDxZyjiWVaGWOTdNJvmjy6O/m+xeopMj3oyPeviD9LFopMj3oyPegBaKTP1p3Uhe56e/wBKa10QXS1YlUNUk1OHTLmbRIoZ71IJGtIblzFFJMFJjSR1VyiM2AWCkgZIBxivPz8Yvh8rFPtN7wSpxpt8RkccEW+D+FZupfHz4U6Nb/a9X1Ke1i3BBJcWF7Gu48gZaADPFe1S4fx8rcmGlK/ZN/ofM1eNMoppupjaatv78dPXU+JP2QPhJ+2X8JPin8TvGXxV8O+Abey+IOrT+LEGjeILu8ltdTSERQWYWSwhDW7kkvOW3LgYRulcV8DfBf7bH7O/iT4y/GP4ieEPCFxD41e58Y2+n+ENWvta1GLV7e28mzsYLQ2NuZ4pWJ3yb0K8HGCWH3t/w1D8Bf8AoYYf/Aa6/wDjNH/DUHwF/wChih/8Brr/AONV7P8Aq7nF5Xy+etvsS6W8jxv9e+HbL/hUpaX/AOXkevzPhX4i/s1ftWeKviD4Q/ac0/Rvhvr3jK8+F/8Awg3jnwz4nae10y1ubmT7T9qsHSK8bMDyOjRHO8DAcDJr7c/ZM+Bk/wCzT+zl4T+B13qC6pP4e0tbS4vo1aOOSZmLv5SMSVjVmIQZ+6BV7/hqD4C/9DFD/wCA11/8ao/4ah+Av/Qww/8AgNdf/GazrcM51OCpvBVLL+5L/I1p8f8ADkZOSzOjd/8ATyP+Z73RXiGn/tI/BHVtQt9K07Xopbi6mjt4Ixb3ILySsFRcmIAZJA5IFe3E44wa+fzDKMVhGo4qjKDe3Mmr/ekfR5RxBgMwjKWBxMKqjvySUrethaKTI96Mj3rzz1xaKTI96Mj3oAWoLm4hs4HurhtscamRzjOFXk9Mn9KmyPesfxCc6BfD/p0l/wDQTXTg6anVjB9Wc2NrOnRnUSu0m9TIHj7wif8Al8H/AH7k/wDia5XxH8dPhX4RaJfEWqrbGfcYv9HuHDCMqDjZGQMbhXiPYfQV8o/tL583RfZbrP5xCv3PIPC7AYrF06NSrNKW9mv8j+XeLvHXNsBl9TFUqcG426Pq/Jo+9h+1N8BgMDX04/6dbv8A+M0n/DU/wHHI19P/AAFuv/jNfjRRX6XL6PWT31r1F84/rE/EP+JveIVp9Xo/+Az/APkj9mP+GpfgL0Ovp+Frd/8Axmg/tTfAUHA19P8AwFuv/jNfjPRR/wAS+ZPfSvU++H/yIv8Aib3iH/oHo/dP/wCTP2q0b9o34M+IdYtdB0bWkmvLydLa2h+zXS75ZDhVyYgBk+pxXuDAD29vSvw1+CP/ACWPwv8A9h2z/wDRor9yCe/Y9K/DfFjgXCZFi6NDCSbU4tvmtfR26JH9SeA3ihj+KcFisTj6cYunNRXKmt1fq2FFJke9GR71+VH7uLRSZHvRke9AC15F8bf+RMi/7DOm/wDpSleuZFeR/GznwVEw6f2zpo/H7Sle9wx/yMMN/iX5ny3HLtkuNv8AyS/9JPEz0NfEX7Qv/JQh/wBg+D/0J6+3TzXxF+0Lz8QgQQf+JfB/6E9f1vwF/wAjC/8Adf6H+fvi2/8AhKX+JfqeG0UUV+1X8195/MXzCiiii/mvvD5n09+x7/yXWx/7B99/6Kr9eR/U1+Q/7Hv/ACXSxH/ThffpCa/Xk8HHNfxf4+Nf23F/3In+lv0TteGJ2e1R/kgopMj3oyPevxA/psWikyPejI96AFrwv40f8feg/wDXa7/9FCvciQRivDvjNzc6F/12ux+UQr6ngxf8KNL5/kz4XxK/5E1b5fmjyofe/A1+c/xM/wCShaz/ANf8lfowTgZOAO5NfnR8Ts/8LD1nP/P/ACda/rnw4XNip+cT/P7xgX+xUEtfe/Q4aiiiv12/p95/OXzCiiiqjKxUe91offX7Bv8AyGvFH/XnY/8AoyWv0er84v2DVJ1nxPjP/HpY8f8AA5a/RzI96/hPxqf/ABkeJXlH/wBJR/qb9Ghf8YdgvWf/AKXIWikyPejI96/Kj95FopMj3oyPegBa8J+K/wDyGbX/AK9P/Z2r3XI968J+K5zrNr/16f8As7V9fwN/yMYej/I/PfFD/kUVPWP5nl46j61+Wt1/x9S/9dX/AJmv1KHUfWvy1uv+PqX/AK6N/M1/X/hvviP+3f8A24/zw8afhwev8/8A7aQUUUV+o38195+EfMKKKKafp94pbbn6kfsPf8kv1H/sPS/+k1vX2hXxh+w7/wAkt1E/9R6Uflb29fZ2R/kV/n34nW/t7G/4mf66+CVv9VMtd/s/5i0UmR70ZHvXwZ+qC0UmR70ZHvQAtfP3xQ/5GNP+vSP/ANCevoDI96+f/ih/yMSe9pHj/vp6+04E0x6fk/0PznxV1yn/ALeX5M8wu/8Aj0l/65P/AOgmvy1T/Vr9K/Uq7GLSXA/5Zv8Ayr8tlB2Ln0r+wPDhO2I+X6n+d3jQ1fC6/wA36C0UUV+l38195+HfMKUdR9aSjpTST0bKWjUrn7P/ALMX/JB/Dv8A1wuP/SmWvea8G/Zj4+A/h0EH/j3uP/SqaveMj3r/ADj4xd82xr/6eT/9KZ/sn4cq3D+Wr/p1T/8ASELXyz+0J/yV/wDZ7/7LiP8A1C/FVfUuR718tftCHPxg/Z7/AOy4j/1C/FVfNn2Z+m1FFFABRRRQAUUUUAFFFFABRRRQB//T/v4ooooAKKKKACiiigD4Z/a4l8BWnxC+G158cjo3/Cvl1DWI9b/4SRI30gai9iRpxu/PzbgcTCMyjHmFcfMRXH/BDxt8fPAPwQ8NaX8O/h3P4r0uWG+udNnl1u00h7XTHv5/7Ng8m7XeVFl5TIRgBCq9q/RQrk5yR9KTYD1rV1U4qNv61IUNbn46/tffFz9qjV7L4cQ3/wAGzaGP4ueGLi3LeLtLcTTRyyMkPyodu/kBiMCvb/8AhMv2x/8AoiK/+Ftpn/yNXp/7ZEYCfC4jj/i83hbPvhpq+z6zTLPzh/4TL9sf/oiK/wDhbaZ/8jUf8Jn+2P8A9ERX/wALbTP/AJGr9HqKqU2wPyA1Pw/+2be69qOswfB2FRf3K3Ox/GWmZjKwxxbQRbnI/d5z6k1Qm8K/tozwPA3wegG9GTcPGemnG4Yzj7Pziv2Oor6ilxpj4RjGM1pa2i6Hwlfw3ymrKc50372r959fmfzxD9kD9rUKFX4cSDHH/Iz6V26fw+ntR/wyB+1t/wBE5l/8KfSv/ia/odor6JeMHEP/AEFv7l/kfHf8S78I/wDQD/5NL/M/ni/4ZA/a2/6JzL/4U+lf/E0f8Mgftbf9E5l/8KfSv/ia/odoo/4jDxF/0Fv7l/kH/Eu/CP8A0A/+TS/zP54j+yB+1qRj/hXEp4/6GfSv/ia+yfhuv7YXw68Dad4Jh+DIu10+J4hct4z0uIvvkaTlRAwHLHvX6qUV4Wf8eZrmlKNHHV+eKd0rLfboj6nhLwryPI8RLFZZhuSco8rd29Lp9X3R+cP/AAmX7Y//AERFf/C20z/5Go/4TL9sf/oiK/8AhbaZ/wDI1fo9RXyftGfoZ+Tvjf8AaD/ad+H3iHwl4Y8RfBKcXXjXxFJ4X0TyPGelOhvotLv9XYTM0K7E+y6dPhhuJfYuPmyPRP8AhM/2xj0+CS/+Ftpf/wAj16N+1gA3xk/ZyU9D8a7z/wBQLxbX2qkax/d70e0YH5yf8Jl+2P8A9ERX/wALbTP/AJGoHjP9sf8A6Iiv/hbaZ/8AI1fo9RQqrA/InWtJ/bP1XV7nUo/g1AgnlMgU+NNNJAP/AG71xvij4dftmeKtAuvD1x8IoYEuo/LMyeMdNdk5ByFMCg9O5r9qKK+pw3G+Y0VFU6luXbRHwON8M8oxDqOtTb573959fmfzxf8ADIH7Wo6fDiX2H/CT6V26fw0v/DIH7Wv/AETmX/wp9K/+Jr+hyivoP+Iw8Rf9Bb+5f5HyP/Eu/COl8D/5NL/M/nj/AOGQP2tf+icy/wDhT6V/8RR/wyB+1r/0TmX/AMKfSv8A4iv6HKKP+Iw8Rf8AQW/uX+Qf8S78I/8AQD/5NL/M/nhf9j/9rV0Mf/CuZRkEf8jPpR7Yz936197WHin9saxsILEfBNW8iCOHcfG2mfN5ahc825649a/Siivm+IONMxzRQjjqvPy3tola/oj7Lg/w2ybIZVZ5Xh/Zue+rd7erZ+cP/CZftj/9ERX/AMLbTP8A5Go/4TL9sf8A6Iiv/hbaZ/8AI1fo9RXzXtGfdH5w/wDCZftj/wDREV/8LbTP/kavPvAP7QH7T3xJ/tseGfgnMT4f8QXnhnURceM9KTF7Y7PNCYhbcn7xdrHBPcCv1fr4v/Y5jV2+K2f+izeJen0tqPaMDzH/AITP9sf/AKIiv/hbaX/8jU9fGv7Y6tu/4Uiv4eNtM/8Akev0booVVp3Qmj8eZPDn7aLyM4+DtuAWJA/4TPTTj2/4964fx58I/wBsjx9oq6Jd/CeO0VbhbjzYvF+mSklQwxtMSj+L1r9vqK+vw/H+aUnGVOrZryR+c4zwnyPEQnTrULqW6u+vzP55B+yD+1r/ANE4k/8ACn0r/wCJo/4ZB/a1/wCicS/+FPpX/wATX9DdFez/AMRh4i/6C39y/wAj5pfR24Q/6AF/4FL/ADP55P8AhkH9rX/onEv/AIU+lf8AxNH/AAyD+1r/ANE4l/8ACn0r/wCJr+huij/iMPEX/QW/uX+Qf8S78If9AC/8Cl/mfz+eHf2WP2tvD/iCw19PhpJKbG+gvREfFOlKHMEiybc7DjO3GccV9zHxn+2OST/wpFev/Q7aZ/8AI1fo7RXy/EHF2YZpKE8fV53HRaLS/oj7vg/gLKshhUp5VQ9mptN6t3a23bPzh/4TL9sf/oiK/wDhbaZ/8jUf8Jl+2P8A9ERX/wALbTP/AJGr9HqK+f8AaM+xPyZ1r9on9pnQfit4f+DV/wDBOf8AtrxNo+s65pgTxlpRt/s2hSWMV35khhBV92owbFCncNxONvPpH/CZftj/APREV/8AC20z/wCRq7X4qop/4KGfBkf9U2+Jx/8AJzwpX3TR7RgfnD/wmX7Y/wD0RFf/AAttM/8AkaqepeKf2yL7TbixX4JKrTQvEGPjbTMDcMc4txX6VUVUK8oyUo7ozrUo1IShLZ6H47Dwz+2kOB8Hbfp/0Oenf/I9eZ/EP4F/th/ERrR7z4WfY/sglCiLxbpcofzdvXdEuMbeMdc1+6tFfX4XxCzWhNVKVWzXkv8AI/N8w8IchxVJ0cRQcovpzS/zP54v+GQP2tun/CuZf/Cn0r/4mj/hkD9rb/onMv8A4U+lf/E1/Q7RXsf8Rh4i/wCgt/cv8j5//iXfhH/oBX/gUv8AM/ni/wCGQP2tv+icy/8AhT6V/wDE0f8ADIH7W3/ROZf/AAp9K/8Aia/odoofjBxF/wBBb+5f5A/o7cIf9AK/8Cl/mfgV4I/Zm/a68GeMNL8Wp8M3uDpl9DfLAfFWlIHMLBgu7yzjJHXFfbB8Zfti9vgio/7nbS+n/gNX6O0V8ln3FGNzOpGrjanPKKstFte/Q++4Q4FyvIaNShldH2cZvmau3ra3U/OH/hMv2x/+iIr/AOFtpn/yNR/wmX7Y/wD0RFf/AAttM/8Akav0eorw/aM+uPyS+JH7SH7S3wpv/C+neLfgncLJ4w8UW/hDR/s3jLSpB/aFzb3F0nmkwrsj8u1kyw3HOBg5r04eNP2xj0+CS/8AhbaX/wDI9dN+3L/yNnwB/wCy+6P/AOmXWq+9kjCdP84o9owPzk/4TL9sf/oiK/8AhbaX/wDI1cl43uv2x/GOhro//Cl1gK3dtdiT/hNNMbJt5BJtI+z9Gxgnriv1LorXDYudGpGrDeLujjx+Bp4mjUw9VXjNNP0asz8dj4Z/bSP/ADR63z1B/wCEz03/AOR68e8d/s6/tgePddGuXfww+yMIEtxFF4r0uUYQsQdzRqc/N0xiv3qor67B+ImbYeftKNblfey/yPzzMfB7IcXT9jiKDlG97OUv8z+eL/hkD9rb/onMv/hT6V/8TR/wyB+1t/0TmX/wp9K/+Jr+h2ivW/4jDxF/0Fv7l/keF/xLvwj/ANAP/k0v8z+eL/hkD9rb/onMv/hT6V/8TR/wyB+1t/0TmX/wp9K/+Jr+h2ij/iMPEX/QW/uX+Qf8S78I/wDQD/5NL/M/C/4Q/An9rz4TeOIfGkPwsa/aG3ngFu/izS4QfOXbkuI2PHpjmvrIeMv2xgMf8KRXj/qdtL/+R6/R6ivjc84ixeZV/rOMnzSta+n6H6Nwtwfl+S4b6pltLkhe9rt6/M/OH/hMv2x/+iIr/wCFtpn/AMjUf8Jl+2P/ANERX/wttM/+Rq/R6ivI9oz6Y/Jn4o/tEftNfCDRNO1/xl8E5xb6p4k0TwpafZfGWlSub/xBqEGmWe4GFcR/aLhPMYZKplsHGK9I/wCEz/bGPK/BJSP+x20v/wCRq7b9v9Qfhh4Ibv8A8Lz+FY/8vHS6+51AUYFHtGB+cY8Z/tj5/wCSIr/4W2mf/I1RwaB+0v8AFDX7Ky8Z/DqLwnZ2KXE6ahL4lstTV3kVUWLyYIldTgEhs4457V+kB6U0ZK/4V1YHMauGrRr0t0edmuVUcbQlhq692R8It8A/iCGA22XUf8tz07/w+lfA3xF/ZN/ai1Hx5q19ongQ39pNeyPBexeItNgSZD0cRSp5ig+jfN61+8LICOc1KfkUAdK+uw3iPm2HfNh6ii/JL/gn5vmHgnw/jIKGMouok72bf+Z/PN/wyB+1t/0TmX/wp9K/+Jo/4ZA/a2/6JzL/AOFPpX/xNf0ODpS16K8YOIv+gt/cv8jzP+Jd+Ef+gFf+BS/zP54v+GQP2tv+icy/+FPpX/xNH/DIH7W3/ROZf/Cn0r/4mv6HaKP+Iw8Rf9Bb+5f5B/xLvwj/ANAK/wDApf5n4tfA34Y/tefBS81O8g+Ex1I6lDBEVk8XaXD5YhLkEERNuzu719D/APCZ/tj/APREV/8AC20z/wCRq/R6ivic4z3FY/ESxWLnzTla79Fbofp/DfDWCynCQwOAp8lON7K7e7be/mz84f8AhMv2x/8AoiK/+Ftpn/yNR/wmX7Y//REV/wDC20z/AORq/R6ivM9oz3T8lfhd+0d+0t8YNK1TWPB3wTnMOj+JtZ8JXv2vxlpUTDUNCvZLC7CgQtmPzom8tjgsuCQM4r0z/hMv2x/+iIr/AOFtpn/yNXV/8E/41k+H/wAQif8AovHxO6f9jPfV950e0YH5w/8ACZftj/8AREV/8LbTP/kauA8XL+2b4mvoruL4MQxCOHysN4000k/MTni396/V2iuzAZnVw1RVaLs0eZm+UUMdQeHxCvF2622Px4Hhr9tIHP8Awp63/wDCz07/AORq+bJP2Q/2tpJGk/4VxINzFsf8JPpXGTn+7X9DVFfW4HxMznDc31evy33sl0+R+e5p4K8OY3lWKw3Py3teUtL79fI/ni/4ZA/a2/6JzL/4U+lf/E0f8Mgftbf9E5l/8KfSv/ia/odor0P+Iw8Rf9Bb+5f5Hkf8S78I/wDQD/5NL/M/ni/4ZA/a2/6JzL/4U+lf/E0f8Mgftb9vhzJ/4U+lf/E1/Q7RR/xGHiL/AKC39y/yD/iXfhH/AKAV/wCBS/zPyA+Cnhb9sD4NeGLnw3B8H/7QFxfvfec/jDS4Su+NE2YET5+5nJ55r2H/AITL9sf/AKIiv/hbaZ/8jV+j1FfBZjmlbF154nES5pyd2z9XyTJcNl2Fp4LBx5acFZI/OH/hMv2x/wDoiK/+Ftpn/wAjUf8ACZ/tj/8AREV/8LbTP/kav0eorj9oz1T8m/hZ+0N+018YvCsvjHwZ8E5jZw67rnh1/tXjPSo5Ptnh7VLrR73AWFwU+1Wcvltn5k2tgZwPRv8AhMv2x/8AoiK/+Ftpn/yNXf8A/BPmNf8Ahnu9Ydvit8VgB2/5H3Xq+36PaMD84f8AhMv2x/8AoiK/+Ftpf/yNXnXiyH9s7xHqa6hF8GYYgsKxbW8aaaTkFjni396/WOiuzL8zrYap7Wi7M8vOMmoY+j7DEq8b33sfjnJ4X/bRliaI/B63G5Suf+Ez004z3x9n5xXzcP2QP2tQoQfDiQAcD/ip9J6Dp/D6V/Q7RX1uB8TM5w1/q9flv2S/yPz3NfBXh3HOLxeG57bXlL/M/ni/4ZA/a2/6JzL/AOFPpX/xNH/DIH7W3/ROZf8Awp9K/wDia/odor0P+Iw8Rf8AQW/uX+R5P/Eu/CP/AEA/+TS/zP54v+GQP2tv+icy/wDhT6V/8TQf2QP2tsY/4VxKev8AzM+lf/E1/Q7RR/xGHiL/AKC39y/yD/iXfhH/AKAf/Jpf5n5T/DOL9sL4b+BdP8Ew/BkXa2CSILk+MtLiL+ZK8vKiBgOXPeu6/wCEy/bH/wCiIr/4W2mf/I1fo9RX59isdUr1Z1qrvKTbb83qz9fy3L6OEw9LC4eNoU0opdklZfgfnD/wmX7Y/wD0RFf/AAttM/8Akavlj9ojx9+1ZZfFP4D3OsfBwWrw/GUzWUY8YaZL9qnHhDxKnk58lBH8jvJuY4Ozb1YV+4tfDf7YQz8VP2dQf+i5H/1DPE9czqM7TXHxv/a5bp8EH/8ACx0r/wCIr6E+GPirx94p8OHUviT4ZPhTUftLxDSzqEGp5iUArJ59uAg3ZPy4yMc9RXoyRrHwtI0asc9/WoAkooooAKKKKACiiigAooooA//U/v4ooooAKKKKACiiigAooooA47xX4G8KeODpw8VWcV6NI1a21zTRKWHkX9mWMM67SPmTccZyPUV2NFFABRRRQAVUvZbiG1kktU82VY2aOPcF3uB8q7ui5PGccVbrP1RL99PnGlmNbnyX+zGbJjEu35C+Odu7Gcdqa3A/GPxR/wAFFP2kf2c/j5q/w0/ao8MeDJ9Mi+GGsfE62HgG5vri90y30ksRa6jJdqEkMu3ylliijQuQVDDIHffAb9tX9qnU/i74M+H/AO0R4W8GWtt8U/A19428BL4Su7s3Ns1lHDcHTtTe8/dvM0M8Z86FVjDZ4I6eD/C7/gnr+2xeD4gaJ+0dqPwn1x/izpep6L468e2MutTeJ1sbm2kisrbT4poYrKK3tZDHtgCopVSSWbBHv/7Pv7Gv7U+gfFDwf8SP2ivEHgbVT8LPAl74L+H1t4bt76L7VJdpBCdQ1VrgDZIYbdEMUAZRliDnr60/Yculr/M82n7Xm1vY6n9nT9ufxv4mvvjdcftQ6d4c8H2Xwi1K1huW0i5mvFit5rR7mRZ7iXas8qlVRfKiQMxwqtkZufsE/thfHH9p7x58RPDXxm8Lad4SHhiTQ77RNMg846gmna9bzXVuupGSR0+0iFY2dY1QKzFSDwa+afhn/wAE5/2j/G/jP4m2H7Y8vw7vvBvxX1ez8SeI7XwFqOuWep2+p6WqizFnLNHEFty2WkDyM+QNp7V9Jfsi/wDBPv8A4Zf/AGlviJ8ZYte13U9M8S2+l2fh631XxDqerXixW0BW7bUzellnl80L9mkLytHGWRSoJBmt9XUZ230t+H/BLh7a8b7a3P02oooryjvCiiigDj/FHgPwj4w1XQdc8S2MV5d+F9XbXtAnkLA2d+9ldac06bSAWNpeXEWGBG2Q8ZwR1y9MGnUUAFFFFABXFfETUfHGk+DNQv8A4badZ6trsduf7M0/ULk2dtNOSAPNnCSFEUEscKSQMDk12teR/HjSPi9r3wi1/RvgHqGl6R4xutOkg8P6prKu9laXT4AllVElYhVLFRsb5sZBGaqC1VxPZn5Az/8ABUP9oj4W3/xY+Fvxq8I+EtX8aeBL/wAM6LoN14JnvV0K/wBV8WSrBZWdy15uniaJ3VpSCCUDYVcAn6j+DX7Un7Vt/wDET4g/s3/F3wv4Mv8A4k+FNB0vxPoQ8KX11Z6HqdhqzvCglkvhLPC9vLE3mnady42LnGfkbwb/AME2P2ubj9nfWPgH4+1H4WaXczarZ+O7Pxt4ffWdR1zU/GenX8N9De6y9+kaSQSbHVxFzGCojXaMV9d/Cn9nH9rnwv4t+In7Tnjy/wDhxe/FvxToGmeG/D1jp6alH4VsLLSWeSJbiVx9ukaaWV3kKrxhVXjNevXVDlfLa/66fhuefTVTS9/wPmHUP+CnPx0tP2C4f2n9QsPAek68/wAUn8BXbagmoy6BZWaXb2zXkphkN2yoq7mZAcjkR9q+/wD9hj4/+K/2jvhNcePfFnib4a+J5RqcltBefDFtQ+wxxKq4juY9T/0iOfdkkFVBXBA718dfss/ss/8ABRv9mX4L6p8N9E1b4MS3A8TXPibTEnj1q6trxtUlmkvba8k8uB4EjZ4nt5IUdiUKuCGyPqH9hf8AZL8Y/s2p478c/FHU9Hv/ABb8SfFL+KfEFt4Zt5LXRLGTaUjgsY5cSMoBJeVwrOTyMjc0YyNFQn7O2+hpR9pzLm2t1PviiiivJO0KKKKACuP8K+BvCfgc6n/willHY/2xq1xrupeUWP2i/ugomnbcThn2rnGBx0rsKKACiiigArx3416h8cLLwe0f7Pth4evvEU91Fbwv4quZ7fTLSJlYvcTC2Vp5gpCr5UZVm3Z3AA59ir4+/bh+GP7Svxh+Al/8O/2WPEWkeFvEWqXMVreavq7zxhNLdXF0kEtvFNJFPJlVVwmVUsQwbBq6aTkk2TLY/Nn4a/8ABU79ov4oeD9E+Hnh7wf4Rb4o+Ifihq/w20y/a4vD4QkXQrcXd7qalC108UcZ2mJX3E/MGz8le8+GP26P2kdf/Zr+JXimLwf4Vm+Ivwm8Q6v4d8XWa6jPBoAXSrVrw6hbsyyXMkciAIsGQ5fOXVea8p0v9gT9rzTPBvw6uvC5+DfhDxB8Gtdk1DwBpfh0a3caJfWeo2z2+pw6vNdD7WJZtwYTRB2Yl9xyQR6lYfsX/tS+DP2YfiJ4R8I6t8PtS+JHxf8AEeq6z451DV49RtdCt4NYtmtZItPFur3Be3QJ5TSrhiWLAcCvYqfVrrltv/X4fieevba3vt5HJfGH/gqBr3w1/Zu+DvjeVfBek+LvitoC67Je+KZr218N6RbwWsc93PIluJruYb5o4ooI2MjFs7iFNfol+yh8XNU+OfwG0L4m6zrHg/XbrUo5Wm1PwHJcyaNKySsg8j7YBcIVAAkSUB1fIIr8zfDX7CX7bXhjwT8IPE2nat8Jx4++DEF74a0OKdNVn0LVPDt5Y29uReSNEtzFeiaHzN8MezbhRjLZ+/8A9ib9mbUv2WPgu/gTxBqNrqms6rr+q+LNdudPhNtYrqOs3LXM8VnCxLJbxFtke75iBkgE4GGKjQVP3Hrf/P8ASxdCVVz969v+G/4J9gUUUV5Z3hRRRQBxOpfD/wAH6x470r4majYRTa7oVhqOlaTqLFvMtrTVntnvYlAO3EzWduTkE/uxgjnPbUUUAFFFFABXyR+1l49/aZ8A+ApfE/7O2n+CZTpun3+sa5qXjq7uorO2trCLzfLjgswJJJJQHw7SRpHt+bO7j63r82/+CiX7OH7Uf7Tng/QPhr8EdW8I2vhdr57nx5oXimfULVNdtojE9tZGfTYnnW2Z1czqjxlxtXJXcK2wyXtFzWt5kVb8rsfLvw3/AOCkv7UX7Tnh/wCH3hb9m/wX4UsPGviXwBe/EPxD/wAJpPe/2TZ2NpeSafDHai12TSNeTpmN3baikbt33h0vxC/4KU/G0/sH+Gf2x/hP4M0ApfiOHxMmu6hK8OnXa6immyW9vBbqstyZJN7oxkjVEA3Fidpv3X7IX7dOk+O/DX7RPw11H4P+HvHOneC7v4b6t4etoNWbwt/YYufP0+WyJT7SlxbfLujdPKYqOcZBw/i9/wAE8f2kIv2FPCv7D/wD1bwHLYW0YuPFuueLP7Qtrie/jvo9RWSwjso5kWN5vMV1lyQm3HOTXqP2DlG1rX/4c861azvfboe2ft1ftB/tmfs3eCdX+O3w4f4RjwRpOj21wLPxTHrUmu3eozHYLa3WydYHM0jJHAvDFj8xA5r7x+DOt/ETxF8KfDev/FmzstO8TX2iWV5run6dvNtbX00KvNDF5jO+xGJUbmJ46mvhz4m/st/tIftI6x8Grb4/3ngmDQPBGtN4u8caR4Zl1Bo9V1mwZxpMdqt1ECbWEbXl86QMzlsLhVNfpkB/PNedWlBRUUtTvpxldtjqKKK5jUKKKKAOH8afDrwV4/uNEvfGGnQ38vhzW4vEeiPKXBtNSgilgjuE2kZZYp5Vw2Rhjx0I7ZfTk06igAooooAQ9PSvh39tL4s/tT/B/wABaj4++AOneAZNN8PaFeeIdf1Px3eXcaFbRS/2S2t7MIRIyDd50sqxjhcEnI+4HBKkCvy5/wCCh37Lf7WH7Ut74Z8JfCnU/A7eArGX+0PFnhHxjcalaxa/dwyb7aG5k0yFpWs0wGaISpvcDcGAArownL7SPPsY4jm5Hy7niWi/8FFv2pf2gNP0TTP2YPBnhOw1uH4U2fxV8YRePri+FvDDqLSpaafYi0EbtLP5Ekiyy4QJtDKCSR1Hxa/4KPfF/T/2YPhf+1L8IfCWhtoHjm40K31eXxDeyvLYz6vci3e1t7a22NK8eHJmeREGAArE4DNf/ZB/bth8dy/HT4daz8JdH8WeKvAC/Dvxvo7W+qvoFra2VxO2nXukEL55mht5tjQzqsZbODtxWX+0N/wT8/aO1L9lz4afsifs2aj4CTw34IGk39/qfjFtRh1C61PR5hNE0S2UU0Qhncu0wb5xn5T3r1IrDtwTt5/jf9LHFeqk73Kf7bH/AAUi+OH7Pfxw8Q/CzwBpfgezi8NaBYa7ZweNpNSGp+M3vWCmy8OR2SiOSeOQiAhy5805K7QTX7EeCdb1LxL4Q0rxFrFjNpd3f6ba3tzpdwd0tnNPEsj28hwMvExKMcDJB4Ffh58fv+Cb/wC2B8ePFvifxl4svvg5rV7498MaZpGpT+IrbV7qTwZdWkAjmfwm2P3aPMPtAaTynMmN+ec/tf8AC/wfffD/AOHeg+BtS1G61i40fRrPS59Xvjm4vZLWFYmnlyWO+QrubJPJ6k81yYxUVCChv1N8O6jnJy28zvaKKK847AooooA4vxz8P/B/xH06z0jxtYRahbWGs6b4gs4piwEWo6Pdx31jONpB3Q3EMci54yoyCMiuyX7tOooAKKKKAGPnGRX5X/8ABQn9rb9q79kDRJfjJ4M8O+BL/wAB6XfaZp93b6xfXn9v6vNqDqjJp6QKsEBjYlQJTKz43BcDB/VBxkYr8jP2sv2U/wBtj4x/tS6L8WvBt38K9c8F+EYoLzwh4P8AHkurxwWuthB5up3EWnQlZ50bcLfzJHWNTkIH5rowUYe0bna3mZV78nu7nBfGH/go/wDtH+H5viP8WPhZ4P8AC03w3+D2p6ZpPjWLxBcXkXiPULm6it57xNNEQ+zRG0S6jUicPvbOD2H0h8Sv2vPjP4S/ar+E/wAKtL8O6AngX4lXl1bW2v3V5LPqtwtvpgvy8NtCEit1VmVAZXkZ8EhVGDXzF8Qv+CeH7WvjJ/iJ8PtO8VeA7PwP8atU0rxF8RI2ttQk1TTNQigto9Tj0XpFJDctbKEe5Kui443Ak+pftOfsvfts+O/2hvh58RvgXL8JrXw38K5ZrjwpZ+JpdYS+na9sUsrhL0WkLxeXGFzD5TKem/0r0rUHa1uv5aX87nGva267+R5bqP8AwUx+PcXiPUfitp/hzwYfhLonxhT4O6jBNd3f/CWvdG8SxfUY0BFqIfOkUrAVMhX5s4yR+3kZJXJJPJ6+lfiJ4/8A+CW3ir4x/tRx/FnxvpHwi0PRYfFll4putb8L2Gp/8JRq4sJ1uY7S6W4l+wW/mSIomuYVaWRV5HzsK/bxN2PmGOa48Z7L3fZ/M3w/tLy5x9FFFcJ1BRRRQBxHgj4eeDPhtZX+m+B7CLToNS1rUfEV9FCWIm1HVrh7u9uG3E4aaeRpGAOMk4AHFdvRRQAUUUUAFfk58f8A9sX9rD9nb9o/wF4a8Z+GPA9x4E+IHjZvBuk2emXt7P4pSJf+YlJ8qWvl7cSNAkbMgIVpAea/WOvxsuv2Tv28pv21NU/ad1i4+D3iey+2NpPhJfEc2treeHPDEkpE0Fhb20K2q3s8JJlncuzP8u/yyRXbguTmfPaxzYrnsuS9zmvB3/BSf9ofW7zwf8dde8KeErX4L+O/iO/w40SWG6u28U28jzzWkGo3G7/RDBJNbyZiRN6gYLdz3/jn9t79qX4D/tVeDvhZ8ePC/gr/AIRXx5HrlzpsHha9vLzX9ItNEtzcPc37yqltKjKvzCGMBQSNxK4bz/4df8E2v2h/Dsvg/wCBXjPxV4T1D4N+AfiLL8RdCitra6XxPdyCee5tbC734tEhimuXLSRuWcZGBkBbPw5/Y0/b1sP2ivFHxh+MN98IfFA8YvLoGoa5cTa0dZ0fwlKzKdO0aBYYrOBhGxYkjMkvMjsBXd+4v02f/A+ZzR9ppe/4Gh8DP+Ch37SHinxr8JfE3xi8K+ENN+H/AMdZ7628DjRbm8l13S3hha5tDqhnxbzC6hUEeQilCw3dCK/Z0bjg5r8Zf2e/+Cen7R3hHxX8JvDfx08T+DtV8D/At7+bwMNCtbyPWdUlnga1tG1TzyIIRawthVgZ95A3HvX7NAt6cf5964Mb7Pm/d7a/8A6cLz8vvj6KKK4zpCg9KKKAPJrbw54Z+Cnw11iD4e6fb2FtanXPEq2al2ie/wBSubnVbyViSWzPeTyyuARy524GAPnP9nP9rd/Hv7D+kftffGWK20uOTw5eeIddj0eGV4IIbKaZJDDG7yyn5Ig2CzEnOK+wfGWjXHiLwhqvh+0ZFlv9NubOJpM7A88TIpbAJwCecAn2r4F+H/7HvxF8J/8ABNuT9jK/1HSJPET+CdV8NDU4ZJ/7NFzfPcNHJuaETeWvmru/dbuDgGuilyWXN3X3GU+a75ez+8p+H/8Agpr8C/iho/iLT/hp/wAJJpmuaX4Dv/HVl/wmvhjV9LsptPs1XF0PNhjkuIN7pkQFmZc7Tmqus/8ABT74CfCvwf4Uu/jBc6xcanrngSw8d3914R8OatqGm2um3YwbyUrFJJaW28Mf9IwyqPmOc1yniH9g/wCKur61Y6hDqugCO1/ZzvPg66vJcZOq3PkbbhcQEfZQYjk58zkYQ18h/tEf8Ejvjb8W7TwVZaa/wz1BtB+D+l/Di6v/ABJNrKz6XqNkXL6rpK2KxCSRd+YxcnblRlBzXo06WEbtKWhxzqV0m0j9EPih/wAFOv2Svg/4ovvB/jHV9ca90vTtM1rUzpuhajfQ2ml6tEstvf3EsEDJDbBXUSSSFQjMAetZfif/AIKC/Dj4efF3xJpnjbXNKl8IaZ4c8L6vp8mkadqNxqjSeJpvItZZJQptZLeYlSgiG9M5fAr87PF/7KP7YPjr9o34zfBv4WavpaaZ4i+F/hHwP4h8V+OtOvtuowf2f9nu7zTrq33JJeINwaNyy5f5mBUE/Zuif8ExvDeofEHxNpvxVls9c8B6z8L/AAn4CtLWGa4tdVW58MkFbwvEqiBtyh42imLK3GAOsOjhoq7l0/y/4JUZ1n06n1T4m/bc+AfhP4l3fwl1q/1CLWrHxToXg65gWwneMan4jheewjEqrtKPGjFpB8qHhiOlY3jj9vj9nP4f6Rrmpa9qOrSS6F40Pw9l03TtJvL3UbzXlt0ujaWNpbxvLdEQyBy0akYDc8V8w+Af+CVHw+03X/iZoXxFvNW1jwr4r1rwzr/he7fxDqs/ijTr/QreRGupNWkdblZvNkzCyTvtTjjFeZN/wSr8bpoE/wAK7HXraLw1d/G8fEaTXZNW1SXxZaaNHp8VusdnqbJ5yalNLGyyzmbiFjhyxwIhTw17OTG510tEj9Mvgr+0l4M/aU+D1x8XvgdHe6hAk+o6dbWWsW02kXDalprvDJazx3KCSAiZPLZmT5eTg4r4R8J/t1/tG/Dz9pjxR8Av2qPD3g4w6N8Mrz4pJqHw+nvbj+z7KzZs2d/9t275XVSFkjWNWbGFIYlfoP8AY4/Zc+JP7J37M2u/B2w1LTb3XJfEPinWvD+oXM9zewr/AGrdTXGnm+mnRZ5pE3J9pbaxZtxBbOT8mfswfsPftl+CH8a6D+0TefCzXIPidY6rbeP/ABxpU2sT+LLxry1lgtEgFzDDZxW9sXCpAqoioCQNxNKCpKVTVNdL7jl7RqF7p9bGl8F/2/v2ptc8afDS4+Mng/wbaeGfjfo+qal8OYNBvrsarZT2lr9utbbVpLkGBjdQMg8yBFEbOCQcED0r4Q/tdftURftsL+yN+0N4d8EbtU8Ez+NtOvPAt1ezvpUMMwiW21NrwKsjPnassaxoXHAIPy+YfBT9gr9rPwzrXw7X4v8AinwLqml/BDw9qul/DD+yLS9jur69u7QWdpdaz5wKRrbxIgMdv5m7Gc5HO/8AsRfspftyfAL4t6x48+OV18JvElx4yu5r3xv4ysZ9al8TXflxv9htbZZ4orKG1t3KIsKKirHkgF8Vc/ZcsttiKftLq99/I9y/Zd/al+OPxX/ad+J/wF+Mfh7w/wCH/wDhCbHQtQ0+DR7uW/nKawksm26um2RO6oq5EUSqpJG5+DX2z4q8A+D/ABvqOg6x4psIr268Max/wkGgzSlgbPUPslzY/aE2kAt9mu54sMCMSHjOCPzT/Z0/Zw/bp8B/tmeLf2ivitc/CWTRfHkNhY+ILPw9LrLXtvb6NbSxWTWYuYlj8yR2Qz+a5GAdmDiv1fUEVw4lR5lyHXRvy+8Cn606iisDUKKKKACiiigAooooAKKKKAP/1f7+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1VhjPapKKKACiiigAooooAKKKKACiiigAooooAKKKKACiiigAooooAKKKKAP/W/v4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X/v4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Q/v4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R/v4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S/v4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T/v4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846" y="1688624"/>
            <a:ext cx="5830096" cy="32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1121766" y="706582"/>
            <a:ext cx="4221759" cy="5602778"/>
          </a:xfrm>
        </p:spPr>
        <p:txBody>
          <a:bodyPr>
            <a:noAutofit/>
          </a:bodyPr>
          <a:lstStyle/>
          <a:p>
            <a:pPr algn="just"/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Отже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станом на 1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півріччя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2021 року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потужність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вітроенергетичного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сектору на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материковій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частині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досягла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1592,4 МВт (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включно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територіями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ОРДЛО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меншим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є вклад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вітроенергетики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й у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питанні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поставки “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зеленої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електроенергії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об’єднаної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енергосистеми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Так, за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даними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НЕК “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Укренерго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”, за перше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півріччя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2021 року,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вітрові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станції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сумарно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поставили до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енергомережі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1 743, 65 млн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кВт•год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зеленої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електроенергії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забезпечили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електроенергією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581 218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українських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домогосподарства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середньомісячним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споживанням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електроенергії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кВт•год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За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вітрової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генерації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викиди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СО2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країні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шість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місяців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року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знижені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на 1, 381 млн тон.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урахування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новозбудованих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ВЕС, станом на перше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півріччя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2021 року за 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кількістю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введених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вітроенергетичних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потужностей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перше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місце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продовжує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утримувати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Запорізька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друге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займає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Херсонська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третє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Миколаївська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1713" y="340822"/>
            <a:ext cx="5891213" cy="331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EAYABgAAD/2wBDAAMCAgMCAgMDAwMEAwMEBQgFBQQEBQoHBwYIDAoMDAsKCwsNDhIQDQ4RDgsLEBYQERMUFRUVDA8XGBYUGBIUFRT/2wBDAQMEBAUEBQkFBQkUDQsNFBQUFBQUFBQUFBQUFBQUFBQUFBQUFBQUFBQUFBQUFBQUFBQUFBQUFBQUFBQUFBQUFBT/wAARCALQ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Bf21P2gNa/Zx+DC+IvDFlp+o+KNQ1az0jS7XVI3e3kmmfnesbox+RZCMN1A7V71Xyl+194L8SfE746fs4eHNO0XUb3wxZeJpPEWs6hDaSPaWv2RFeFZpQpVC5MiqGI3Egc0AWdE/aG8b/A/X4rX9pzxT8L/DVrq9rNLof/CJRaoWkaABpzPJOpjRQrIFGQXZgq5OAfS/Bv7V3wk8ffDDVviJovjnTpvBuku0V/qlyJLUWrjGFdJlV1LblCgrliwC5yK+Sv2nPiBCP+ChnhO5ufAHiL4oaT8PPCxvn0Xwtp6ahdW17dSMqTNASNwUeSfVTsbtXnHjL4BfE+P4Nx+PfEHw81TVD4u+K8PjTxL8PtHtPtd7HpQL7IHiXHmMcsWXH8al9pDYAPuf4V/tqfBf42eJNO8P+CfG8Ou61fxzyw2UdjdRSBIQDI0gkiXyxgjBfbu/hzXz/wDtVf8ABRjwTp+n6T4d+FPxR0yLxMfE9lYavqUNsJobLTyXa4mjkmiaCUAIF3Jvxu45IrlrXwp8U/jF8X/2ifiKnw41zwDqa/DseG/CVjqFv5E9x50bSKyyqfLMw2YKox8syIhIKnPhmh+Lp9P8bfs0eE7/AOBfjZ9L+GmhXGs6j4Wj0RX1bULxwsb3a2RYHyRdBWV3+ZvnbaABkA/QrXP2x/h9rX7OPiz4peBfGejXmmaSrWkepavaXq2sF6SqRLcQRxfadpeSPOyPJVsjjkdT4P8AjppNrqGg+C/G2v6RD8S5vDa+I9RtdKtbqOwS2B2yTpJMuI4wwOBKwfAyRXwvqH7P3xO1L4PabZa14T1a31z4ufFuHxLr+j2lu08ei6X5hfF1JGCsfRHO8jGQMBlIDv2nP2dfH/xv+MH7SHjjT7bxppDeHNE0/SvDlnZW08Vv4kgCB7u02bN11CWRvkjO0syn5qAP0E8C/F7Q/i58Nn8Z/D+STxNpssc/2AyQTWK3sse4bFM6KQpddvmYK9eTg180yftO/Hj4Z/tFfDXwJ8TPCngO50rx9PLDZweELu7lv9NVNpZ7gyja4UNklUCkK53DbXovir4veJPhD+yD4b8TeEfhLqupeKX0mxgs/A+k6VOp0+d4l3JLAiGSOKHDZXaD8oXK7tw8T/YhvLnXPixqHiz4i/Dz4sXPxe1axka68XeMPCx07SNMt1wfsNiDK3lrlsDC7n+Y4XLCgD72rxP9pDx/46+FXgjxN410zxB4L8P+H9BsGuVg8Rafc3cmoShcrF5sdzAIC74jUBJixYHqdlelfD7xg3j7wdpviBtB1nwyb5GkGleILUW19AAxUCWIM2wnG4AnOCM4PFfL37Qul6N8ZLG4g8B/C/XtL+ON5dwW9p4uuvC1xpU2iNG4D3MmsNEsbxRxo67YJpfNDBFV1Y0Ae2P+0b4c8P8Ah/wrL4st9S0TxRrejx6xL4W0/TLvVr+xjKIZTLFawySJHG77DK6Ku4YznitGx/aE8Bax4Jj8W6RrUuv6FNey6fbT6Hp11qEl3NE7LILeGCJ5J1Uo53xqy7VZs7QTXi6+JfE3wp+Nnxw1a48E+JfFviLVbTTB4XfT9KuJbS9t4LNsxNdqhgtwtwZ3ZHZXO/5EkZkVuX8MJ8RfhT8NPgx4QupfFPhDQLzQ7jVvE3iHwl4Yl1rVf7VlYStZtF9luPs4Z7mWRpXgYlotgKHJIB9HR/tFfDyX4fR+NV8RKdBlvTpkf+iXAu3vRIYvsgtPL+0G43gr5Ij8zj7tW/h/8dPBXxQ13UtE8O6rPca1pcEdxqGmXmnXVldWSyO6IJ4p40eJ28tmCOAxUq+Nrqx+fNQ8F2vwp8XfAfV7Twl4wk8Daa2tahqRlsLvWtVXVrmFfKvL2O3E0rSyBrn5yCEMu0+Xwoy21D4hXnh/4+eJh4J8Q6H468e6jF4X8LaebGaWW0t4rRIYLieeJWjgiV7ieZpC/lhg4VnIG4A+g7D9pr4cat440rwnY67Pfarq1zNZ6fPa6VeS2F3NDG0k0cV8sJtnaNUbeFlO0qVOGBFdj4Q8eaF48XWH0K9N8mk6lPpF43kSRrHdQkCWMF1G/aTgsuVyCM5BrxDRfhXd6D+0X8LtI07TLqHwX8PvAtzBa3ZhcWzXc0kNuiK+NpkEMEjEZ3AOCRhq8O+D/g3xjoun+CrDQdN+JGg/Fn/hM7jUPFr6lLqieHVs2vp2vGImP9n3CyQsojNuGlLMjggqzAA+3NO+Ivh3VvEnibQLTUlm1bw0kD6tAI3AtRNGZItzldpJRS2FJIGM4yM8vN+0h8PY/BvhfxPHrc97pnigFtDhsNLu7q91FQpdjDZxRNcOFUFmIjwq8nAOa+bNb+HHxGk+HP7Q/wAQtJ1bxtoHiHX9W1NdN8K6Vplk7ahFBGtlaMy3FjJcbZBFv/duo2MGUgktXUaPol/8Dfjd4PfUPCviLXNC0n4aWnh3QW0HSZ75Fv0nH2iBmjBjtmkVLb97O0ceE5kAVsAH0J8NvjB4Q+L0GqS+EtYGrJpdwtpff6PLC1tOY1kMLiRFKyKrqHQ/MjZRwrKVGPrn7R3gDw74gOk3ur3ZkW+j0ua/tdIvbjTre7kkWNbea+jha3hk3uilJJFKllyBkVyH7KGg+KbP4TeI/EHiPR30Dxl4r1/VdcuNOulYPbs8zRW8bFlUkLFDCASBlQCODXzx8LfhXf3XhX4SeH7Xw54/tPiJpWv22oeLrfxMNTm8OxiKZ3vpgt2W0+RpHO+FrQGQO6SKQFdgAfXfi79oPwJ4H8SXOg6pqt0+p2cUc9+mm6VeX8emxSZ8uS8lt4nS1VgrMGmZBtUt90E1S8ZftO/DbwFq2v6Xq2vzHU9AiS41Sz07S7y/ms4Wi83zpEt4nKxKhUtJjYm9AxUuoPnH7N+vX/gXxB488N+I/Cfig+MtZ8b6jfS30Wg3B0+5tJHX7Nci/KC28tLZY12mXzAY2QIWwp4zV/CPiW1+Bv7T3i218I6p/wAJt461e/02wtYdPla/ls0VNOs22bN/lgCScEAgLIzg4OaAPobSP2iPh7r/AIw0vwzpviEX2o6t5o064gs7hrC9aJC8scF6I/s8siKGLRpIWXawIBBxmeLP2rPhd4HvNbh1nxJJbW+hyPBqepRaXeT6dZzqm828t5HC0CT4KgQmTzCzogUsyqeM1D4Xz6X8aPgb4b0LQri18K+A9A1K9W7jgZLKO5MEVnbxFx8pcrJcMV5OPm968P0q18Y6x+yr4R+Dlv4A8UjxJquuwWfja/1DSLq3trRJdSMt5MZpE23QmAky8JeMIzF3XKK4B9r2fxI8Oah4yt/CkGpeZ4hn0ldcSx8mQMLIyCMSsSu1cucBWIY4PHBxhSftAeAIfB2o+KW8QoNEsdUm0SSf7NOXlvo5TC1tDFs8yeQyAqqxKxcj5d1eOzfDnxZ4j+Pnxh8dwa34t8EW2k6fYaHpI0TT7KR9Whgt2upTGLyyn3L5twY18nqyMDkgAcB4B8D+I/hn4Z/Zi1vxf4d16/0rSLfVtS16Cx0i51C8stYvozNFNNaW0bSZBluULCM7Gkwdu4UAfVPg344eC/HUPiB9O1aSzk8PhW1a11ywuNJubBGj8xZZoLuOKRI2QEiQrsO1sE7WxX8H/H7wV468UQ+HtKvtRXVLm1kvrRdQ0S+sYr63jZA8ttNPCkdwg8yM7omYEOrDg5r5h+L/AMOPGnxP0f4ufEa38La1FpviGPQtHtPD3lvb6xeaHZ3fnX0vkgiSN5klmCQnE21MFVdgo29AZPA/xO1/4ieFPDfxE1nwlpvhZ9Nhi8T6ZrGo6pdaq84eOKxTUFa+iiKACVvktyTEScxsygHuvib9pr4ceE/FEPh+/wBdnk1CTUYNHaTT9KvL21hvpnCxWs1zBC8MMxJX93I6sAykgAg1Jrv7SXw78N+JZtDvtelFzb3cWn3d5b6bdz6fZXUrBUgub2OJre3kJZBslkVhvTIG4Z8M034JeKvDuj/s0eCZbO5nuNN1G88U+KdSjV5bddRW1llJllCldz3l3ldxy2wkZ2muV/Z0+FkN54R8HeBfHs/xXv8AUk1OXUtc8L3/AIfFnoQ1FJpbh7ibUUsovtMXnqJFAu5RIzRZVwCAAfY2nfEXw7q3iTxNoFpqSzat4aSB9WgEbgWomjMkW5yu0kopbCkkDGcZGeXm/aQ+Hsfg3wv4nj1ue90zxQC2hw2Gl3d1e6ioUuxhs4omuHCqCzER4VeTgHNfNmt/Dj4jSfDn9of4haTq3jbQPEOv6tqa6b4V0rTLJ21CKCNbK0ZluLGS42yCLf8Au3UbGDKQSWrqNH0S/wDgb8bvB76h4V8Ra5oWk/DS08O6C2g6TPfIt+k4+0QM0YMds0ipbfvZ2jjwnMgCtgA+hPht8YPCHxeg1SXwlrA1ZNLuFtL7/R5YWtpzGshhcSIpWRVdQ6H5kbKOFZSo47Xv2ufhl4b/AOEjku9Q16Wy8OXM1pq2pWHhPVryxs5Yf9cj3UNq8IKfxfPx3rM/ZI0fxDpPwt1/xL4u0S40TxR4o8Q6pr99pciOZoQ0zRwxHcoZtsMMSqccgLjrXj3/AArfxTqf7FPh/wALXPhbUh4g+IXiiC71+yFrIJrGG+1U3dy1wCoZBHB+7YsBjgdcUAfTPiz46eDfBc2j22oXt/cajq1t9ts9L0nRr3Ub97cAZma1toZJkjBYAu6ABiFJycVXuf2ivhtZ+AdB8bXHi6xg8La5cpZ2GpSb1jeZt/7twV3RMvlyBxIF8sowfaVOPKLDXbz4R/tEfF7W9e8IeKNcudcg0pPDM2g6FdahHcWkVuyfZPtEaNDbMLgysRO8SjzQ5O3kcf4H+AXiPTte+BXhvxTof2xLTW9d+IXiGaONprGz1CRna1tvMC7DIkl7leRk27MoIFAHtx/a0+GK2eqStrGppd6XIUvtIbw7qQ1S3URJKZXsDb/aRCEkRjN5fljcPm5rsdD+LXhLxNrWiaTpesx3t9rWjf8ACQacsUchS5sN0a+cr7duMyx/Lnd84OMV863Gh+IbHw/+1b4/tfCOrv4t1q5n0XQ4Bp0n2y7t7awitrdoVxuaJp2lcMvBHzZ44yvi7pPiH4B6z+zXD4G0Zdb8SWukXvgm209nyDvsYjHNKc58iKW1jeRxnam7qSBQB9Cj9onwC3iqLw8NXuvt8msSeH1m/sq8+x/2giK5tjd+V5AkwwwC/wAxyoywIFi8+PngWx0nWtRk1mR7fSNZPh64SGwuZZpNRG3/AEaCJIzJcyfOOIVfo391sfPvir4N3l9a/DD4O+F38SQ/8Izro8VeJfHJ0h4FW4RZJzNBLcQtb3E891cZ2RiYIA4YDbXCfA34Y+N/A3ib4IeK/Gr+MNb07VtR17XNU0660ESHSNXvGK2000VrarLEzxTSh3mJiQ5x5QwKAPtew+JXh3UvF9t4VhvpF8RXGkLrq6bNazRSpZtIIxJIHQeWd527Hw+Q3y/KccD4z+MWh+KvC+kzeFfiKnhc3PjCHw2NQ/sV7xrq7iuCs9hHHIoAL+VJH5+GVAGYHjI4Cf4d+LfE3x++MXj2HXPF3gm30uwsNE0r+xdPspJNXhht3upTGLyyn3L51wUUw9WRgckADjfhX8K/GMWgfsyaBqWh30Vzpdvq3jLXLq/tWWO31OWF/KimITaspm1CR9p2n9yxA4OAD6Qb9oTwIPGUvhiPVrq61GC/TS7i4tNKvJ9Ptrxtu22mvUiNtFMS6Dy3kDZdRjLAHK1T9q74WaPqF9aXHidi2nan/Y+ozwabdzW+nXXmrCFupkiMdurSNsWSVlRmVwGOxscH+xz4ln8KfB/wz4I1Xwf4t0/xfp8N1L4ge90C4trYXfmyvPMLqRFhufNlOU8h5WYSKSAoYr5pb/CTWr39j7wz4ZvfB+oR678S/Glrqniq0SxlMtvFdan9ruGvBtDIEt41hYuABhVOKAPqPwh8ePA/jzxbP4a0TWJLrVo7M6jGslhcwQ3doHCG4tZ5I1iuYtzKPMhZ1+Yc8iug8B+PND+JnhOw8TeG706jol+Ga2ujBJD5qq5QsFkVWxlTg4wRgjIINeE+MvCHijWvjv8AEDVvD2hXVudA+G50Lw5NIhtrW4v7qSWVkhc4QhfItVJHCE84rzj9mrwnrGg6x8FdO8C2PxI0LTtJ0Zo/HVv4zOqxacM2ihIIIL8+V532oBg1koRVVwW2uFYA+s/HXxM8PfDmGzOt3VwLm9ZktNP06xuL+9uioBfyrW3SSaQKCCxVCFHLYHNcF4s+MmieMvAvhjVPCnxC/wCESj1jxPbaLDeXGhSz3M9wlwyzaebaZFeCR/KkjZ5EBjG5sDAI82+Mnh+GP9py51/xrpHj+48K/wDCJw2ehah4DbWS0d0LmR7uCYaUfMUuDbMpmxGfL4OVOML4c/C/xjpLfs7aB4i8N3SQ+Hptb8V6tMtoh8qULJHZRXEkCeVJeMt5vds7nkikfLHJoA9x1T9q74WaPqF9aXHidi2nan/Y+ozwabdzW+nXXmrCFupkiMdurSNsWSVlRmVwGOxsbng/48eB/Hni6bw1omsSXWrR2Z1GNZLC5ghu7UOENxazyRrFcxbmUeZCzr8w55FfLlv8JNavf2PvDPhm98H6hHrvxL8aWuqeKrRLGUy28V1qf2u4a8G0MgS3jWFi4AGFU4rtPjJfX/gb4nfFP4inRrqy0PwN8MW0/Sbh4Whtbi6nklmkSFsbW2i3tVO0HaTj2oA9P0n9rT4U65Jo/wBg8TvdWmrXa2Frqcel3n9n/amYqlvJd+T5EUrEDbHI6swdCAQ6Ftbx5+0R4E+G+sXmlazqV/NqFjaC+v7fRtFvtVawtyCRLc/ZIZfs6kKxBl25CsRkA181+E/BNx4u+C/wY+CWgeC/EOgQ6HeabqPi291bRprC1tBZSJcTCO4dRFdTXF0ow1u0qkM7lgME9B4Q1vxH8N9P+M/h9vA/iXWPib4k8T6nc6dJb6Pctp99DMirYyvqTJ9ljijh2KyvKGTymUIWwrAH0P4m+NPgvwn4f0XWbzXI7uy1wKdIXSIJdSuNTDKHBtYLZZJZxsO8mNWwuWOACapWP7QHgHUvDuia3Brw+w6zrK+HrNZbSeOc6iXZPsskDRiWKQMj7lkVdoUlsDmvle3+C+s/BH4i/D611TxD480vRvDfw8ttB03XvAnhoa2hvROTfI8RsLxoPMAt2ViiblQruO0rXWar8D59Y1z4F+GvCkHjDwnolvPqXjXVfEV7DFcalFqDQBEN09zDPB9qlku5HKOvy7G2Ku0bQD6Xf4meGIvGWq+FpNWjh1vStMj1i+hlR0jt7N2dVleUjywCYpON2QFJIxzXIaT+1L8MtYkuhF4hmt4YdOudXju7/Sry0tryztwDNcWk80Kx3UaqQ26BnBUhhkEGvmTx38HPiBrXgT9pWWeXxd4hudV1TSNGhvbqyto9U1LRrTyXuzbxw28UUoKz3aoFiO/aV+ckg1fjxpWmah8IPF+o2U/xK8beJ5dPtPBuhXPjLRV0GO3Gp3KW0tvZW5tLJGkZNpaRoiAFjXzFG4AA+rfDH7S/w58YeINF0bStemmudbjZ9LuJtMu4LO/KIHeOC6kiWGWVBndEjl1KuGUFGAt/8NAeBl8cWXhOTVLy31W+u3sLOe40m8isLu5RWZ4Ib1ohbSyDY4KJIW3Iy43KQPF7uxufip43+F0HgfwVrWjeDfhpbT6sqa9pFxoaS3os5LWy0+BLiNHYKHdnkRTGoCAOScVB8E7HVfi9rHhXxD8RZPH2reONNhm1P+xtW8OyaJ4d8N37qygQrJDF9seNXaGORpbsgbn+TdmgD2bXf2kvh34b8SzaHfa9KLm3u4tPu7y3027n0+yupWCpBc3scTW9vISyDZLIrDemQNwzF40/ac+G/gHV9f0rV9fmOp6BElxqtlp+l3l/NZwtF5vnSJbxOViVCpaTGxN6BipdQfmf9nT4WQ3nhHwd4F8ez/Fe/wBSTU5dS1zwvf8Ah8WehDUUmluHuJtRSyi+0xeeokUC7lEjNFlXAIG7q/hHxLa/A39p7xba+EdU/wCE28davf6bYWsOnytfy2aKmnWbbNm/ywBJOCAQFkZwcHNAH0LpP7RXw917xhpfhrTvEIvdQ1US/wBnXEFncNYXrRIXljgvRH9nlkRQxaNJCy7WBAIOLVr8dvA954B0XxpDrRbw1rV7Bp+n3v2O4BuZ5rj7PEqxmPfhpCAGK7cfNnbzXh3xW+F+uaX4m+GnhzwJ4cuVsPAfg3W73TpoYTHZjUDZpZ2UHmfd8w+ZM205OPmNcf4F0nWvGGk/steBLHwN4ns/CfhSS31DX9V1zSLnTvIvrPTpDHAYpkRyPPdWMpHlM21UaQhwgB9S3Hxv8EWnhvxpr82uxpo/g24ntNduzBLttJYY0klQfJmQqrr/AKsNydo+YEDUs/iR4c1Dxlb+FINS8zxDPpK64lj5MgYWRkEYlYldq5c4CsQxweODj5R+PX7Mniy18B6z4T0vxHe654Q8Z+PrXU59F03RX+1wpdX8Ut2Lu7ErhrREEr8RRMCEDSEZVuvk+HPizxF8e/jD46t9b8XeCLXSdPsND0kaJp9lI+rQwW7XMhjF5ZT7l824KKYerIwOSAAAexSftAeAIfB2o+KW8QoNEsdUm0SSf7NOXlvo5TC1tDFs8yeQyAqqxKxcj5d1RaL+0R4E1/TNfvLbU76KXQXii1DS77Rr601OFpQDAosZYVuHMucR7Iz5hBVNxBA+Y/APgfxH8M/DP7MWt+L/AA7r1/pWkW+ralr0FjpFzqF5ZaxfRmaKaa0to2kyDLcoWEZ2NJg7dwqx4uuPiavxZ1L4paTpPiLwf4W8W3On+HX1Cz8PSanrunaTaR3E5uxpwilaNrmeTyh5sLtEnzPEGYBQD6Y0P9oLwBr3hfxJ4gj8QLpum+G5DFrP9t2k+mT6c2xXAnguUjlj3Kyldyjdkbc1J4D+O/g34j+IJ9C0i91C31uKzXUP7N1vRb3SbmW2Zigniju4YmljDDaXQMFLKCRuGfnbxp8MobH4f+E/EOk6F418SaZcfECx8QeL7rxDYzXGuavbRBkiuGskQSeVHILYrbLBGUSHIhGDn0nwrpupfFz9pKw+Ja6Pqmh+D/DWgXOjaY2uWEthd6jdXM0TzSrbTKs0cUawKgMqKXZiVBUBmAPRvHnxs8IfDfWLTSNYvb2bWbq3e8j0vRdJvNVvPs6MFadoLSKWRIgxC+YyhcnGc8VX8S/H7wN4Vt9FkudXuNQl1m0GoWFnoem3Wq3c9qVB+0C3tYpJRDyAZCoQFlBOSBXk/hPXr/4b/tJfGG78ReE/FGqX3iG40tfD19o+g3F3a3NjHahFg+1onk27JOZywuJIlG8NnBzXEeMPDur6F+0L8X9a1vWfitof9twafbaM/gPw2mpRX+npa4MC3X2C4NrItw1x1lgwZFfOMOAD6a0v41eCdbl8FR6f4gt75vGcE1zoP2dHcXscUYklYELhAqkZ37cE7fvcVk3P7Snw1sfDra/deKrez0Qa5J4cGo3UE0UD30ZdZI0dkAdFMcmZVJjGxvm+U48J8ZfAXWbz4radovgO31rwP4c8B/Dy4ttEuLeNXhub27lINm00yOzfJbL5jwypMPMBEqFgxteH/A9146b9lbR5vh5P4a8O6DYS+JdT0uaxnS20u9gtEht7dvNBIkE9y8iiRt58kt8xBNAHrJ/a0+GK2eqStrGppd6XIUvtIbw7qQ1S3URJKZXsDb/aRCEkRjN5fljcPm5ro9e+Ongjw54Y8O6/c60bqw8RrG+jR6ZZz391qSvGJAbe2gR5pfkO87UO1eWwK8DuND8Q2Ph/9q3x/a+EdXfxbrVzPouhwDTpPtl3b21hFbW7Qrjc0TTtK4ZeCPmzxw/RvDcnwB+Mnge81zw/4g1Pwpovw3tvDmjXeh6Je6ybS8imX7UjpaxyvE0kawYdlCsIyN3ykUAeyD9p74Yp4Th8SXPiuDTtJk1Y6C7albT2k1tfgMTb3EMqLJA4VSxEqrhcMflIJS3/AGnPhzNofirVZtZvNNg8LRRz6zb6ro19Y3dnDIMxytbTwpMY25w6oVOG54OPkfUNF1DSf2gPB2s+N/COqzJ4h8Val8Rr3QbCyOpXmlWtraW+naa01vb72kkWSZJWEIkKMRwQjMPV7z4d3/xctf2hfHmt6XeeHNH8U+GD4Z0O31qBrO5NlbQXBa7mhkAaEPNM5VZQrhEBZVzigD6U1jx5oWg+IvDmhX195WreInmj0y2WGRzOYojLIcqpCKqDO5yBkgZyQDHp3xF8O6t4k8TaBaaks2reGkgfVoBG4FqJozJFucrtJKKWwpJAxnGRnwb9kKz8RfFjTfD3xk8a6dLpN/J4atdF0LS512vDbFI3urtxk4a5nQFf+mMUJ6uwHnut/Dj4jSfDn9of4haTq3jbQPEOv6tqa6b4V0rTLJ21CKCNbK0ZluLGS42yCLf+7dRsYMpBJagD6Tm/aQ+Hsfg3wv4nj1ue90zxQC2hw2Gl3d1e6ioUuxhs4omuHCqCzER4VeTgHNbPw2+MHhD4vQapL4S1gasml3C2l9/o8sLW05jWQwuJEUrIquodD8yNlHCspUfPej6Jf/A343eD31Dwr4i1zQtJ+Glp4d0FtB0me+Rb9Jx9ogZowY7ZpFS2/eztHHhOZAFbHb/st2niHwx8HPFPjDxd4evNM8UeINc1fxHfaKkMkl0mZWSGBVKh3YQwRKuF+YbcDkUAek+FPjV4M8cePPFPgzRNbW+8SeGDGNWsxbyoLffnbiRkCP0IOxm2kYODxWP4V/aZ+GPjTwB4i8caT4utJvCPh+6mstR1ieOW3t4pYwpdVaRF8wfOgDJuDFgFJPFfKWi/Bv4j/wBueB7SPQ77TNQ+KHhu+TxvryW7j+xxNffbponfjZN5VxLbRgnhjnGIzV2H4a694P8Ah3p00ng/V08NQ/Gm41vU9H0/S55510mGaSO0kW1hQySxK0NrIAiOSqq4BUGgD6m8I/tEeA/G/i2Dwtpup30Hiaa2lvF0bVtGvtNuxbx7N0zRXMMbLGTIoV2AVyHClijhcSy/bA+EOoLpk0XjKJdN1GV4INYmsbqLTVmRJHMMl60Qgil2RM4jkkVipVgCHUnyq817xn4l+JPxj+JsPgTxBaWeg+BF0nwhZ3mnzJeapJKZriSSOHZuRneO3Xy8eYoVN6o+UVP+FEtoXhf9ln4Wr4ZmudC0S9XWtdmhs2eziuLSxkfdO+3aHlvJlcB8b2DHBIxQB7/4L+OHgzx9N4hg0vVJ4bjw+kcuqQavp1zpklrE6s0crJdRxkxMqORIAUIU4PFUvBX7Q/gL4heIrfRNE1e5lvru3lu7FrzSryzt9RgjKh5bOeaJIrpBvU7oWcbWDZ2nNfNvxq+GvjDx5of7TOrWeia/CdZ1DRdDhhtLci7vtHsxC141rG4IlDCe8CgKfMwVAYnB29QvNB8J+DPH/wATX1D4ieK9X8F+E7qLSNR8daGdDt7MSRvugtLYWdmGdjFDvl8l8L5ah+q0AewaT+1p8Kdck0f7B4ne6tNWu1sLXU49LvP7P+1MxVLeS78nyIpWIG2OR1Zg6EAh0LdzZ/Erw5qGueKtHg1Hff8AhdYW1hDBIqWoli85MuV2sTH8xCkkAjOMivkjwn4JuPF3wX+DHwS0DwX4h0CHQ7zTdR8W3uraNNYWtoLKRLiYR3DqIrqa4ulGGt2lUhncsBgmh40vvHmi+A/2nNC0vwJ4n1jx94t1+9W0eHSbhbIaW9rb2sFzHd+X5UpWIf6qJnl3k5UKruoB9aaT8a/Bmu/8IMLLWfObxvayXvh9DazI17AkImeTayAxgRsp/ebfvAdSBVJv2hPh+ng/U/FB8QD+wrDVJNFe6FpOTcXscnlNBbJ5e66cyAoogD72BC5INeD+Pvgn4p134taXpXheXWfDOleAvhvJYaRqVrAn2e9vbhhH9kMkkbHb5dom9oHjmUSDEkZIJrWtheaDZ/su+J7/AOH2r6L4N0DSbo6j4d0jRb2+m0XU5bJFhZ7SNJLghSLpBIysVMgLHL7qAPoDQv2hvAGv6X4iv011tLj8OmMatb69YXOlXVl5igxNJb3UccoWTOEbbhyCFJIIqraftAeD/E2k+LhYaxfeH77w/pbalff8JF4fvtOlsrcrJtujb3UULyxgxScpwdhGQa+Wfix8N/FHxG+KcXxa1bwt4qtvh/ea5o9jNpOmR3cGujS7OK7ZL9oLUi6jzeXMTiJAJ1SLcyryFteJPh54jvvhz8dZPCPh/wAVXWieNV0nw5oT+Jre8m1opI4t72Z3u1a+W0jErOq3BwpSZ1Co4JAPZrbxz4v1K3+Gmi+DPHem+NvF9vpEPiHWbfWrCTR4fEOmzRPFHcGWO0mFm3nlJFiVNx2MpwATXZfBbx/JqXwhuPFPibxbY689tc6jJqWpWVm9tZWfkXEqy28IeNHkit/LaISsu6QR7/4sDx291PxH8J/jp8X9Q0/wN4g16/l8M6Rpvgy303Sp3sJ4LeG4eRGu1TyYSsrsSjuHZVURq7MiHvPg38ES37F+hfDTWhdaRc6t4Vaz1Q4K3EFxdws1wSG5DiSZzg9xg+lAHo0fxk8Hzaf4HvF1f9x42ZF0DdazB70vA1wvyFN0Y8pGYmQKBjBwSBXM+LP2rPhd4HvNbh1nxJJbW+hyPBqepRaXeT6dZzqm828t5HC0CT4KgQmTzCzogUsyqfI9D+C/jax/aV+FH/CSazN4qsvBXhLUTaahZ6JJp2lQ3DCC1gBBlm3XTxmcv+9xtRdsaclvONKtfGOsfsq+Efg5b+APFI8SarrsFn42v9Q0i6t7a0SXUjLeTGaRNt0JgJMvCXjCMxd1yiuAfXvjD48eDPA15ptlqV/fXOp6jaHULfTNH0e91O9+yggGd7e1hkljiBYLvdQu44zniquuftHfDzw/qGnafPr7Xep6lpkes2On6Xp9zf3V5aSMQkkMMEbvJnDNtUFgqOxAVGI8u8Ja5ffDX9pD4wXXiHwl4n1K98QT6Unh290fQbi7tLmxjtQi2/2pE8m3ZJzOWE8kSjeGzg5q7pej6nY/HP47/FC78L381xpGi2eheHmWyke4vYYbZ7ucWq7cyCSeZE+TduaHHUYoA7PTf2rvhXrB8ONp/in7dba/Lb21le22n3UloLicAw2886xGO2nbK4hnZJPmHy8iu1s/iV4c1DXPFWjwajvv/C6wtrCGCRUtRLF5yZcrtYmP5iFJIBGcZFfLnhv4NarofwT/AGYvAMXhy+if+3LDxD4mkjtnVbWaCCS9la5bjY7XRjX5+SRjtiuc8aX3jzRfAf7TmhaX4E8T6x4+8W6/eraPDpNwtkNLe1t7WC5ju/L8qUrEP9VEzy7ycqFV3UA+tNJ+NfgzXf8AhBhZaz5zeN7WS98PobWZGvYEhEzybWQGMCNlP7zb94DqQK5j4qfGfw8ngP4kw6V4+j8G6t4YaHTr/XpNHkvl0i6nWMwkQlQtw5E0eFUsMuoI6ivOr34Ka3rX7QnhLTtI1TxB4H8N+APAqWFhrmlWlq4nuLiZY3gRry2niOyG0QttG8eYvIDHPnnhz4Y+MtY+GOjaRrGj69qN540+Lp1jWrrV7ERzpplpcGSKa7WKFEjEken26j5I1PmqABkCgD6O+OHxN1r4N6D4I1eM2V9pE3iDT9I8QXV9C4eO1uSYftEexgqMJmhJ3ArtZhxwa5/4kftMQeDfi1JoEc2n2nhPwvYpqPjbXbyKWc2P2g+VYWcCRHcbiWRg5BVsRgcZdas/te3dtrPwZ8S+CF8OeIvE2teJtOlstLs9D0m4nT7USqwvLdKhgtQkjRvvmdAAjEZ24rybxh+zn4i0H4J/D/4d/atU8Q+KPFnjKx1Pxp4us7dJZBJGTdTXLl4mjCI1vDDGJE2YEalTnaQD6V1f4x+D9B8Q69ol9rAg1HQdG/t/VF+zzNHZ2WXAkklCFFJ8uQiMtvIUkKRzWJ4Y/aX+HPjDxBoujaVr001zrcbPpdxNpl3BZ35RA7xwXUkSwyyoM7okcupVwygowHzF8TrPxD4K/Z5/aB8P3+gX134r8ReKIPDtprkiGK68TRXwtYIJ/MciEyLHK8W2Ly4VaIhUiGQPSIdJPxe+I3wlsvCXhPWvDPgP4cRyanJNruiXGjr9q+yva2dlBFcIjyBFeR3ZFMYAQByTigD0rxZ+1Z8LvA95rcOs+JJLa30OR4NT1KLS7yfTrOdU3m3lvI4WgSfBUCEyeYWdEClmVTieIvG1zpnxSupZ/i/DpWiWmnReLrjwy3hwMYdEihlinMlyfmXzJ2WTccOBDsVMb2r530q18Y6x+yr4R+Dlv4A8UjxJquuwWfja/wBQ0i6t7a0SXUjLeTGaRNt0JgJMvCXjCMxd1yiv1fxx8E+LvF1/+0Xead4Z1R7jXLPQ/AOiSR2cuXtJCDd3SYjP7lDfPudcqPs7ZI2nAB9QXHxg8JWtj4KvJdVKQeMporfQibWbdePJC06Dbs3R5jRmJkCgY5weKrT/ABx8E2vg/wAXeKpda2aB4Tubqz1i9NpPtt5rfAnUDZuk2k4zGGBOQMkEV4vB8HvFOi/tNfCu1m8SeKvGHhPwzo2paiLrWrHT4rOzuDHHaW8Mb2lnAN5jlnO1mY7VyAOSfH9N0rxn4l/Z18P/AAsm8BeJ5Nc1zxyJfHF5eaTc2ttZQy6y9zM8croouUdFwJIN0aoMuyFkDgH3B41+IXh74deD7rxV4k1JdK0G1WNpryaNzs8x1RBtVS2SzqMYzk1xMP7VHwyuL+8sIteupNRgijuIbFdGvjcajDIZBHLYReTvv428qQh7USrtUtnbzWJ+1h4PvPiToPgLwTFok2saNrXi7Tv7bCwNJbw6fbM13L55CkKjmBI/mwCZAM81Q0zQbqb9qv4k+O7/AMNag9r4Y8Kafo2i3LWL/wClFzcXV0LQ4xIeYIzsydw2n0oA79f2g/h+3w1sPHq+IVbwzqE4tLOZbWc3FzcmUxC2jtdnnvP5isvkiMyZUjbwan+H/wAdPBXxQ13UtE8O6rPca1pcEdxqGmXmnXVldWSyO6IJ4p40eJ28tmCOAxUq+Nrqx+WPAfhHxB8LdJ/Zl1jxR4Z8Q3Gkadb61q2uW+naRealcWGsXyGaNpra3SSUEefdR7thCFiCVyK9m/ZnsfEuu+PPi/4+8V+Gb3wpea5rNvp+nafqSjz00+0tkWIkjKkM8szHYzIGZwGbGSAdZ40/ac+G/gHV9f0rV9fmOp6BElxqtlp+l3l/NZwtF5vnSJbxOViVCpaTGxN6BipdQbekftEfD3X/ABhpfhnTfEIvtR1bzRp1xBZ3DWF60SF5Y4L0R/Z5ZEUMWjSQsu1gQCDj551fwj4ltfgb+094ttfCOqf8Jt461e/02wtYdPla/ls0VNOs22bN/lgCScEAgLIzg4Oa7/UvhbPpvxm+B/hrQdEuLPwr4E0DUrxLyGBksorkwRWVtFvHymTbJcNtOTj5qAPQdd/aS+HfhvxLNod9r0oube7i0+7vLfTbufT7K6lYKkFzexxNb28hLINksisN6ZA3DLfFn7Snw78F69rmiajrV1PrOhpHLqWnaVpF7qNxaxPH5oleO2hkYRhCpaTG1N6BipdQfmT9nT4WQ3nhHwd4F8ez/Fe/1JNTl1LXPC9/4fFnoQ1FJpbh7ibUUsovtMXnqJFAu5RIzRZVwCBP8N/iRcx2/wAe9f0LwH4i1nx3428SX1noN1Z6NNPZX0FsP7OtfMvlXyIIo5IZndZ3jIBcqG3LuAPrO1+LvhC+1DwfZ2mtw3s3i62lvNDNpG80d5BFGskkgdFKqoV05cgEsAMk4qjq3x28C6Do3i7Vr/X47XTfCd8mmazcvbzbbW5dYWWL7n7wkXEP3Nwy4HUED528M+B9W/Z6+K3wn0270HxB4m0Twx8N5NC0yfQtLmvI59XkuIBNHJIibLYOsSbZLho4wC25lCk1z2j/AAr8U+MvgR4R0HxL4MvINR+IXxPl1/xdp01vK8VnZpezXJWfKcRtHaW8Q3BVbzF/vDIB9Hw/tUfDK4v7ywi166k1GCKO4hsV0a+NxqMMhkEcthF5O+/jbypCHtRKu1S2dvNa8f7QHgCT4Z2nxAXxDGfC15J9ntrn7NMJp5/MMX2dLbZ5zT+YrJ5ITzCwI25rz7TNBupv2q/iT47v/DWoPa+GPCmn6Noty1i/+lFzcXV0LQ4xIeYIzsydw2n0ryDwL4H1/wCGegfsz674q8M67d6NpcesarrtpYaVd6jdafrF+jTxSy2kCSS/KZbmPcEPltJg7cg0AfT/AId+P3gXxNpPinULbV7iyTwvF9o1q11jTbrTbuwi8oyiWS2uYo5gjIGKvs2ttYKSVIFPwx+0v8OfGHiDRdG0rXpprnW42fS7ibTLuCzvyiB3jgupIlhllQZ3RI5dSrhlBRgPl74/WHiPV/Bfxs+Ir6DqOmt4+stH8A+GNFvEFtqNzBJcmJp3icjyWla7k2Ry7XURjzAmcL6ZHp6fFX4jfCaDwv4Q17w78PvhrHLq076voVzpJNyLR7W0sbaGdEeTYryM7IpjACAOScUAd5ofxo0Hw1/wm+s698RP+Ek01fFD6HYabY6FKJ7G5SONW063ihR5r6UNvkZkVjy/AWM409P/AGnvhzqGi6jqp1fULCy03V7bQr46poV/YyWl7ceX5Mc0c8CPGG82L52AQb1ywzXzX8M/hT4x8Xab8H9L/sbWPA3iOK81Xx9rni57BluNJkvppsWMIuIzDJcyJOUdZY5PKSLJTcyEP0HwJ421j4F+JPAFxomuan4r+K/ibWJb/XvEOlNBHpFgsot0vrrykhjE/kW8LwxJ5Zd2UgBFYgA+xNF+IGgeI/FWveHNMv8A7bq2gmJdSjihkMds8i70jaXb5Zk24YxhiyhlJADKT0VeF/sZ+G9R8F/BWPw9rui3mleJtL1S+tdYvL2OXfrN0szZ1LzZMtN9oXZJv3MMkrn5MD3SgAooooAKKKKACiiigAooooAKKKKACiiigAooooAKKKKACiiigAooooAKKKKACiiigAooooAKKKKACiiigAooryz47/FbU/h/D4V0Lwxa2l7418X6sukaRHfqzW0GEaWe6mVGVmjiijdiqsCx2Lld24AHQ+H/AIP+EfC/xG8TePdN0cW/i3xJFBDqmpNcSyNOkKhYlCs5RAABwgXOBnOK7Kvm/wAX6t49+BHjT4Vy3/xE1Px/p3irXo/DWqaVqum6fbpG80Mki3Voba3ikjEbwnKSvMCjkE7gHrjvEvxK8WazpPx/8ef8Lf1LwP4X8FapcaTotrb2GltZma2tId4ma4tJJZS927RhFkViflU5K4APsGuLs/g74QsfixffEuHSNvja905dJn1RrmZibVWVhEIy/lqNyqcqoJxya8h1v4h+P/HTfA3wjbandfD/AMYeKNObxB4pfTLW3kn0+0htF86JEuopkQtdXECAspI2tzwa0P2dfHHiC51j40N4n8Zah4l8NeFNf/smxv8AWbeyhljSC0ilunZrW3gVh5krDleAgGeuQD6Cor4fb4kfFXWPhj8LPHkPxJ1/StU+JHjC0tbDw7/Zmkmys9LubmWVFw1m07EWUedxmzuYEntXtP8AwmHiz42fFLxd4Z8J+JJfBPhHwbcxafqWuadZ29zqGoai0Ile3gNwksMUUSyQ7y0TuzMVXYFLMAe70V4n+z9468Sah42+KXgHxLq7+J5/BeqW0Nr4hmtoYJ7u3urZbhI51hVIjLFuKFo0QMNh2g5J5G6+NMsviX4sfFS9v75Phz8MrS70iy020maOPVL+JBJezOA2JNjBLeMOCFYSsOuaAPpqivjn4c+LNQ8YeIvAEvxdvviPaan4sDSaJLY38eh+G/tXl/aTbQR2Nyl448tCF/tANvETEBd+0+s67+1l4Z0a4vrmHQfEWreEtN1WPRNR8YWEFudMtLxp1tzGQ86zzBJXRWeCGRASRuyrBQD22ivKvH/7QFr8N9ViXVvBvik+HTqFrpcviiK3thYwTzypDGDG863LpvkQGSOB0+bhjg49H13XLDwzomoaxql1HY6Zp9vJdXV1McJDEilndj6BQT+FAF6ivlz9m340fEDx58aNfh8YTJbeGfE3h638U+EdFNskcun2P2mWDbI4UO8kifZpmDE7DLtGMGsHxL8SvFms6T8f/Hn/AAt/UvA/hfwVqlxpOi2tvYaW1mZra0h3iZri0kllL3btGEWRWJ+VTkrgA+waK8E+Knxm8TeB/wBi3U/iNqsUPhfxuvhWK7aGRFVLLU5oUVU2y7gNs8ija+emDnmqPhP4qeJPix448GaZ4M8Tw6l4K8P2C33i/wAbadDb3FlrF15exLC2m2mMktvlmaEfuwEQMjPgAH0TRXz34f8A22PCHiXw34d8VWnhrxUPBGtajHpKeKZrO3Syt7qSYwxpIpn84q0mxfMjieNTIFZlZXVPR7P4z6Fea58Q9OMV5bx+BViOq30yxrbkvbC5KxtvySkZUtuCgFhgnnAB3tFeGeLv2wPB3grwT8M/E+paVr62fj42xsLeO2hM9nFMI8TXQMoVEUzRBtrOQXGAa3tf/aQ8LaB8e/DfwiNtqd94n1q2luRcWcKNZ2SpG8gW4kLgq7LGxVFVjjBIAINAHqtFeKeA/FmpyftWfFfwvNfz3ek2+jaJqdtbyzO6WkkguY5VjU8KGEMbEL3yTyTjW8f/ALQFr8N9ViXVvBvik+HTqFrpcviiK3thYwTzypDGDG863LpvkQGSOB0+bhjg4APVaK8l8UftHaVoHibX9J0/wv4m8VQeGhGfEOqaFaQy22k70Em1xJMkk7rERI0dskzqrLlcsqns/hz8QNP+Jvw70Dxnp0F1ZaVrVhFqVvHqCKkywyIHUuFZgDtIPBPWgDp6K+dLT9tTTL3wn4e8WRfDTxx/wiXiDUrfS9L1pjpKx3Us9x5EJWE3/n7WfnmIHb8xGK6n4gftO6H4H1DxRb2fhzxF4vi8J2/2rxJeaDFbGDR08sS4la4ni8x/KzIY4BK6rjco3KGAPYqK8g139pzw5p/jzT/Bei6Nr3jDxPqOgx+I7Ow0W3hBms3kKKxe4liSI4Bb96yL0XO90RuY8TfHPwj8Uvh34Ev4NT8ZeHF8QeMLbQ4rTRWjtNRjv4J3MtpdHcQsKm3kE3lsdyAhWYNyAfQ1FeHeJP2tvD3h+38Q6tB4X8Ua74M8OXbWeteMNLt7Z9OsZI3CXB2vcJcTLCT+8aCGQDawBJVgG/Gr4leHvEE7eB7DS/G/i/WRYLrdxD8O9TOn3VhbNuWKaS5+1Wy/Od2yHe7SbCfLYLmgD3OivD/2Qvi5d/Fn9n/TvE+o6jNrrQXV/ZJq/wBlKS6jBb3MsUVwYVQFZHjRSUCA7icKOBW/4b+PNvrXxGsfBeqeDvE3hLU9TsbjUdLm1qO08m/ggeNZCnkXErxMBNG2ydI2wcYBBAAPUaK53xt4f1nxJp0Nno/im68I5k3XF/p1pbz3ewA4WI3CSRJlsZLxSZXcBtJDD5d8C/tLeNtK+E3ju/m1C08eXkfjlvB3gbXL6GO3XWWlnSGKSb7OqRyJE7yBnhVA627YwfmoA+xKK+d21jx38JPjh8LvDerePb3x7pnjOPULa+h1SwsbY2dxb2wnWe1+zQxMIyQyFJTKQGT5sgkpovjT4qXX7X8HhTWNX0a28IQ+HbzWJND0e18wqhukgs3nu5QHeV9s7lI0iRNu3MuN9AH0TXOw/D/QIfHk/jQWHmeJprFdM+3zTSSGO2D7/KiVmKxBmwzbAu8qpbO1ceAeK/i1Fr/7SnirwRe/HFPhbZ6PaaXZ6fo9pdaMl3qd/cCWWRgt9bTO3yPbIqx4ySeMmvede8QWvwp+G2pa54g1S91Wy8P6ZLeX2o3EcX2m4SGMu7lYkjj3kKeEVVyeAKAOoorw3R/2p49Q1/wDpmofDPxp4eTxvL5ejXmovpLRyD7O1wXdIb+SVFESljmPjgEZIFL4k/a28PeH7fxDq0HhfxRrvgzw5dtZ614w0u3tn06xkjcJcHa9wlxMsJP7xoIZANrAElWAAPcaK8q/aV+Jl18N/wBnXxr4w0G8ji1O30l20m6wjr9qlAjtmAYFWzJJHgEEHI4NaPjr4mQ/Av4OJ4o8YNea1PptvaQXf9mwxm4vbqR44QI0JjTc8rjjKqM9gKAPRKK8i8OftDDVvijY+AtY+H/irwhrV5pdxrEUmry6XLCLaF0R3Y2t7Oy/PKijKjJJ9DjlPhH8btAtfhp4cn8Njx38RtT8UyX+sadpupS20urS2wumEkrPJLFbwWyFlEYeRPlKKoLfLQB9EUV4ZN+2F4Isfh34e8X31lrlnba14ifwtDp32WO4vEv0llidCsEjrIA0D4MLSbsqF3E4qy37SWh32l/Eex1/SfEvgHV/COinV9Ss9QS0a7SyeKRkubd4Jp4XOYpAAWyHTDKO4B7VRXiXwV+MXhj/AIRC+0SC78T3Vv4L0DTr/Utb8WSJNculxam5UTzBzvuFiCvJwFHmLgnts/Db9ozw58UtY8NabpOnaxBca74Xj8XRG8gjVbazkkWOJZisjbZHJYqq7hiN8sMAEA9UrnvH/wAP9B+KPhO98M+J7E6lod6YzcWvnyQ+ZskWRQWjZWxuRTgHBxg5BIrziz/au8Jax4Q0jXNH07Wdan13WrzQ9C0ezig+2avPbSyJM8G+VYliAhkk8yWSMBV5wxCnpvhH8ZLb4tyeKYI/Det+GL/w3qf9k39nrX2VnE/kxzYVraeaNgEmTOG4Jx2oA9BAwMAYFLXi/wC0s/iDw18PvFfjG1+Kd78PrDQ9HnubdbHT7CSN7hUYqbhrqGYyAv5arHF5R+Zhlyy7eP0n4tfEP4gWfwj8EGWLwZ458S+HB4l8U6hbWyPNpNrGIlZLeGdXRZpZpQgMquECS/IxAwAfTFFeC/CfxV42uPiF8XPhtf8Ain+3rnw2mn3Gk+JdTsLc3CreQO/l3EVsII5DG0ZIKpHlXUHJBNZHgfxZ418P/taXXw4/4Ti++InheHwsuq6rNrFnYpdaPeNOVgj8yzt4E/fR7m8uRS2I9wIB5APpGud8Y/D/AEDx8dDOvWH2/wDsXU4dYsB50kYiu4t3lyEIw37dx+VsrnBI4FeMaL40+Kl1+1/B4U1jV9GtvCEPh281iTQ9HtfMKobpILN57uUB3lfbO5SNIkTbtzLjfXpPxi+N3hv4HaboF74jF9Imt6vBolnFp1sbiZ7iUOVAjU7mGEPChmJwFUkgUAegUV5L4f8A2k/Dt5eeM7HxNperfD7UfCVhHq2qWviQW2UsZFcrcrJbTTRsn7uRcB9wKEFRxmt4b/aZ03WPEvhXStW8G+K/CFt4s8xdA1XXra1S21GRY/NEYWK4kmgd4g0ircRxEhGHDfLQB7HRXjd3+1R4Th8Panqltp+s6i9r4rbwbaafawRG51TUFkWNxaq0oVkUl2LuyYWGRjwOd63+PPhl9F+I+qXf2rTLTwDdz2msNeIikGK2juDJHhzuRo5V2k4JORgUAejUVleFdeHirwvpGtCwvNLXUbSK7FjqCKlzbiRA3lyqrMFdc4IDEAg8mvmD4gfHrxrpH7Y+jaFp+sxw/DTTbvStC1vT1toXMl9qNvfSQs0pUyIVaKzGFYDEvI5zQB9aUV8kftp/Hjx14e2eEvhPrMeheIbKSwn1jWpLCK7W2F5dJa2dmiyqU82Z5GkORlY4GPVlzn/GD9oa10X42fEHw9rHx3Pwu0jwh4bsJorW3XSTdajqEq3EshWK6tppJsRC2/dw45cAcmgD7Hor5/0L9pK78E+DfhDpXxE0XU7r4n+NtKaZdF0WyTzHuooEkljZHkURMS6j5mCIdxdkRGZa1x+254Wt/CviHXf+EQ8YSReFbuWz8U2yWlr5nh9o5TGTO32ny5c434tXnbYVYqAwyAfRNFNjkWSNXU5VhkH2p1ABRRRQAUUUUAFFFFAHO/8ACv8AQP8AhYB8b/YM+KP7M/sf7cZpDi083zfLEe7YPn5LBdxwBnAApfHngDQfiZ4dk0HxNY/2po00scs1k00kcc+xw6pIEYeZGSo3RtlGHDAjiuhooARVCqFUAADAA7UtFFABRRRQAUUUUAFFFFABXPeP/h/oPxR8J3vhnxPYnUtDvTGbi18+SHzNkiyKC0bK2NyKcA4OMHIJFdDRQAgGBgDApaKKACiiigAooooAKKKKACiiigAooooAKKKKACiiigAooooA53xj8P8AQPHx0M69Yfb/AOxdTh1iwHnSRiK7i3eXIQjDft3H5WyucEjgV0VFFABRRRQAUUUUAFFFFABRRRQAUUUUAIRuBB6Vz/w/+H+g/C7wjYeGPDFh/ZuiWO/yLYzSTFd7tI5LyMzsSzscsSea6GigAooooAKKKKAOd8Y/D/QPHx0M69Yfb/7F1OHWLAedJGIruLd5chCMN+3cflbK5wSOBXRUUUAFFFFABRRRQAUUUUAFFFFABRRRQAUUUUAFFFFABRRRQAUUUUAFFFFABRRRQAUUUUAFFFFABRRXm/gHx/4l8RfETxfoWu6Ja6Ja6bb2tzYQxz+dcNHLJcJumZTsBYQBgq52hsFmPRpXTYrnpFFeFeBPjlrniDxBpyXsmj3EFz9sOp6HY2sqah4dWIOyG7dpWBzsCYMcW5nBXIBq9ofxb8SpZ+D/ABNra6SvhTxU5WC1tbeVLrT1eF57dpJmlKS5SPawEceGcYJA5v2bRPOj2eivHfDHxR8U3S+CNe1aPSf+EZ8YTeTa2lrbypdWHmxPNbNJM0rLLuRNrARphnGCQOfYqmUXHcpO4UUUVIwrxP47eCfFMnxI+GHxF8L6Q/ih/CM99DfeHoLuK2uLq3vIliaWBpmSIyRFQ2yR0DKXG4HAPtlFAHhkPhHxV8YPit4X8Y+KfDk/g/wz4O8+50jw/qFxbT6he6lLEYjczm3klhjijjeRY1WVmZpCzbNqg8b8F/gj4T+Dnwbf4j/FH4feHLf4h6fJqXinWdWk0+zub+2la4nucJdc5ZEZVUiTAwBmvqWqWtaLp/iTSbvS9WsLXVNMvImhubK9hWaGeNhhkdGBVlI6gjBoA+Xfhh4o8fXXxL8WfFDXfgn40u7jXLe30/QIbPUNDKWejxgyR7/M1NCs00kjSSKFwuEXLbcngfhD4f8AHvxS+BviD4WHw1qvhm/1bxfqkXjvxFeXtk0VtFNcm5ube3MNxI8sskE0cAYKEXMhLAqob7sVQqhVAAAwAO1U9L0TTtDW5XTrC1sFurh7qcWsKxiWZzl5H2gbnY8ljye9AHj/AI7+F+q6x8bfgodM0eKLwD4Nj1G9nZXiWOC5+yrbWUaxlt/CSzkFVIG0ZIOK57wHpvxA+A3iD4j6Zb/DzVPHul+IPEV14k0rWNH1SwhRDdYLW10l1cRSRmN0A3RLKCjAgbgVr6OooA8w+BHwr1L4c6P4h1HxHd2moeNPFWqy63rVxYA/ZkmZUjjt4CwDGKKKOONWYAttZiAWwPnfwL8KtU+K3/BOu78K6DHBd+Ib68vrqa1vpdiXd1FrUk89vI/8PmGJ4yTwN3PFfa9UdJ0PTtAt5LfS9PtdNt5JpLl4rSFYlaWRy8khCgAszszM3Ukknk0AeI3XhXxZ8bviZ4M1vXfCN54A8MeDTcX9tZ6xc2c99e6lLA9vGyi0nmjjhijkkbLSbmdgNgC7j5j+zr+zvN4L03wN4Y8W/CjxLf3+g3Mk11rmr+MRfeHBcIZWW+tbBr6T947lWQNaRFGkZsqV5+yqKAPlzxd8P/GXxR+LHg7VV8Da/wCFLnSNet9T1XVNd8Tw6joMsEClCljp/wBomXzZAQyTG1tpEwX3K5Kt2v7S/wAN/FXxth8PfD7T5LjRvBGqTvceKNetZIDMlvDtaKzijk3bjNIV3Fo3QJG4YHcAfbqKAPnNfgr448KftJ+APGMXifXvH+iw6Pqukarca0NLt2sEkEEsARba3tjIHkh2nIfbwflGaP2Zf2ZdD8MeCdH8R+PPh34bj+K1xqN5rV/qk2n2lzfW11PdyzKFulDHKK6qCrnAUYNfRlFAHj37THgHXPid4f8AB3hzStM/tDTJvFml3euObhIhBp9tN9odiGYF8vFEm1cn589Aa8r+Oun6/wDA/wAWfHX4maZYrB4Z1vwBGzXQnQK+uQNLBApi3ByzxywjcBg7AM5xX1rWd4g8N6T4s0mbS9c0uy1nTJijSWWoW6TwuUYOhZHBBIZVYZHBUHqKAPlnw78JfGvjH4f/AAi+FepeBpfBvhPwbNp13rmqXOo2lxBqZsAjQQ2aQyNKyyzKsjPOkBVUI2szYGB40+F/xlHgP9oLwd4e8HG51fx1r17ew+J7vUrRbObTZ4YIFhiTzvOFwsSmPbIkcYCuwckKj/a1FAHyd8Z/gD4t8at46j0nRYxY6D4Ht9B8FW32iFBdXnmrcTOvzfucNa2cQL7R8rHoM1Z8E/AnxT4d+Knw18c+JfJkvLez1zXfF+qNcxiOLU7uK1ijgUbgWihhjeJG2kBIMkgtz9UVT1fR7DxBpd3pmqWVvqWm3kTQXNneRLLDPGwwyOjAhlIJBBGCDQB4h+zDpsvizWPiD8X7hGSPx3qEX9jrIm1v7HtEMNnJj0lzLOP9mZK5fxd8P/GXxR+LHg7VV8Da/wCFLnSNet9T1XVNd8Tw6joMsEClCljp/wBomXzZAQyTG1tpEwX3K5Kt9P29vFawRwQRpDDGoRI41CqqgYAAHQAdqkoA+Ltd+Hfxn0X4U/Gv4f8AhnwT9o1nxZr2r39v4rn1GzSzmsr1h/q084TG5WNvLCyJHGuwsJG2oj/R/jjw9rPhv4Ca1oHgqyGoa9ZeHZdP0e18xIhJOtuY4RudlVRuC9WA969CooA+ctQ+BeuWulfs3eDbGwiufC/gq6gvdau2kRfLez0947YBC2XLTuG+UNjZkkcZ4Dwv+zvd6T4n8XaV4q+FvifxnFrnjK51d9TXxl5fhq7tJ7lZY5LvT2vhvaKPCtGbOQOYVGWUhh9mUUAfIfg/xf4sh/aE+Oninwt8Op/G9tHLZeEtLm0zUbO1W1lsbUSvHP8AaJY9sJmvGG+HzWHlsDHlV3aXgX9mvxV4P1z4Labdvb6hZ+HX1zxL4g1uBl8uXW7xWVBHGzByubu6IbZjEa52kgV9M6L4b0nw2t4uk6XZaWt7dSX10tlbpCJ7iQ5kmfaBukY8ljye5rRoA+NfDvwg+JWofsz2f7Pl14Pn8PxyJLpWteN57+yewmsmuXaae0iima4kmmjb5VmiiAMjF2+XD9dY+F/iL8I/it8V7rwx8P38UQ+LRpp0LW01K0htLDybRbbyr4SzLOscTqZP3EUxKyHA3cV9OUUAeWfDH4c3X7PfwF0jwvoFh/wlmp6Pa75YYpUs21G4eQy3LxlzsRnd5WVWYLkqpdBlhwnwP+F3iDTfjdrPjSbw7rvhPw3JoiaTFYeNNeTXdXnuPP8ANMsc/wBoumt7cAlfKW52uwDGJSoZvo6igD5y/aMk+JnjDxdY+DdM8B+Jrz4XPAJ9c1jwvqmmwahqjZ/5B8f2i8ge3hI/1synewyiBQTJUXxQ+HuueIPh78J9Q8H/AA4utETwN4os9W/4QOafT7e4a0iWWArC0dw9qHVZfNVTKAQuCysa+kqKAPDNE8N+KvGHxUk+Knifwpe6ND4e0a407w14Ta9tZtRkkmZXup5THMbZJJPKhijXzmUKCzuhbC4/wlj8bXn7SXjvxf4k+GfiXw/pmu2Gn6Xpd5f3ukSx2dtbRzSSCZbe9kkDSTzPjYrjAUkrzj6LooA+ePjhb/EP41/DvxJ8MYPhpNo0uvRSabceJ9T1KxuNHtoGzuuIlSU3UrhQCiNbR/PjLIBurov2jvhzr/i79nXUvAPhWGTUbvU4rLRpZZ50DpZNNFHdTMzuu4rB5rYByT0BPFey0UAeM+J/hzr3iH9pTwPra2MUPg/wt4b1Fba+MiEjUbl4YlUR53fLBHId20D58Z5Irxvw78IPiVqH7M9n+z5deD5/D8ciS6VrXjee/snsJrJrl2mntIopmuJJpo2+VZoogDIxdvlw/wBlUUAeL/tFfDXVvHvhHwN4R0PSvtuiDxRpM2sf6QkQt9NtZROxwzAvloYk2rk/PnoDVz9obwLr3xHPw60fS7NbjR4fF1hquuTtIiiG0tN9wvyswLbp44FwoY/MSRgEj1yigD5x8dfD/wAfXfxO+MvjTStDjub3/hB4PD3g8G5hVru4IuJpj8zjyx5rwLlymdnoM159J+zPL4I8WeHH134P2fxr8L6f4D0zw5Y2hj0yaXS7y0ZzKxjv5o0VJhKDvjZ2zFgjGCfs+igD4YtfDHjH4b+NP2d/AcukN481XwZYav4q1HR7HUkaaCJ3FpaQ20t00aSC3W8dE8149yQEhgVCnp/H3wN+IfxM8K/FzxDc6EumeJviGdM8OWuhyXkEk2k6DFOFmeeRZPKaVkluZmSN3Ayiqzmvq9fDekr4hbXhpdkNda1Fi2pi3T7SbcOXEJlxu8sMS23OMnOM1o0AfL37SH7Kc3iLwP8AFi98EX3iCTWvGWlR2tx4Vs761tdPv7mOEW8Eru6LKgRNpZUnRJBHtZHBKt1Xir9mXTo44Nc8P6p4g0jWLDwmvhh9L0C6t7aLVrOIForZ3kjLQncWUSwyQuoc/OMAj3eigD4+8A/sx+JJPBnwK+HesaVJ4a8LeC9GXVNZ1XTL9IL6XVnQqbO1uIJPPgUNJO0ssZTeCiK5DOK9Y/ZN+FmrfCn4b6rba/Bd22tav4h1PVriK/1A6hOsclwy24e4aSRpG+zxwZLOzZzk5r2migD5M1aP4ifET4q3Os/EX4LeLNV8J6De/wDFL+GtL1PQ5bGRkPy6le+bqMZlnP8AyziKFIRyC7ncvYeLtA8Y+C/2mG+JWleB9S8caPqnhGPQntdIvbGG80+4hummG9bq4hRo5BKeY3YhouVIINfQdFAHyxqXhv4xfDDwL4j1zwv4Uj8R/FP4ga59s1i40++tpLfw7aiNYYfKW7lt1u3ggjRVTKK8hdmKrgHvPgLog+HvhDWrW0+GXjDR9QRTf3l94jvtKudT8SXhU75HmhvZQ0zFQP3rRRruVV2ouF9rooA+dPhLH42vP2kvHfi/xJ8M/Evh/TNdsNP0vS7y/vdIljs7a2jmkkEy297JIGknmfGxXGApJXnGb+0Jrmr3v7Tnwc0vRfDcnjA+G7TU/Fd9pFpcww3RUrHYwPEZ3SIupupWCyOgIRiGyoDfTtZy+G9JXxC2vDS7Ia61qLFtTFun2k24cuITLjd5YYltucZOcZoA+TviF+z74++K/hL4u+Lr3SIdM8WeKW0uHSvCt1dwySR6Zp1ys62s8yM0ImuW84kKzRp5iKXIDEeh3vhjxf8AGb4peCvE+t+D73wR4b8Dvc6laaXq15ZzX+qajJbtBH8trNNDHBGkkhDGXezkDaqrlvf6KAPjr4K/s4+N/hpcfBrxLPpjXGvy6hql142srzUFvItPa9SeXzbRZZHS3ZJWRHNoVMoc7/MAyIW+Huq/Ff8Aar+Knh2zmguPhJdXWj6n4ouIJARNqNrAUOlcDq4S0lmwflSMIRmbj7LrI07whoWj6LcaPYaJp1jpFw0zTWFvaRxwSmVmaUtGAFJcsxbI+YsSc5oA5T4K/FK5+L2g6xrn9gnR9Fi1e6sdGvPtQmXVrOJgiXyDYuyORg+0fNlVDBiGFeCeNvgT8Qde+Ffxm1Oy0eOL4g6r44i8T+HbOS7hbzEsJLRbIM+8InmR2hOGYbfNwecivre0tINPtYbW1hjtraFFjihhQKkaAYCqBwAAAABU1AHyuv7N3iODSfhXZahENf1e58bR+M/Hmteeiq11HbSvGFViGaJJhbQxogO1IkyANxrKtfDfxPisfj1oknwo1C81b4ga3fJYazealpn9jx2L20VlbSXAF21zsWKPzGRYGbkgDJ4+vaKAPnj4W/AzXfBfxg8JT36fbvDfgj4eWvhnS9UldC93ePKv2p9u4smEtbfkqM+YQCcGuKX4E+OdW/ZTuvB954cjt/E/jTxg+qeJLR7y3YWtpcav9onZ3DlZcWyqmFLE5AA4wPryigBFUKoVQAAMADtS0UUAFFFFABRRRQAUUUUAFFFFABRRRQAUUUUAFFFFABRRRQAUUUUAFFFFABRRRQAUUUUAFFFFABRRRQAUUUUAFFFFABRRRQAUUUUAFFFFABRRRQAUUUUAFFFFABRRRQAUUUUAFFFFABRRRQAUUUUAFFFFABRRRQAUUUUAFFFFABRRRQAUUUUAFFFFABRRRQAUUUUAFFFFABRRRQAUUUUAFFFFABRRRQAV5boPhrxxD8Utf1++07QbXS9XsrawL2msTy3FusBuCsgRrRVYsZx8u4bdp5avUqKpOwmrngvhP4Fa3Y33hiLULHw9YLo5m+3eIdOuJZdR1xXjdHW4VoU2iUuJX3SS/Ogxn7w1PD/wl8Ryab4Q8M+IDpJ8M+FWJt7myuZXuNQCQvBbiWFolWHCSbmxJJllGMDmvZqKp1GyeRHj3hP4X+J7W38E6FrT6SPD3g+US2l3ZXMr3OoeVE8Nv5sLRKsOEfc2JJMsoxgc17DRRUyk5blJWPI/2pmmb4Rpbw3l7YfbPEnh2wln067ltLjyJ9asoJlSaJlkTdFJIhZGBwxwa5n/AIZt8If9BLxz/wCHA1//AOTa6f8Aai/5Jdp//Y3+Ff8A1INPrq6kZ5b/AMM2+EP+gl45/wDDga//APJtH/DNvhD/AKCXjn/w4Gv/APybXpd/eJp9jc3cgZo4I2lYL1IUEnHvxXBL8cNEdlAsr/5jj7qf/FV2UMLiMSm6MW7Hn4rH4TBtRxFRRb2uUf8Ahm3wh/0EvHP/AIcDX/8A5No/4Zt8If8AQS8c/wDhwNf/APk2vVI0MkiIOCxAH415R4X/AGkvCfif4Y+MPHKi6sdN8KXV9Z6na3Cg3CyWzEDaoPzeb8pj/vbwOua47noWH/8ADNvhD/oJeOf/AA4Gv/8AybR/wzb4Q/6CXjn/AMOBr/8A8m1s+FfjN4U8TaH4QvptWs9EvvFFhbahYaPqd3FHeMsyhkTZu5bJ28ZyQQM1pWfxQ8Gajq8mlWvi/QbnVI/MEllFqULTJsBL7kDZG0KxORxtOelPVaMWhyn/AAzb4Q/6CXjn/wAOBr//AMm0f8M2+EP+gl45/wDDga//APJtdTD8VvBNxof9sxeMNBk0jzjb/bl1KHyfNC7zHu3Y3bfm29cc9K0bXxl4fvrFb2217TJ7JrI6kLmO8jaM2oODcbg2PKBBBfoCDzRdjOF/4Zt8If8AQS8c/wDhwNf/APk2j/hm3wh/0EvHP/hwNf8A/k2vQIfEuj3KI8OrWMqtPHaq0dyjBpnUOkQweXZWVgvUggjg1nQ/Erwhcf2wIvFWiS/2MC2pbdQhIsgCVJm+b5AGBBJwAQR1ouxHIf8ADNvhD/oJeOf/AA4Gv/8AybR/wzb4Q/6CXjn/AMOBr/8A8m11T/FLwXHoB11vF+hf2Ks32Y6gNRhMAlxny94bG/HO3rjmtltf0tdGTWG1OzGkSRpKmoG4T7OyPgIwkztIbcMHODkUageef8M2+EP+gl45/wDDga//APJtH/DNvhD/AKCXjn/w4Gv/APybXb67448OeF4LubWNf0zSorSVILlry7jjEMjruRHyflZl+YA8kcjiotU+IXhXRLHS73UPE2j2VnquP7PuJ76JUvMgEGIlsOMEHK5HIouxnG/8M2+EP+gl45/8OBr/AP8AJtH/AAzb4Q/6CXjn/wAOBr//AMm100Hxb8C3V5PaQ+NfD0t1AGM0CarAXjC/eLLuyMd89K3G8RaTHqh0xtUsl1ISJCbI3CecJHRpEQpnduZEZgMZKqSOBRdiPPf+GbfCH/QS8c/+HA1//wCTaP8Ahm3wh/0EvHP/AIcDX/8A5NrrtV+JXhDQvsv9peKtFsBdTPbwG5v4oxLIj7HRSW5Kv8pHZuDzT/GfjW18DLokt/bzvaanqtvpDXUeNlpJOSsTy5P3Gk2R5HRpF7ZouxnHf8M2+EP+gl45/wDDga//APJtH/DNvhD/AKCXjn/w4Gv/APybXT+F/iRpPirVNdsoG+zHS9SuNLSS5lRReyW6Rm5eFc5KRNJ5bNjhlbtVhviV4QXUrHT28V6IL++MYtbX+0YfNn8xQ0exd2W3qQVx94EYzRdgch/wzb4Q/wCgl45/8OBr/wD8m0f8M2+EP+gl45/8OBr/AP8AJtdXcfErw4t5q2n2Oq2eta7pcTzXOh6bdwyXqhSAw8suMFcjOSMd8VNpPjzRNV0u61D7fbWlrbENJJcXUIUROxEM5ZXIEcww0bEjcrA47UXYHHf8M2+EP+gl45/8OBr/AP8AJtH/AAzb4Q/6CXjn/wAOBr//AMm16EviLSWktkXVLEvc3MlnAouUzNPHu8yJBn5nTY+5RyNpyBg1o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XCfHr4KaH4J+BfxF8RaLrfjmy1jSPDmo6hZXP/Ce64/lTxWskkb7WvCrYZQcMCDjkGvo2vMP2pP+TZPi7/2KGr/+kUtF2B77GgjjVBkhRgbiSfxJ5NOoopAFFFFABRRRQAUUUUAFFFFABRRRQAUUUUAFFFFABRRRQAUUUUAFFFFAHkn7UX/JLtP/AOxv8K/+pBp9dXXKftRf8ku0/wD7G/wr/wCpBp9dXQBS1q0k1DRr+1ix5s9vJEm44G5lIGT+NeKxfBfxKrIStl8pBP8ApH/1q93owfSvUweY18DGUaVte54eYZPhszlGde947Wdv0HwuI5o3PRWBP4V85eF/2V73Tf7Gkvdbt4rdJLqfW9Ht4i8GrTJeXNzpkjOcFfJNz842ndsQdEGfoqivKaue7ex8pax+z38VLzwX4e8JjVdPutI0nSdAht4YtVa0t47mykjkufNQW7PceY0Y8tiyhM8qCPm9I+I/wLvfH958YPKurLSY/Gvh2x0mzuEUmS3mh+0+YZAAPkbzkHBJI3cdM+y0U3rv/VxLQ+VtY+GfiTwZ4u+H+vDw8useJbvxXBJPBceIJL2J47fSr6ONmmNqiwBfMIX5Dn5QWHGIm/ZL8Uaxb3UGpajo9rpup6FrMOo6VaNIY2u7u/mvLe1Vto/0WN5VLtgFzHjbtYivq4MRkA4zwaKHr/XlYNtj5v8AC37Muv6Bq2n62+tq2pWev2V+LEXkjWBtl0qCwuJBEVwt0u2V45MZ4UZGTjndQ/Zg8ba58OdP8LTQ+H9Ll8PeD7vwvZX1peOTq7zTWzieX91mBQLYuVPmHzJSeQMt9ZUUf1+FgWn9fM+aNL+C/wAUfD+oavqWnanFBFreuw3+pWKa7nUZYI7HyF/4mLWgwBIEbYsQOwEB+cV3XgH4ItH+zXpnwt8ZFHEVibC6m0m6Y52zmWOWKRkBDA7GGV4K85Feu0UAfPd98GfiN4f8UeIdR0HxPPqtprWuWl9fPc6jHZ6ndW0WnfZ9v2hbYpCVmCthEy0YxuByDW+FnwP8dfClfB19DbeHde1DSvDs/hu5tLrUZY0iDXrXKXME3kMTuDBZEKKTsTB4xX0bRRt/XlYP6/U8O+JHwN1nxVZ/Gf8Asw6PDd+MdK0y00w3G4JFNbI4czbUyELMPu5JGelc2v7Kurf8LGTXJNeJhuda07WtS1S0upLXULmeKwvoLiRSq/IWkuogig4ESbeMAH6Voo8w6WPk3xJ+zX8TpPAOreCNM1y2n8P6lba3HtfVnt3Fxd3s80c11J9neS5UxSIrIpXDqxO7IYe6/E7wxq3iz4O6j4etdLtb/V77T47XyJdQ+zxwTBQVmWby2OYpFRx8uSVHSu9oo6WDrc+f9X/Zbk1jQ/h9oMviG9t7PRNE1ax1bVdOu3tb29vL5YjLOCo5V5RM7qSPvL1rhdL+FPjXxJqXxA8FXGiaHbLdjwpBqWvwytDFam0toHkazi8n95/qiEwyhGbn7vP11RuJABOQOlO+txHztb/CH4map8VNO8SeItQstQgsJtciEh1MiI295G6W/kWq24ERRPLWTdIzMQWya5z/AIZF8QT+B9Z02XXFt9Rn8P8AhvSreGz1GaKyll0+JUnNxGEw6kqdmQTjqBX1ZRSWg9z538O/s369Y/ELRPFGp6lp92+k+NdV1qyt42cLaabd/bGKrlfmuJJLmMyHgBYlUE7fm+iKKKNlYOt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w/ak/5Nk+Lv8A2KGr/wDpFLXp9eYftSf8myfF3/sUNX/9IpaAPf6KKKACiiigAooooAKKKKACiiigAooooAKKKKACiiigAooooAKKKKACiiigDyT9qL/kl2n/APY3+Ff/AFINPrq65T9qL/kl2n/9jf4V/wDUg0+uroA5f4qX1xpnwv8AGF5ZzyWt3b6NeTQzwsVeN1hcqynsQQCD7V+Vtj+0D8T5Jrbd8QvEhDOgIOpS9yPev1w1TTbXWtNu9OvoFurG7he3ngfO2SN1Kspx2IJH415kv7KPwfjZWX4f6SCpyDmX/wCLrx8dhK2IlF0pWt5v9D9N4S4kyvI6FanmGHdVzaaajF2sv7zX4Hq33kA9V7delfPVja3Hg/4ofFi5bxD4q1fT/B2hafrNhpd9r9xJA8j293JKkgJO9XMKDDZAxwK+hqxp/Buh3V5rt1LpkL3Ou2sdjqch3Zu4ER0SN+egWWQcYPzGvXd+h+Zq3U+fdc/bNuLWGS40bwVJrtqmm6VeRPBeYa9lubtbe5itxt+cQlmUMfvujKMYzWze/tcWN141vrHw7oj6/wCE7GHTLifxHbNI6mK5uBFcSJEiMzJbq8ZY/wB4upxsJr1OH4Q+CrX+yPI8NWMA0i2tbPT1iVlFtDbTCa3RAD0jkAce/XNaeg+BvDvhbUkv9F0Wy0i7S2azV7GIQhYWmadkCrhQDK7ueMlmJzVaXJ6Hi+qftTtP4Z1fU9CttLe7stT1W1ttOvor+S4v7ayVCZ0ighZ4wxkAZpAETcvJzXX+BPi5rXxR8UG28P6Rp1poun6dpWoatPqdxK1yDfW/2hYoEjXadkeMu5wzHAAwTW1rXwM8CeILqS5vvDsT3E011NPJDcTQtObrYblZCjrvSQxxlo2ypKDiprf4L+CLO+0m9t/D0Vvd6VbwWlpNDcToywwHMEb4ceasZJ2iTdtzxS6fd/wRnkGqftYa3ongWy8YXfhPTjo/iDQtR1zw9DDfStcbbUxsI7sbMAyRyB8x52kFMEkGtTRf2ktd17Vm8MW/hzT18Wza9Bolo1w93bWjLJZSXjXEkU8MdwqqkMigbMSNja2A2O/j/Z++HcceqRDwtbvb6lbTWc9vJPM0SQTSCSaKFC+2BHcBmEQTJA9BUrfArwI2nXNn/YAxcXcN+939tuTefaIlKxSi5MhmVkVmVcOMBmHRjk/r8f8AIDBHxyuYfgN4u8fXGiRJqvhcapBe6VHcM0MlzYyvFII5du4xuUypK5AbBGRXLeKP2sk03Wr3StM8NXr3Xn6RZ2b6pY3kDNNei6d2e3EJmaONLRiPLUly2OMEj2CD4c+GLfwLL4Mj0W3XwtNBJbS6Z8xjljkJMgc53MXLMWYncSxJOTUWv/C/wn4pmvptW0K2vZ75LWOeZi6yEWzO1sVdWDI0bSOVZCGG480f8D/gh/wf+AeNar+1teeF9KeXXPBOoW18miajqQjitbpUkltrtbeN2Dwq8FrKHWTzpguxc5zjNdJL8eNYj12acaDp0nhGz8VWng27u1vHN6bycQqZ4k2bDAstxGuCdzKGcY4B9Cs/hj4VsY9kWiwsDp0+kMZpJJmezmffNCzOxLK7cnJJ96z7P4J+B9P8QWet2/h+GLULN4ZYcTzGESwxCGGYwl/LaVIwEErKXAA54FHr/Wv+QPy/rT/M868EftMaj8Sm8E6foPhlbPW/EemX+oOdaS6gsYGtniGyObyv34YSMdyZxgetJ4N+Onj/AMcWHgFbLwx4Xt9S8ZaVfavaCbUbowWsNv5A2SERbmZmmx8uAAM89K9c0f4e+GvD/wDYH9m6Nb2f9gW89ppfl7v9Ehm2+aiZPRtq5znoK43xF+zv4Z8Qat4LxE+n+HfC+m3+nW+j2FxPbZS58kcSxSK4VREwKkkNv56Uf1+f/AGcJH+1fqeteC9Q8X6L4Vs20Pw/oGn69r8N9fOtyFud7NDa7U2sY0idt74DkqoA5I2fGn7QuueFfF2rW0Ph7S7vw9Y6y+hi5kvZUu5Jl0htR37NhQJ8ojI3Z5z7V3eofAzwDqlxp0s/hi0C6fa29jDbwvJFA1vA263hlhRgkyRtyqyKwBz6mr0nwo8ITWIs5dBt5rcahcasVkZ2LXc8ckc0zMWyzMksickgK2BgAYH5f1r/AJCXn/Wn+Z53/wANQWGoeE9Bk0zR7qLxlrf9lJaaHrVvPYx7r5xGk3mMmZLdG35dASdoGAWFc/4g/ak8R6Dq7eH28LafL4hsbvVbPUfIN9dW7NZw2syNAtvBJLiSO8TO9cIykEngn0+1/Z/+HljpF5pkXhiH7JdQwW8nm3VxLKscD74FjleQvEI3AZRGy7WAI5p0vwD8AzWdlbP4f4s3uZIp47+6juC9yVNwzzLKJJGk2JuLs2dq+gofWwLpc8/vf2oyF8HXthZaZfWWrrop1HToHubi8046i8apuniiNsm3zVYCR1LgHGMjL7X9p9dYk03TE8P31re6hquu6RJceTPHbwrYR3jLLDcNH5cjv9lX5QTt3nrt57i6/Z5+HN5cRyt4Vt4ljS0Vbe2uJ4IAbUAWr+VHIqF4gqhHI3AKBnit9Phr4WjtrG3XQ7YQWN1d31snzYinuhKtzIOesgnmBz/z0OMUS1Tt5/1+YLpc5Ow8da9D+zlonjTSre21PUl8NwazPDrl2+ZUFp50gaWOP5pDjrsAJJOB0rhdc/aW8W6PFolnH4RsNR1++8Nr4rks9OXULuNrZ2CwW0Rht2YTud4LyARqQvXdx7tb+FdItfCqeGYdPij0COx/sxdPXPli18vy/K6527Pl65x3rH1z4S+EPEcekpqGhRS/2Ta/YbJ4ZpoJIbbCjyN8bqzR/IvyMSp2g4zTb95tbf8AD/8AABbJf10/4J55J8f9eTUry9bwzZQeFrHxVZeFrkzXUq6kJLqO2ZJRHs2DY90itGWJwrEEYwc7wJ+05qvxR1XwvpXhvw3p63esaDPqct9f3sgs7e8iNuZLMFELOUjuFLMB8rFVxndjs/D3wA8OaX441/xVqEZ1bUr/AF3+3LNZJZlgsnFtFBHiHzPKeRBGxWUpuG/joDXTeGfhf4S8Gx6HHoXh+y0mPQ7e4tNNW2UqLWKd1edV553sisxOSSOtLp/Xb/MOv9d/8jy7wb8dPHHjnSPAUdj4b8OQ+IPGWn3Ws2cU2oXJtLWztxGHErCMO0rSTRqAowBuYnjByI/2rda1jwfrHi3SPCmn/wBh6D4e07xFqcN9qEi3LR3BnE0MO2PYWj+zvtZjh+BgZyPW9S+DPgvVfD2h6JLoaw6boaNHpiWdzNbSWaOpR0jljdXCspwy7sMOucCub/4Zp8H3PjbUNYvrCK40iTTtL06y0GJpYLS2jsjKUV40cJMmXQhHUhTH3zR/X5/8ADm9D+Iuo6p8SLfSP7R1mO31Dxhq+igG8iZIY7KFbsFFMOQrhfKKFvlR2w27BGn8Wv2ko/hXrHjfT5PD15qUnh/w5b67byWtvPLHO8r3C+VM8cbLAo8gfOx53H+7XpFt8O/DVnq0WqQaNbRajFqFzqsdwu7ct3cR+XPN1xudPlPbHQCnax4B8OeIG1xtS0i3vG1ywTS9TMm7/SrVC5SF8H7oMsnTB+c80dEv62/zDq/66/5Hnf8AwvyX/hb+jeFYIdN1XSNT1KfRzd6et2ZbK6itXnZZZWiFuzAxsjRo5dSQecMBb8XSXvjT47ad4Gm1bU9J0C18Mya/LDpF49nNqE5uxbqrTRkOI4lyxVSMtKu7IAFb8HwP8DW3iaPxBFoCpqsV++qwyrdThILt1KyTxxeZ5aO4JDlVG/J3Zya1fGHw58O+PJtPuNa09pr3Ty5s762uZbW5t94AdUmiZXCsANy5wcDI4FHb+un+Yd/66nEa98Wrn4f/ABT8N/DNdLF7JqlrHc2GpXmotJJ9khWQ3jXG4FzMojHljnzdx5HlvjI8J/tFapqVvoOp654fsdO0TxP4bv8AxPoj2l48s8cFqkchiugyhQzxzI25CQpDKc8E+iw/CXwfCwf+w4ZZxNZ3Aup5pZZxJaZ+zP5ruXzHubHPO9853NnmtW/Zn8AahoupaZa6Q+lW+ootvcfZbmYgWn2hZ5rOJWciCCZlw6RbQQx9Bg1/r+v6+Y+pwa/H3xPq2kxxazo9voN59o8J3aNoWoyZMOqXRUxSGWL+AIQygfMGIBXrXb/Hjx5e/Bm60Px/JLdXPhOxFzp2taXCCyMZk3Wc4UdGFxGkOfS556Vd0v8AZ38EaL4ludWtdOm8u4gtI5bC4vJ7iJpbWfz7WfMkjMHibhQDtAJ45rrvFPgfRPGz6cdcs21COwuFu4YGnkSEyqysjSRqwWXayKwDhgCoOKP8/wABHh9r8c9c+ElnaeD/ABVY3eveLodN0e7udUnMv2b7ZqV5LHLHcTKhS2hgI2qWI3BQo5retf2gNXh1OwvdX0bR9N8IX3iXVfDCXxv5BcwS2f2oi5mDIEELLaPuAJKZByRkD1DWfAPhzxFLrcmqaPb3za3ZxafqRm3ZureNnaONueimRyCMHLHnpXD+DP2b/Cfh2bU7vVbRfEWo32o6re+beyTPBGl9JIZEWBpGjVvKkMTSKoZlz/eNH/B/P/IP6/D/ADPP739pTVNQ0HxXO9uiSeH7XStXtbvRftVrBqFve3D2oQ/bLcOVU/vA6Aq+EwRhgdeT9p4aKo0k6FqN/qFp4l1Dwy95dQzCCdLOC4cXBuREImlkNuMxqeC7Y6YrvtN/Z/8Ah9pdteQQ+HFlS8tYLG5N3eXNw01vBIJIImaSRiVjcAqP4eg4JB3bj4a+Frq2+zy6HbPB/ac+s7Dux9tmWRZp+v3mEsgPb5zxQ/L+tf8AIF5/1p/mcB8Jf2iF+LHjOx0a00T7Pp0/heLXTqguN6PdGSJJ7aIY+ZImlCmTu6soHymvZK5zw78OfDHhGTTH0TQ7TS20zTBo1l9mUqILIOH8hRn7u5Q3PJI610dN26CV+oUUUUhhRRRQAUUUUAFFFFABRRRQAUUUUAFFFFABRRRQAUUUUAFFFFABRRRQAUUUUAFFFFABRRRQAUUUUAFFFFABRRRQAUUUUAFFFFABRRRQAUUUUAFFFFABRRRQAUUUUAFFFFABRRRQAUUUUAFFFFABRRRQAUUUUAFFFFABRRRQAUUUUAFFFFABRRRQAUUUUAFFFFABRRRQAUUUUAFFFFAHyl+1F+058T/gn408I22l+DNEtvCWr+JbLQRq2sXbXFxe+coZ3hghZfKVcMu6VySw/wBXjmvq2vzu/wCClH7QngBvE/w68HjX/wDiovCnjPT9V1mz+x3H+i2wjLmTf5ex/ldTtQseenWvuz4c/Ebw78WvBmm+LPCmof2roGoqzWt55EkPmBXZG+SRVYYZWHIHSgD5kX43ftEfEj44fFLwh8NrT4YwaP4Lvre0MviqPUVuJRLFvU5gdlYgq2eF7da6f47ftEfET4TWHws8FaZ4f8P678YPHEhtA3mzR6JaSxqhnl5ImaMF+FyG2hiTkBW+bf2uI/2WNa1j4j/2h4f8R6d8eJ3uIrCCO21Vbq7v0+S3mgUE2zROyoQeMpyACRXW+J/DfhGz/ZR+C95+094j8U+D/GenM8lh4o0wXB1XT5NxeNJJY45mVzEIc713bk7MDQB678Gf2kfiNefFjxn8JfiZ4Z0BfiDo+kf23pknhe5lSw1SE4AjUz5aNtzKNzf7XyjbzwvxC/ay+OnwD+JXw/t/iZ4O8Et4T8ZagtjDa+HLy6l1CwLNGpEsr/JI6eYDhI9r7SAy8GuF/ZJ0PTtN+N3xM+OlveeM9X+F+heGGtLPxT40lmuNQ1nZtmnuE3qpdFWFgAABgrwGJA4LwJ+1h8KPjp+0Jb/Fb4z+M49AsPDdw0Pg3wT/AGbd3C23IIu7mSOF4zITtbAbhlU5ARQQD9Uq+JvEH7dHiy+/aZ8M+FPCWjaJd/DDUPEq+FX1+7ime4u7tApujbMsipsj8xEDFWBIJBIPHsHxN+Lz+P8AxL49+B3ga4u9J+JS+F21G11q6Ty9PgE22ND5qFpA48wHiPjqCSK+HPiF8Kvjl8E9e/Zo8F3EPwxil0vXXj8Ntpjai8c14TG0kuoM4DEOxDExAHJbAAwAAfq5RUFj9p+w2/2zyvtnlr53kZ8vfgbtuecZzjPOKnoAKKKKACvMP2pP+TZPi7/2KGr/APpFLXp9eYftSf8AJsnxd/7FDV//AEiloA9/ooooAKKKKACiiigAooooAKKKKACiiigAooooAKKKKACvIvh62vaR8YPiDZ634ku/ECJp2n30UTIIbe18yS8HlwxAkKAkcYJJLMVySeAPXa4PRPhVLovji88UHxjr9/d3sccFza3UdiIJYozIYoyEtlYBTK5BVgTxuJq4tWaZL3R5b8NfiIJ7HQfFniKw8W/2n4gE0tlfS6mf7IkkMUkiW0dpHckKBGjKrSQAsyFi24gldH1fVPDvhP4ZePP7Z1fUdT8SOh1Wzub+aa2nW4tZZ9sVuzGOLy3RNvlqp2qwJOTn0nQPgjpGgX2mFdU1W90jSZpbjS9DunhNnYyOHG5NsSyPtWSRVEjuFDnAyAQ/w38F9M8O32mN/a2q6lpmkNK2k6PfPC1rp5cMv7vbEsjbUZkXzXfarED1rVyiZqLPPfCN3qem6P8ACbxk2uate6l4ruYY9WtbrUJpbWVbq2kmxFbsxji8p1TaY1U7FYEnJz9B15/4Z+DOm+GdQ0uRdX1bUdO0dpH0nSb54WttOLhl/dlYlkbajMi+a77VY49a9ArObTehcU1ueRftSMF+F2nZz/yOHhXoCf8AmYNPrqvOX0b/AL5P+Fcv+1F/yS7T/wDsb/Cv/qQafXV1mWM85fRv++T/AIUecvo3/fJ/wp9FM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uT1z/AJCk/wDwH/0EV04ej7eTjexw4vE/Vaana+tjqfOX0b/vk/4Uecvo3/fJ/wAK+fPiZ/yHoP8Ar2X/ANCeuSr6elw/7WCn7W1/L/gnxGI4u9hVlT9he397/wC1PrDzl9G/75P+FHnL6N/3yf8ACvk+itf9W/8Ap9/5L/wTD/XT/qH/APJv/tT6w85fRv8Avk/4Uecvo3/fJ/wr5Poo/wBW/wDp9/5L/wAEP9dP+of/AMm/+1PdPAvwd8P+AfG3jXxdaPfX/iLxbdx3N/fagQ7pHGgSK2i2ou2FAOFOTycscDHeecvo3/fJ/wAK+T6KP9W/+n3/AJL/AMEP9dP+of8A8m/+1PrDzl9G/wC+T/hR5y+jf98n/Cvk+vrOvEzLLf7P5Pf5ua/S21vN9z6bJc6/tj2n7vk5Ldb3vfyXYZ5y+jf98n/Cjzl9G/75P+FPorxT6YZ5y+jf98n/AArzD9qSQH9mX4uDDf8AIoav/Cf+fKWvUq8w/ak/5Nk+Lv8A2KGr/wDpFLQB7/RRRSAKKKKACiiigAooooAKKKKACiiigAooooAKKKKACiiigAooooAKKKKAPJP2ov8Akl2n/wDY3+Ff/Ug0+urrlP2ov+SXaf8A9jf4V/8AUg0+ur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5PXP+QpP/wH/wBBFdZXJ65/yFJ/+A/+givTy/8Aiv0/yPEzb+AvX9GeS/Ez/kPQf9ey/wDoT1yVdb8TP+Q9B/17L/6E9clX6bhf4EfQ/Ecf/vM/UKKKK6zgCiiigAooooAK+s6+TK+s6+J4k/5c/wDb36H6ZwX/AMxH/bv/ALcFFFFfFH6YFeYftSf8myfF3/sUNX/9Ipa9PrzD9qT/AJNk+Lv/AGKGr/8ApFLQB7/RRRQAUUUUAFFFFABRRRQAUUUUAFFFFABRRRQAUUUUAFFFFABRRRQAUUUUAeSftRf8ku0//sb/AAr/AOpBp9dXXKftRf8AJLtP/wCxv8K/+pBp9dX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yeuf8AIUn/AOA/+giusrk9c/5Ck/8AwH/0EV6eX/xX6f5HiZt/AXr+jPJfiZ/yHoP+vZf/AEJ65Kut+Jn/ACHoP+vZf/Qnrkq/TcL/AAI+h+I4/wD3mfqFFFFdZwBRRRQAUUUUAFfWdfJlfWdfE8Sf8uf+3v0P0zgv/mI/7d/9uCiiivij9MCvMP2pP+TZPi7/ANihq/8A6RS16fXmH7Un/Jsnxd/7FDV//SKWgD3+iiigAooooAKKKKACiiigAooooAKKKKACiiigAooooAK57QfiD4d8UeIdb0PSNWg1HVNFMa6hDb5YW7OWCqzY27sowKgkqRggV0NeC+BfGfgyx+OXjWw8OanoMry6PYRWWmaZeW6faLhJL55Yo1DAFwWBYdt2WxnNXGPMmS3Zo9Z/4T7Qf+E4Hg/+0AfEf2P7f9iWJziHdt3F9uwHJHyk7sEHGOaoaJ8WvC3iLXk0iw1CWW7laZLeSSynit7pojiVYJ3QRTFSDkRsxwrHoDjw3w/H4jtPil4dTUvCGr6f4m1fStXmv7ySWwZDNK9qN67LliYYVWOMZ+faqYU/NiTw7qdr4r8B/CPwhol7DJ4u0NoxqdnG4NxpZgs5oJzPH1jzIwQb8bi4IzWvs0Z87PbtE+LXhbxFryaRYahLLdytMlvJJZTxW900RxKsE7oIpipByI2Y4Vj0Bx2FfNngfWtP8QeGfgt4W0y6huPE/h+5gbV7CNx9o0wW9pLDceenWPLsIxuA3FwRmvpOs5x5WXF8yPJP2ov+SXaf/wBjf4V/9SDT66uuS/ak3f8ACrtO2kD/AIrDwrnIz/zMGn11WJP7y/8AfJ/xrMsfRTMSf3l/75P+NGJP7y/98n/Gm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uT1z/AJCk/wDwH/0EV1OJP7y/98n/ABrldbz/AGpNk5Py9B/sivSy/wDiv0/yPEzb+AvX9GeTfEz/AJD0H/Xsv/oT1yVdb8TP+Q9B/wBey/8AoT1yVfpuF/gR9D8Rx/8AvM/UKKKK6zgCiiigAooooAK+s6+TK+sMSf3l/wC+T/jXxXEn/Ln/ALe/Q/TOC/8AmI/7d/8Abh9FMxJ/eX/vk/40Yk/vL/3yf8a+KP0wfXmH7Un/ACbJ8Xf+xQ1f/wBIpa9MxJ/eX/vk/wCNeYftSB/+GZfi5llx/wAIhq/8P/TlL70AfQVFFFIAooooAKKKKACiiigAooooAKKKKACiiigAooooAKKKKACiiigAooooA8k/ai/5Jdp//Y3+Ff8A1INPrq65T9qL/kl2n/8AY3+Ff/Ug0+uroAKKKKACiiigAooooAKKKKACiiigAooooAKKKKACiiigAooooAKKKKACiiigAooooAKKKKACiiigAooooAKKKKACiiigAooooAKKKKACiiigAooooAKKKKACiiigAooooAKKKKACiiigAooooAKKKKACiiigAooooAKKKKACiiigAooooAKKKKACiiigAooooAKKKKACiiigAooooAKKKKACiiigAooooAKKKKACiiigAooooAKKKKACiiigAooooAKKKKACiiigAooooAK+Bvjf8ObbwR+33+z1qK6zreuahrd/qtzcT6zfNOIlCAxwwxgCOGJA5AVFBI5Ysea++a+J/jJ+z/8AtK/Eb49eFfiDYXnwpgi8F3d43h+C5l1NWlgmO1ftaiNtzhAufLZRnPUUAfa9fkl+2F4P8FeCtWEegeEPiZ4V+IEPiBbeX4weMri9j09/nYmRLhGcOpyApSJCAM9iD+regLq7eHNOGutZprptYxfNpu77MLjYPMMW/wCbZuzt3c4xmvkn4t/s/wD7S3xw8H3vw28T+OPh4PA19LEt3r9npl2msXEUciyLugz5CksqkhGXpwRk0AdX+2h4BtPHn7LviLXrrxRq17baR4XuryGDStQMGn6nKYA0dxMseDMBt3Kpfy/nOVbjDPgr8WtH+Bv/AAT+8FeNtcb/AEHSvDFvIsIOGuJSoWKFf9p3KqPTOegrQ+PXwS+Jeo/A3S/hP8JZ/CMHhltCfw/qM3i+S7+1LAIUiiaBoFK79ocsXUjO3A61m/Bv9mLxNqnwGT4SfHmw8IeIvCelxWkGlQ+F7vUIpZFh3EtcyMYzuB2Y8vAPzZHSgD50+CPgHxH4Z/bw+F/ibxvNJJ468beHdS8Q6xDJuC2bSJKsVqqkkqIoljTB5BBHYV+jniTR38Q+H9R0uPUr3RnvLd4BqGmuqXNvuUjzImZWUOM5BKnB7V8cf8OzfAmh/tGeDfFXhzw/punfD3SbVpb7SpdWv3u5NQVmaCZCzN8qnyyQZADtOVPf0D4C/Ef4p/FqT41eI9P1DTrzw0NTm074fjV7UQ2rNAJI5JZGhUSyQNKEG4kt8r4xjFAHmP7G/hGz8B/ttftGaFp899c2tnb6Wqz6leSXdzKzRBmeSWQlnYsxJJPfAwMCvueviv4M/s//ALR/gH9onxL8SNYvPhbNB4xns18QW9jLqTNFbwgKfsitGAJCoP8ArGYZ9BX2pQAUUUUAFFFFABRRRQAUUUUAFcnrn/IUn/4D/wCgiusrk9c/5Ck//Af/AEEV6eX/AMV+n+R4mbfwF6/ozyX4mf8AIeg/69l/9CeuSrrfiZ/yHoP+vZf/AEJ65Kv03C/wI+h+I4//AHmfqFFFFdZwBRRRQAUUUUAFfWdfJlfWdfE8Sf8ALn/t79D9M4L/AOYj/t3/ANuCiiivij9MCvMP2pP+TZPi7/2KGr/+kUten15h+1J/ybJ8Xf8AsUNX/wDSKWgD3+iiigAooooAKKKKACiiigAooooAKKKKACiiigAooooAKKKKACiiigAooooA8k/ai/5Jdp//AGN/hX/1INPrq65T9qL/AJJdp/8A2N/hX/1INPrq6ACiiigAooooAKKKKACiiigAooooAKKKKACiiigAooooAKKKKACiiigAooooAKKKKACiiigAooooAKKKKACiiigAooooAKKKKACiiigAooooAKKKKACiiigAooooAKKKKACiiigAooooAKKKKACiiigAooooAKKKKACiiigAooooAKKKKACiiigAooooAKKKKACiiigAooooAKKKKACiiigAooooAKKKKACiiigAooooAKKKKACiiigAooooAKKKKACiiigAooooAKz9avJrG1WSFgrFwpJUNxg+o9q0KyfEv/HjH/10H8jXRh0pVYpnHjJONCbi7Oxgax4o1K20i+miuFWSOB3VvJTghSQeleXf8LW8U/8AQU/8l4v/AImu81//AJAOpf8AXtJ/6Ca8Wr9Ay/CYecJc1OL+SPyXN8fi6c4KFaS06Sf+Z1v/AAtbxT/0FP8AyXi/+Jo/4Wt4p/6Cn/kvF/8AE1yVFer9Rwv/AD6j/wCAr/I8D+1Mf/z/AJ/+BS/zOt/4Wt4p/wCgp/5Lxf8AxNH/AAtbxT/0FP8AyXi/+JrkqKPqOF/59R/8BX+Qf2pj/wDn/P8A8Cl/mdb/AMLW8U/9BT/yXi/+Jo/4Wt4p/wCgp/5Lxf8AxNclRR9Rwv8Az6j/AOAr/IP7Ux//AD/n/wCBS/zOt/4Wt4p/6Cn/AJLxf/E16n8K/EGoeJPD1xc6jcfaJ1umjVtirhQiHGFA7k18/wBe4fA//kU7v/r9f/0XHXhZ1haFLCOVOmk7rZJH1XDWOxVfMFCtVlJWejk2vxZ6HRRRX5+frYUUUUAFFFFABRRRQAVyeuf8hSf/AID/AOgiusrk9c/5Ck//AAH/ANBFenl/8V+n+R4mbfwF6/ozyX4mf8h6D/r2X/0J65Kut+Jn/Ieg/wCvZf8A0J65Kv03C/wI+h+I4/8A3mfqFFFFdZwBRRRQAUUUUAFfWdfJlfWdfE8Sf8uf+3v0P0zgv/mI/wC3f/bgooor4o/TArzD9qT/AJNk+Lv/AGKGr/8ApFLXp9eYftSf8myfF3/sUNX/APSKWgD3+iiigAooooAKKKKACiiigAooooAKKKKACiiigAooooAKKK848A+PvEviL4ieLtC13RLXRLXTbe1ubCFJ/OuGjlkuE3TMp2AsIAwVM7Q2CzHo0rpsVz0eivMG8beKvC/jrRdL8SzaHd2Gr2t5c+VpdvNHNp/kIrndI8jCdMNs37IvmKnaN2Bj6H8W/EqWfg/xNra6SvhTxU5WC1tbeVLrT1eF57dpJmlKS5SPawEceGcYJA5vkZPMj2eivHfDHxR8U3S+CNe1aPSf+EZ8YTeTa2lrbypdWHmxPNbNJM0rLLuRNrARphnGCQOfYqmUXHcpO55J+1F/yS7T/wDsb/Cv/qQafXV1yn7UX/JLtP8A+xv8K/8AqQafXV1IwooooAKKKKACiiigAooooAKKKKACiiigAooooAKKKKACiiigAooooAKKKKACiiigAooooAKKKKACiiigAooooAKKKKACiiigAooooAKKKKACiiigAooooAKKKKACiiigAooooAKKKKACiiigAooooAKKKKACiiigAooooAKKKKACiiigAooooAKKKKACiiigAooooAKKKKACiiigAooooAKKKKACvEP2hP2wPAX7Nsci+Ik1jV9QhhiuZ9P0GwNzJbwySGNJZXYpFErOCo3uCxHyg17fXyd/wVG/5Mz8W/8AX3p//pXFQB9TaTqMesaXZ38KssN1Ck6LIAGCsoYA4PXBrxv9oT9sDwF+zbHIviJNY1fUIYYrmfT9BsDcyW8MkhjSWV2KRRKzgqN7gsR8oNep+Bv+RJ8P/wDYPt//AEWtfNX/AAVG/wCTM/Fv/X3p/wD6VxUAfQviz4peGvAfw5uPHPiPUU0Xw5b2iXk1zcg5RGAKrtXJZyWChVySSAM5rzr4O/tYaT8afEkOl6d4B+IOg2VzbPd2eveIPD7Wmm3ka4IMU+9s7gdwyBkflXhX/BR5r5f2OfBDWzKlmNY0g3zSruhEPkvgyjunmeXkfSrmk/Ej4t/Cn9qP4dfDfxX8T9L+K2heO7C6lkhtdEttNm0tEid0kj8liWQ7eGckMFfAyM0AdhrX/BSD4X6TqWotb6P4y1nwnpt8NPvvG2l6IZtDtpsgFWn3hjgsPuod2QV3Agn6h03UrXWNNtdQsriO6sbqJZ4LiNspJGyhlYHuCCD+NfmV8YPhP8U/2Vv2UPH3g5vGPw9vvhLdy3H2K4uYbg67dNNIu2CNRiEvuGScuVAY9FAX7a/Z/utN8G/BP4VeBfEGs2Vh4puPDFrHHpF1cpFeS7LdPMEcTHe2zocDjHOKAPOda/4KQfC/SdS1FrfR/GWs+E9Nvhp99420vRDNodtNkAq0+8McFh91DuyCu4EE/UOm6la6xptrf2M8d1ZXUSTwTxHKSRsAysp7ggg/jX5lfGD4T/FP9lb9lDx94Obxj8Pb74S3ctx9iuLmG4Ou3TTSLtgjUYhL7hknLlQGPRQF+9f2atBvfC/7PPw10nUkeO/s/DthDPHICGjcQJlCDyCOn4UAek0UUUAFFFFABRRRQAUUUUAFZPiX/jxj/wCug/ka1qyfEv8Ax4x/9dB/I104b+NE4cd/u0/Q4vX/APkA6l/17Sf+gmvFq9p1/wD5AOpf9e0n/oJrxav0nLfgl6n4xnX8SHoFFFFeyfOBRRRQAUUUUAFe4fA//kU7v/r9f/0XHXh9e4fA/wD5FO7/AOv1/wD0XHXzuff7k/VH2HCv/IyXoz0OiiivzY/aAooooAKKKKACiiigArk9c/5Ck/8AwH/0EV1lcnrn/IUn/wCA/wDoIr08v/iv0/yPEzb+AvX9GeS/Ez/kPQf9ey/+hPXJV1vxM/5D0H/Xsv8A6E9clX6bhf4EfQ/Ecf8A7zP1Ciiius4AooooAKKKKACvrOvkyvrOvieJP+XP/b36H6ZwX/zEf9u/+3BRRRXxR+mBXmH7Un/Jsnxd/wCxQ1f/ANIpa9PrzD9qT/k2T4u/9ihq/wD6RS0Ae/0UUUAFFFFABRRRQAUUUUAFFFFABRRRQAUUUUAFFFFABXl/hzw/43s/ixrfiO+0nw/FpeqWdrZEW+szyTxLbtcMr7TaKrFzMAV3DbtJy3SvUKKpO1xNXPIvA/g7xxD4i1TUvGGl+HtQu9WD21zqVprM7ta2fzeXb29u1moCDILZkyzEsScKoreH/hL4jk03wh4Z8QHST4Z8KsTb3NlcyvcagEheC3EsLRKsOEk3NiSTLKMYHNezUVXOyeVHj3hP4X+J7W38E6FrT6SPD3g+US2l3ZXMr3OoeVE8Nv5sLRKsOEfc2JJMsoxgc17DRRUyk5blJWPIv2pFVvhdp24A48YeFcZH/UwafXVeTH/zzX8hXL/tRf8AJLtP/wCxv8K/+pBp9dXUjGeTH/zzX8hR5Mf/ADzX8hT6Kd2AzyY/+ea/kKPJj/55r+Qp9FF2AzyY/wDnmv5CjyY/+ea/kKfRRdgM8mP/AJ5r+Qo8mP8A55r+Qp9FF2AzyY/+ea/kKPJj/wCea/kKfRRdgM8mP/nmv5CjyY/+ea/kKfRRdgM8mP8A55r+Qo8mP/nmv5Cn0UXYDPJj/wCea/kKPJj/AOea/kKfRRdgM8mP/nmv5CjyY/8Anmv5Cn0UXYDPJj/55r+Qo8mP/nmv5Cn0UXYDPJj/AOea/kKPJj/55r+Qp9FF2AzyY/8Anmv5CjyY/wDnmv5Cn0UXYDPJj/55r+Qo8mP/AJ5r+Qp9FF2AzyY/+ea/kKPJj/55r+Qp9FF2AzyY/wDnmv5CjyY/+ea/kKfRRdgM8mP/AJ5r+Qo8mP8A55r+Qp9FF2AzyY/+ea/kKPJj/wCea/kKfRRdgM8mP/nmv5CjyY/+ea/kKfRRdgM8mP8A55r+Qo8mP/nmv5Cn0UXYDPJj/wCea/kKPJj/AOea/kKfRRdgM8mP/nmv5CjyY/8Anmv5Cn0UXYDPJj/55r+Qo8mP/nmv5Cn0UXYDPJj/AOea/kKPJj/55r+Qp9FF2AzyY/8Anmv5CjyY/wDnmv5Cn0UXYDPJj/55r+Qo8mP/AJ5r+Qp9FF2AzyY/+ea/kKPJj/55r+Qp9FF2AzyY/wDnmv5CjyY/+ea/kKfRRdgM8mP/AJ5r+Qo8mP8A55r+Qp9FF2AzyY/+ea/kKPJj/wCea/kKfRRdgM8mP/nmv5CjyY/+ea/kKfRRdgM8mP8A55r+Qo8mP/nmv5Cn0UXYDPJj/wCea/kKPJj/AOea/kKfRRdgM8mP/nmv5CjyY/8Anmv5Cn0UXYDPJj/55r+Qo8mP/nmv5Cn0UXYDPJj/AOea/kKPJj/55r+Qp9FF2AzyY/8Anmv5CjyY/wDnmv5Cn0UXYDPJj/55r+Qo8mP/AJ5r+Qp9FF2AzyY/+ea/kKPJj/55r+Qp9FF2AzyY/wDnmv5CjyY/+ea/kKfRRdgM8mP/AJ5r+Qo8mP8A55r+Qp9FF2AzyY/+ea/kKPJj/wCea/kKfRRdgM8mP/nmv5CvHfi/+x78Ifj14mg8QeOvCI1zV4LZbOO4GpXdtiJWZgu2GVFPLtzjPPWux/tC6/5+Zv8Avs15HrnirW4dav0TWL9EW4kVVW6cAAMcADNfQYfJ6mIbSmlY+QxfEVLBxUpU27+h6t8Ivgf4J+BHheXw74G0NdE0eS5a7e2NzNc5lZVVm3TO7dEXjOOOlcp8X/2PfhD8evE0HiDx14RGuavBbLZx3A1K7tsRKzMF2wyop5ducZ561w//AAl2u/8AQa1H/wACpP8AGj/hLtd/6DWo/wDgVJ/jXd/q7W/5+L8Ty/8AXLD/APPl/ej0jwr+y38LPBnwv1X4daX4Qtk8GapK015pV1cTXSSyMEBbdK7OCPLQghhtKgjB5qv8H/2S/hJ8BdUutS8DeC7TRtSuE8t7ySee7mCd1V53dkB4yFIBwM5xXn//AAl2u/8AQa1H/wACpP8AGj/hLtd/6DWo/wDgVJ/jR/q5V/5+L8Q/1yw//Pl/ejp9J/YZ+BWi+OH8XW3w6099da4a6Mt1PcXEIlLbi4gkkaIHPIwnB6Yqa8+AN74m/ass/ipr09i2j+HdF/s3w5p9qWM3nyl/tM9xlQBhX2IqlgQSTtI55L/hLtd/6DWo/wDgVJ/jR/wl2u/9BrUf/AqT/Gj/AFdq/wDPxfiH+uWH/wCfL+9HT6T+wz8CtF8cP4utvh1p7661w10Zbqe4uIRKW3FxBJI0QOeRhOD0xXufkx/881/IV8y/8Jdrv/Qa1H/wKk/xrU8L+KNauPE2kRS6vfyxSXkKuj3LlWBcAgjPIqJ8P1YRcvaLT1NKfF1CpOMPZPV23R9DeTH/AM81/IUeTH/zzX8hT6K+Uuz78Z5Mf/PNfyFHkx/881/IU+ii7AZ5Mf8AzzX8hR5Mf/PNfyFPoouwGeTH/wA81/IUeTH/AM81/IU+ii7AZ5Mf/PNfyFZXiONVsUKqoPmDoPY1sVk+Jf8Ajxj/AOug/ka6cN/GicON/wB2n6HF6/8A8gHUv+vaT/0E14tXtOv/APIB1L/r2k/9BNeLV+kZb8EvU/GM6/iQ9Aooor2T5wKKKKACiiigAr274Ixq3hS7LKpP21+o/wCmcdeI17h8D/8AkU7v/r9f/wBFx189nv8AuT9UfYcK/wDIyXoz0DyY/wDnmv5CjyY/+ea/kKfRX5tdn7QM8mP/AJ5r+Qo8mP8A55r+Qp9FF2AzyY/+ea/kKPJj/wCea/kKfRRdgM8mP/nmv5CjyY/+ea/kKfRRdgM8mP8A55r+QrldbULqkwAwPl6f7orra5PXP+QpP/wH/wBBFell/wDFfp/keJm38Bev6M8l+Jn/ACHoP+vZf/Qnrkq634mf8h6D/r2X/wBCeuSr9Nwv8CPofiOP/wB5n6hRRRXWcAUUUUAFFFFABX1h5Mf/ADzX8hXyfX1nXxXEn/Ln/t79D9M4L/5iP+3f/bhnkx/881/IUeTH/wA81/IU+ivirs/TBnkx/wDPNfyFeYftSQoP2Zfi4Qig/wDCIav2/wCnKWvUq8w/ak/5Nk+Lv/Yoav8A+kUtF2B7/RRRSAKKKKACiiigAooooAKKKKACiiigAooooAKKKKACiiigAooooAKKKKAPJP2ov+SXaf8A9jf4V/8AUg0+urrlP2ov+SXaf/2N/hX/ANSDT66ugAooooAKKKKACiiigAooooAKKKKACiiigAooooAKKKKACiiigAooooAKKKKACiiigAooooAKKKKACiiigAooooAKKKKACiiigAooooAKKKKACiiigAooooAKKKKACiiigAooooAKKKKACiiigAooooAKKKKACiiigAooooAKKKKACiiigAooooAKKKKACiiigAooooAKKKKACiiigAooooAKKKKAOErxbX/+Q9qX/XzJ/wChGvaa8W1//kPal/18yf8AoRr9Ly345eh+KZ1/Dh6lCiiivoD5IKKKKACiiigArW8I/wDI2aL/ANfsH/oxaya1vCP/ACNmi/8AX7B/6MWsK/8ACn6P8jqwv+8U/VfmfTtFFFfjZ/RwUUUUAFFFFABRRRQAVk+Jf+PGP/roP5GtasnxL/x4x/8AXQfyNdOG/jROHHf7tP0OL1//AJAOpf8AXtJ/6Ca8Wr2nX/8AkA6l/wBe0n/oJrxav0nLfgl6n4xnX8SHoFFFFeyfOBRRRQAUUUUAFe4fA/8A5FO7/wCv1/8A0XHXh9e4fA//AJFO7/6/X/8ARcdfO59/uT9UfYcK/wDIyXoz0OiiivzY/aAooooAKKKKACiiigArk9c/5Ck//Af/AEEV1lcnrn/IUn/4D/6CK9PL/wCK/T/I8TNv4C9f0Z5L8TP+Q9B/17L/AOhPXJV1vxM/5D0H/Xsv/oT1yVfpuF/gR9D8Rx/+8z9QooorrOAKKKKACiiigAr6zr5Mr6zr4niT/lz/ANvfofpnBf8AzEf9u/8AtwUUUV8UfpgV5h+1J/ybJ8Xf+xQ1f/0ilr0+vMP2pP8Ak2T4u/8AYoav/wCkUtAHv9FFFABRRRQAUUUUAFFFFABRRRQAUUUUAFFFFABRRRQAUUUUAFFFFABRRRQB5J+1F/yS7T/+xv8ACv8A6kGn11dcp+1F/wAku0//ALG/wr/6kGn11dABRRRQAUUUUAFFFFABRRRQAUUUUAFFFFABRRRQAUUUUAFFFFABRRRQAUUUUAFFFFABRRRQAUUUUAFFFFABRRRQAUUUUAFFFFABRRRQAUUUUAFFFFABRRRQAUUUUAFFFFABRRRQAUUUUAFFFFABRRRQAUUUUAFFFFABRRRQAUUUUAFFFFABRRRQAUUUUAFFFFABRRRQAUUUUAFFFFABRRRQAUUUUAcJXi2v/wDIe1L/AK+ZP/QjXtNeLa//AMh7Uv8Ar5k/9CNfpeW/HL0PxTOv4cPUoUUUV9AfJBRRRQAUUUUAFa3hH/kbNF/6/YP/AEYtZNa3hH/kbNF/6/YP/Ri1hX/hT9H+R1YX/eKfqvzPp2iiivxs/o4KKKKACiiigAooooAKyfEv/HjH/wBdB/I1rVk+Jf8Ajxj/AOug/ka6cN/GicOO/wB2n6HF6/8A8gHUv+vaT/0E14tXtOv/APIB1L/r2k/9BNeLV+k5b8EvU/GM6/iQ9Aooor2T5wKKKKACiiigAr3D4H/8ind/9fr/APouOvD69w+B/wDyKd3/ANfr/wDouOvnc+/3J+qPsOFf+RkvRnodFFFfmx+0BRRRQAUUUUAFFFFABXJ65/yFJ/8AgP8A6CK6yuT1z/kKT/8AAf8A0EV6eX/xX6f5HiZt/AXr+jPJfiZ/yHoP+vZf/Qnrkq634mf8h6D/AK9l/wDQnrkq/TcL/Aj6H4jj/wDeZ+oUUUV1nAFFFFABRRRQAV9Z18mV9Z18TxJ/y5/7e/Q/TOC/+Yj/ALd/9uCiiivij9MCvMP2pP8Ak2T4u/8AYoav/wCkUten15h+1J/ybJ8Xf+xQ1f8A9IpaAPf6KKKACiiigAooooAKKKKACiiigAooooAKKKKACiiigArxHwToLeDfjB8UTa3l/q97Lo2n3zT6jP5skkrSXxCjgKigBVVFAUBRx1J9urjNI+EfhzQ/FMviK1/tj+15QFlmn16/mSVRv2o8bzFGVfMfapUhdxwBVxaSaZLV7Hieh6XaeG/BPwi8a6PZxL4y1t0OpX0aj7RqZuLKaadZ5OrgSKrgNkKY1AxgUaHpdp4b8E/CLxro9nEvjLW3Q6lfRqPtGpm4sppp1nk6uBIquA2QpjUDGBXuHh/4T+F/C+sLqWnWE0U8ZlMEUl9cTW9r5pzJ5EDuY4N2Tny1XgkdDijw/wDCfwv4X1hdS06wminjMpgikvria3tfNOZPIgdzHBuyc+Wq8EjocVr7RGfIzxrwZoen6L4e+Cvi7T7WKLxXr91CurajGo+0aktzaSzXAnfq4DqHAbIUxqBjAr6UrkPD/wAJ/C/hfWE1LTbCaG4jMpt4pL64lt7UytmTyIHcxwbiTny1XgkdDiuvrOcuZ6FxXKjyL9qRivwu07Clv+Kw8K9Mf9DBp9dV5jf882/T/GuX/ai/5Jdp/wD2N/hX/wBSDT66usyxnmN/zzb9P8aPMb/nm36f40+imAzzG/55t+n+NHmN/wA82/T/ABp9FADPMb/nm36f40eY3/PNv0/xp9FADPMb/nm36f40eY3/ADzb9P8AGn0UAM8xv+ebfp/jR5jf882/T/Gn0UAM8xv+ebfp/jR5jf8APNv0/wAafRQAzzG/55t+n+NHmN/zzb9P8afRQAzzG/55t+n+NHmN/wA82/T/ABp9FADPMb/nm36f40eY3/PNv0/xp9FADPMb/nm36f40eY3/ADzb9P8AGn0UAM8xv+ebfp/jR5jf882/T/Gn0UAM8xv+ebfp/jR5jf8APNv0/wAafRQAzzG/55t+n+NHmN/zzb9P8afRQAzzG/55t+n+NHmN/wA82/T/ABp9FADPMb/nm36f40eY3/PNv0/xp9FADPMb/nm36f40eY3/ADzb9P8AGn0UAM8xv+ebfp/jR5jf882/T/Gn0UAM8xv+ebfp/jR5jf8APNv0/wAafRQAzzG/55t+n+NHmN/zzb9P8afRQAzzG/55t+n+NHmN/wA82/T/ABp9FADPMb/nm36f40eY3/PNv0/xp9FADPMb/nm36f40eY3/ADzb9P8AGn0UAM8xv+ebfp/jR5jf882/T/Gn0UAM8xv+ebfp/jR5jf8APNv0/wAafRQAzzG/55t+n+NHmN/zzb9P8afRQAzzG/55t+n+NHmN/wA82/T/ABp9FADPMb/nm36f40eY3/PNv0/xp9FADPMb/nm36f40eY3/ADzb9P8AGn0UAM8xv+ebfp/jR5jf882/T/Gn0UAM8xv+ebfp/jR5jf8APNv0/wAafRQAzzG/55t+n+NHmN/zzb9P8afRQAzzG/55t+n+NHmN/wA82/T/ABp9FADPMb/nm36f40eY3/PNv0/xp9FADPMb/nm36f40eY3/ADzb9P8AGn0UAM8xv+ebfp/jR5jf882/T/Gn0UAM8xv+ebfp/jR5jf8APNv0/wAafRQAzzG/55t+n+NHmN/zzb9P8afRQAzzG/55t+n+NHmN/wA82/T/ABp9FADPMb/nm36f40eY3/PNv0/xp9FADPMb/nm36f40eY3/ADzb9P8AGn0UAM8xv+ebfp/jR5jf882/T/Gn0UAcJXi2v/8AIe1L/r5k/wDQjXtNeLa//wAh7Uv+vmT/ANCNfpWW/HL0PxTOv4cPUoUUUV9AfJBRRRQAUUUUAFa3hH/ka9F4z/psP/oxaya1vCP/ACNmi/8AX7B/6MWsK/8ACn6P8jqwv+8U/VfmfTXmN/zzb9P8aPMb/nm36f40+ivxw/o4Z5jf882/T/GjzG/55t+n+NPooAZ5jf8APNv0/wAaPMb/AJ5t+n+NPooAZ5jf882/T/GjzG/55t+n+NPooAZ5jf8APNv0/wAayvEbFrFMoy/vB1x6H3rYrJ8S/wDHjH/10H8jXThv40Thxv8Au0/Q4vX/APkA6l/17Sf+gmvFq9p1/wD5AOpf9e0n/oJrxav0jLfgl6n4xnX8SHoFFFFeyfOBRRRQAUUUUAFe3fBFivhS7wjN/pr9Mf8APOP3rxGvcPgf/wAind/9fr/+i46+ez3/AHJ+qPsOFf8AkZL0Z6B5jf8APNv0/wAaPMb/AJ5t+n+NPor82P2gZ5jf882/T/GjzG/55t+n+NPooAZ5jf8APNv0/wAaPMb/AJ5t+n+NPooAZ5jf882/T/GjzG/55t+n+NPooAZ5jf8APNv0/wAa5XWznVJjjH3eD/uiutrk9c/5Ck//AAH/ANBFell/8V+n+R4mbfwF6/ozyX4mf8h6D/r2X/0J65Kut+Jn/Ieg/wCvZf8A0J65Kv03C/wI+h+I4/8A3mfqFFFFdZwBRRRQAUUUUAFfWHmN/wA82/T/ABr5Pr6zr4riT/lz/wBvfofpnBf/ADEf9u/+3DPMb/nm36f40eY3/PNv0/xp9FfFH6YM8xv+ebfp/jXmH7Ujn/hmX4ufu2H/ABSGr+n/AD5S+9epV5h+1J/ybJ8Xf+xQ1f8A9IpaAPf6KKKQBRRRQAUUUUAFFFFABRRRQAUUUUAFFFFABRRRQAUUUUAFFFFABRRRQB5J+1F/yS7T/wDsb/Cv/qQafXV1yn7UX/JLtP8A+xv8K/8AqQafXV0AFFFFABRRRQAUUUUAFFFFABRRRQAUUUUAFFFFABRRRQAUUUUAFFFFABRRRQAUUUUAFFFFABRRRQAUUUUAFFFFABRRRQAUUUUAFFFFABRRRQAUUUUAFFFFABRRRQAUUUUAFFFFABRRRQAUUUUAFFFFABRRRQAUUUUAFFFFABRRRQAUUUUAFFFFABRRRQAUUUUAFFFFABRRRQAUUUUAFFFFABRRRQBwleLa/wD8h7Uv+vmT/wBCNe014tr/APyHtS/6+ZP/AEI1+l5b8cvQ/FM6/hw9ShRRRX0B8kFFFFABRRRQAVreEf8AkbNF/wCv2D/0YtZNa3hH/kbNF/6/YP8A0YtYV/4U/R/kdWF/3in6r8z6dooor8bP6OCiiigAooooAKKKKACsnxL/AMeMf/XQfyNa1ZPiX/jxj/66D+Rrpw38aJw47/dp+hxev/8AIB1L/r2k/wDQTXi1e06//wAgHUv+vaT/ANBNeLV+k5b8EvU/GM6/iQ9Aooor2T5wKKKKACiiigAr3D4H/wDIp3f/AF+v/wCi468Pr3D4H/8AIp3f/X6//ouOvnc+/wByfqj7DhX/AJGS9Geh0UUV+bH7QFFFFABRRRQAUUUUAFcnrn/IUn/4D/6CK6yuT1z/AJCk/wDwH/0EV6eX/wAV+n+R4mbfwF6/ozyX4mf8h6D/AK9l/wDQnrkq634mf8h6D/r2X/0J65Kv03C/wI+h+I4//eZ+oUUUV1nAFFFFABRRRQAV9Z18mV9Z18TxJ/y5/wC3v0P0zgv/AJiP+3f/AG4KKKK+KP0wK8w/ak/5Nk+Lv/Yoav8A+kUten15h+1J/wAmyfF3/sUNX/8ASKWgD3+iiigAooooAKKKKACiiigAooooAKKKKACiiigAooooAKKKKACiiigAooooA8k/ai/5Jdp//Y3+Ff8A1INPrq65T9qL/kl2n/8AY3+Ff/Ug0+uroAKKKKACiiigAooooAKKKKACiiigAooooAKKKKACiiigAooooAKKKKACiiigAooooAKKKKACiiigAooooAKKKKACiiigAooooAKKKKACiiigAooooAKKKKACiiigAooooAKKKKACiiigAooooAKKKKACiiigAooooAKKKKACiiigAooooAKKKKACiiigAooooAKKKKACiiigAooooAKKKKACiiigDhK8W1//AJD2pf8AXzJ/6Ea9prxbX/8AkPal/wBfMn/oRr9Ly345eh+KZ1/Dh6lCiiivoD5IKKKKACiiigArW8I/8jZov/X7B/6MWsmtbwj/AMjZov8A1+wf+jFrCv8Awp+j/I6sL/vFP1X5n07RRRX42f0cFFFFABRRRQAUUUUAFZPiX/jxj/66D+RrWrJ8S/8AHjH/ANdB/I104b+NE4cd/u0/Q4vX/wDkA6l/17Sf+gmvFq9p1/8A5AOpf9e0n/oJrxav0nLfgl6n4xnX8SHoFFFFeyfOBRRRQAUUUUAFe4fA/wD5FO7/AOv1/wD0XHXh9e4fA/8A5FO7/wCv1/8A0XHXzuff7k/VH2HCv/IyXoz0OiiivzY/aAooooAKKKKACiiigArk9c/5Ck//AAH/ANBFdZXJ65/yFJ/+A/8AoIr08v8A4r9P8jxM2/gL1/RnkfxPfy9aichiFtQcKMn7z9B3ryTwz8QX8ReKr/Rn0e40021utwHunAkYEjAKAfLwc8nPtXrfxPkWPWonY4VbUEn23PXzX4b+IOgXXxj1O9jv91tqFtDa20nkyDzJcoNuNuRz3OBX6FCr7OnR961z8mlhvrFXEvkcnFXT10d128r/AHHXfED4pxeCb6Gzh09tTuColnCy+WsCMwVSTtOSSentVrxV441HRfEFho+l6D/bV3dQNcBftiwbQpwfvKQfzrzH4geF/FWg6FrN1fyaPc2+oahHNLcIZTcnDARpyAoVfTtk11njhvCbDT18fWxXU1tRtuLVbj7OzEncsZU8kEZ+b1FS61Vuab5dt7K2r62e5usHhYxpOMfaX5k7XbbstbJx0TfRrTc7iz8QXEHhybVNesP7DaBXkmgM6z7FXvuXg5Hasj4e/EJ/HUmpI+lvphszHhZJt7OrgspI2jbwBxz1rgfD3hHxV4i+HdhaRSQparqDXEdtrLSDzbZcGNHCgnbuBOOARg+laXw3uNbs/G3jOfU/7OEcRR777Lv++EJXyt38OM53e1XHEVHOndNJ/jozKpgaEaVezTmtrN6e8ltd73e7fQ9J8UeIrbwrod1qd0GdIR8sa/ekcnCoPckgVneAPGUnjbSbi8l086bLBcvbPAZfMwVAzztHr+lczrFvrfxF/wCEb8Q+HxZJp9vuuEs9aDrmXJVXKx5zgDI+bvUXwL/tT7Frv2v7H9l/tGb/AFO/f52Rv68bOmO/XNaqtOVdJfC/x8zmeEpQwU5yt7RNX11WrVrfK/8Awx6jX1nXyZX1nXzPEn/Ln/t79D6/gv8A5iP+3f8A24KKKK+KP0wK8w/ak/5Nk+Lv/Yoav/6RS16fXmH7Un/Jsnxd/wCxQ1f/ANIpaAPf6KKKACiiigAooooAKKKKACiiigAooooAKKKKACiiigApCccnpS1HcNItvIYlDyhTsVjgFscA0Aef+G/jbpfiTUtJhXSNW0/TdZaddJ1i8SEWt+YgzHYFlaRNyI7r5qJlVPfALtB+NWl69qmlw/2Tq1hpmrtKmla1eRwraX7RgtiPbKZF3IrupkRAyqSD0z4r8PPBuow654dazsvEcWuXX2xNd03U9Llg0jRVmjkMp095IxHGRKUVfId/MRmLbvvDoNB0fU/FHg34Z+B/7H1bTNT8NMg1a6vNPmgggFvay2+YrhlEcvmO67fKZsoSTiulwijFSZ6X4f8AjRpniDVtKt10jV7LTdYeWPSdZu44RaagyAtiPbI0i7kV3UyIgZVJB5GfQa+ffBtnqWsaD8J/CLaJqthqPhO4hk1a4vdPmht4ha28kH7qdlEc3mOy7fKZsoxJxX0FWU0k9C4tvc8k/ai/5Jdp/wD2N/hX/wBSDT66uuS/akUt8LtOwxX/AIrDwr0x/wBDBp9dV5bf89G/T/Csyx9FM8tv+ejfp/hR5bf89G/T/Cm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Bw9eLa/8A8h7Uv+vmT/0I17TXi2v/APIe1L/r5k/9CNfpWW/HL0PxTOv4cPUoUUUV9AfJBRRRQAUUUUAFa3hH/kbNF/6/YP8A0YtZNa3hH/ka9F7f6bD/AOjFrCv/AAp+j/I6sL/vFP1X5n07RTPLb/no36f4UeW3/PRv0/wr8cP6OH0Uzy2/56N+n+FHlt/z0b9P8KAH0Uzy2/56N+n+FHlt/wA9G/T/AAoAfRTPLb/no36f4UeW3/PRv0/woAfWT4l/48Y/+ug/ka0/Lb/no36f4VleI1K2KZdm/eDrj0PtXThv40Thxv8Au0/Q43X/APkA6l/17Sf+gmvFq9p1/wD5AOpf9e0n/oJrxav0jLfgl6n4xnX8SHoFFFFeyfOBRRRQAUUUUAFe4fA//kU7v/r9f/0XHXh9e3fBFS3hS7w7L/pr9Mf884/avns9/wByfqj7DhX/AJGS9Gei0Uzy2/56N+n+FHlt/wA9G/T/AAr82P2gfRTPLb/no36f4UeW3/PRv0/woAfRTPLb/no36f4UeW3/AD0b9P8ACgB9FM8tv+ejfp/hR5bf89G/T/CgB9cnrn/IUn/4D/6CK6ny2/56N+n+FcrrYxqkwzn7vJ/3RXpZf/Ffp/keJm38Bev6M8m+Jn/Ieg/69l/9CeuSrrfiZ/yHoP8Ar2X/ANCeuSr9Nwv8CPofiOP/AN5n6hRRRXWcAVV1PTbfWNPuLK7QyW06GORFdk3KeoypB/WrVFJpNWY1Jxaa3I7e3jtLeOCGNYoY1CIijAVQMACpKKKA31YV9Z18mV9YeW3/AD0b9P8ACvi+JP8Alz/29+h+l8F/8xH/AG7/AO3D6KZ5bf8APRv0/wAKPLb/AJ6N+n+FfFH6YPrzD9qT/k2T4u/9ihq//pFLXpnlt/z0b9P8K8w/akQ/8My/Fz94x/4pDV/T/nyl9qAPoKiiikAUUUUAFFFFABRRRQAUUUUAFFFFABRRRQAUUUUAFFFFABRRRQAUUUUAeSftRf8AJLtP/wCxv8K/+pBp9dXXKftRf8ku0/8A7G/wr/6kGn11dABRRRQAUUUUAFFFFABRRRQAUUUUAFFFFABRRRQAUUUUAFFFFABRRRQAUUUUAFFFFABRRRQAUUUUAFFFFABRRRQAUUUUAFFFFABRRRQAUUUUAFFFFABRRRQAUUUUAFFFFABRRRQAUUUUAFFFFABRRRQAUUUUAFFFFABRRRQAUUUUAFFFFABRRRQAUUUUAFFFFABRRRQAUUUUAFFFFABRRRQAUUUUAcJXi2v/APIe1L/r5k/9CNe014tr/wDyHtS/6+ZP/QjX6Xlvxy9D8Uzr+HD1KFFFFfQHyQUUUUAFFFFABWt4R/5GzRf+v2D/ANGLWTWt4R/5GzRf+v2D/wBGLWFf+FP0f5HVhf8AeKfqvzPp2iiivxs/o4KKKKACiiigAooooAKyfEv/AB4x/wDXQfyNa1ZPiX/jxj/66D+Rrpw38aJw47/dp+hxev8A/IB1L/r2k/8AQTXi1e06/wD8gHUv+vaT/wBBNfJPxol1fS7C01C01q5tIDdQwi1tf3eck7mZx8x6DjgfWv0TBVPZUZztex+RZhQ+s4mnSUrXR6bRXPeO7e/m8OXkljqcmmGCGSV3hQGRwqEhQx+7zjkDP0rF8D2tx4t+Felx3eqahDcXEeXvre4K3HEhP3zk9sfSvXdRqfs0tbXPno4dOiqzlpdJ76Xvr+B3dFeR+G9NuovipJY2XiHXNQ0zSYPMvTf3xlRpWBCx4wBwDnnPKn0rnLfx1/bckmt6xqfiqxtPtZSNtKj2WNvGGwqyH+M9M9Tz3rleMUV7ytq/w3PRjlUpu0JXVk9nf3r2VvRXPf6KZu86HdE6/MuUfGRyOD715v4Om1W1+KmuaZf6xdapHDYxyDzTtjDMVJKxj5V6/X3Ndc6nI4q27seZRw/tozle3Kr2762/U9Lr3D4H/wDIp3f/AF+v/wCi468Pr3D4H/8AIp3f/X6//ouOvDz7/cn6o+m4V/5GS9Geh0UUV+bH7QFFFFABRRRQAUUUUAFcnrn/ACFJ/wDgP/oIrrK5PXP+QpP/AMB/9BFenl/8V+n+R4mbfwF6/ozyX4mf8h6D/r2X/wBCeuSrrfiZ/wAh6D/r2X/0J65Kv03C/wACPofiOP8A95n6hRRRXWcAUUUUAFFFFABX1nXyZX1nXxPEn/Ln/t79D9M4L/5iP+3f/bgooor4o/TArzD9qT/k2T4u/wDYoav/AOkUten15h+1J/ybJ8Xf+xQ1f/0iloA9/ooooAKKKKACiiigAooooAKKKKACiiigAooooAKKKKACiiigAooooAKKKKAPJP2ov+SXaf8A9jf4V/8AUg0+urrlP2ov+SXaf/2N/hX/ANSDT66ugAooooAKKKKACiiigAooooAKKKKACiiigAooooAKKKKACiiigAooooAKKKKACiiigAooooAKKKKACiiigAooooAKKKKACiiigAooooAKKKKACiiigAooooAKKKKACiiigAooooAKKKKACiiigAooooAKKKKACiiigAooooAKKKKACiiigAooooAKKKKACiiigAooooAKKKKACiiigAooooAKKKKAOErxbX/+Q9qX/XzJ/wChGvaa8W1//kPal/18yf8AoRr9Ly345eh+KZ1/Dh6lCiuN8dfER/BbQhdGub1Hkjja4LCKFS5IADEEs3B4A+prsSQoJJwBXuRqRlJxW6PmZ0alOEaklpLb5f8ADi0V5pN8ZnWJ9Tj8PXEvheO4+zvq3nqDnOCwixkrnvn9eK1/FnjzVNA+0zWPhmfVNNtYxLNfG5SFNu0NlAQS4APOKx+s0rNp7eT/AMtvM6nl+JUlFxSb815ab6PVaPXyO0orlZvG11eeH9M1HQ9CutYkv4/MSHzEhWMDGd7scA88dc4NL4A8dxeOtPuZhZyafdWsxguLaRt2xh6NgZH4Doa0VaDkop6sxlha0abqNaJ2equumq338jqa1vCP/I2aL/1+wf8Aoxaya1vCP/I2aL/1+wf+jFpV/wCFP0f5Cwv+8U/VfmfTtFFFfjZ/RwUUUUAFFFFABRRRQAVk+Jf+PGP/AK6D+RrWrJ8S/wDHjH/10H8jXThv40Thx3+7T9Di9f8A+QDqX/XtJ/6Ca+Vfih4T8T+MlhstOk0mLTI3jn3XTSibzFJ4+UEbcEe9fVWv/wDIB1L/AK9pP/QTXi1fouBpqrSnCW1z8hzKvLDYinVgldLqchrVj4v1Lwitmh0RdWuBJFdlvOEAjYMB5f8AFuwV68dah+Hug+JfCvht9Lv20qb7LFtsTbPL8zEsT5pZemSv3R612tFer7Fc6nd3SseB9bl7J0eVWbvt1/rT0OS+HHg2fwjo9yL+WK51a9uHuLu4hyVZieACQDgD26k1yX/CqvEUelXfhmLU9PHha4ufOLtG5u0TeG2D+HqByT/hXrVFS8NTcVDov13+81jmFeNSVVNXk09uq2a7W6HKaK2syeKdUiTfBoFlbx21rFcQhRJMACXU43FQOM5we1c5ovhPxxZ+OJvEFzJ4fJvFjguo4Wn4iUrkoCPvYHc4r06im6Cla7ejuTHGShzcsV7ySen9at6sK9w+B/8AyKd3/wBfr/8AouOvD69w+B//ACKd3/1+v/6Ljrxs+/3J+qPoOFf+RkvRnodFFFfmx+0BRRRQAUUUUAFFFFABXJ65/wAhSf8A4D/6CK6yuT1z/kKT/wDAf/QRXp5f/Ffp/keJm38Bev6M8l+Jn/Ieg/69l/8AQnrkq634mf8AIeg/69l/9CeuSr9Nwv8AAj6H4jj/APeZ+oUUUV1nAFFFFABRRRQAV9Z18mV9Z18TxJ/y5/7e/Q/TOC/+Yj/t3/24KKKK+KP0wK8w/ak/5Nk+Lv8A2KGr/wDpFLXp9eYftSf8myfF3/sUNX/9IpaAPf6KKKACiiigAooooAKKKKACiiigAooooAKKKKACiiigAooprMI1LMcKoySe1ADqK8d+HfxoHjzUDf8A/CV+FLbT3jmuY/DMQ83V1tlBKSyP9oG0suJCvk/KGC5J+aotD+LfiVLPwf4m1tdJXwp4qcrBa2tvKl1p6vC89u0kzSlJcpHtYCOPDOMEgc6ezZHMj2eivHfDHxR8U3S+CNe1aPSf+EZ8YTeTa2lrbypdWHmxPNbNJM0rLLuRNrARphnGCQOfYqmUXHcpO55J+1F/yS7T/wDsb/Cv/qQafXV1yn7UX/JLtP8A+xv8K/8AqQafXV1IwooooAKKKKACiiigAooooAKKKKACiiigAooooAKKKKACiiigAooooAKKKKACiiigAooooAKKKKACiiigAooooAKKKKACiiigAooooAKKKKACiiigAooooAKKKKACiiigAooooAKKKKACiiigAooooAKKKKACiiigAooooAKKK86/aI+ImpfCT4H+NfGWjwWtzqmi6bLeW8N8jPCzqOA4VlYj6MPrQB6LRXzZ8BvFX7Svjp/CPiPxbH8KofAur2kd/PHoq6muprDLDvjCiQmMNlk3ZJGN2CeK539pD45ftBfB/R/FHjbT/Dfw70zwDoU5RINe1G4l1TUYQyqssXllIkL5+WNiXHTBOAQD61orwwfFT4ofEr4MeAvE/wAMvCWhRaz4o0+O/uG8V38sdlpStEHG5Yk82cMSVXaF4wTgGuP/AGRP2pvGHxi8efEX4e/ELw9pOleLvBdwIp7zw+8psrgGR0IVZCzKQUBBLHcG+6u05APqOivnr9rn9pDXfgXH4G0TwppGmX/inxnqo0qwvNfmeHTLJsoDJOy4J++uFDKSNxGdu05f7O/7QvxF8UfHDxr8JfibovhpfEXh2xh1E6t4PmnexZJNmInWYl1fEgPJH3T8uMEgH0zRRRQAUUUUAFFFFABRRRQAUUUUAFFFFAHCV4tr/wDyHtS/6+ZP/QjXtNeLa/8A8h7Uv+vmT/0I1+l5b8cvQ/FM6/hw9TxT4+eKNMh0200h7nbqK3UN0YfLb/VgsN2cY/DOa9J0vWLLxVoYvdMn+0WlwrrHLsZc4JU8MAeoPatOivYjTkqkpt6Py7fM8GpiKcqEKMYtOLbvfvvpbyXU+eYdYRfhbL4Da2uF8Tm48gWXkNkgzB95OMYx79vTmug+J13oghm0zUtd1zTL+2s1ghs4lf7LeMFyG2hSHyTtJJHT2r2aiuX6o+Xl5uiW3RX899f+Aej/AGpH2iqKDWrlo/tO194vTTa3zPH774j6j4K+GOhi9s47DW71GghVofLjgRTgSMgHGFKnaB36dq3/AINzeHY9DnstD1I6pdRsJr65aGSMvI+efmUcfKQPp716DRW0KEozUnK6Stt+t+voctXGU6lGVONPlcnd2em+ita9kttfMK1vCP8AyNmi/wDX7B/6MWsmtbwj/wAjZov/AF+wf+jFrWv/AAp+j/I48L/vFP1X5n07RRRX42f0cFFFFABRRRQAUUUUAFZPiX/jxj/66D+RrWrJ8S/8eMf/AF0H8jXThv40Thx3+7T9Di9f/wCQDqX/AF7Sf+gmvFq9p1//AJAOpf8AXtJ/6Ca8Wr9Jy34Jep+MZ1/Eh6BRRRXsnzgUUUUAFFFFABXuHwP/AORTu/8Ar9f/ANFx14fXuHwP/wCRTu/+v1//AEXHXzuff7k/VH2HCv8AyMl6M9Dooor82P2gKKKKACiiigAooooAK5PXP+QpP/wH/wBBFdZXJ65/yFJ/+A/+givTy/8Aiv0/yPEzb+AvX9GeS/Ez/kPQf9ey/wDoT1yVdb8TP+Q9B/17L/6E9clX6bhf4EfQ/Ecf/vM/UKKKK6zgCiiigAooooAK+s6+TK+s6+J4k/5c/wDb36H6ZwX/AMxH/bv/ALcFFFFfFH6YFeYftSf8myfF3/sUNX/9Ipa9PrzD9qT/AJNk+Lv/AGKGr/8ApFLQB7/RRRQAUUUUAFFFFABRRRQAUUUUAFFFFABRRRQAUUUUAFNkjWaN0YZVgVP0NOooA8P8N/BXxBa2Hg7wzqp0geGvClxNNbahazyPeXqGOaKON4TEqQ/JMS5Ekm4pjA3ZFrw/8JfEcmm+EPDPiA6SfDPhVibe5srmV7jUAkLwW4lhaJVhwkm5sSSZZRjA5r2aitPaMjkR494T+F/ie1t/BOha0+kjw94PlEtpd2VzK9zqHlRPDb+bC0SrDhH3NiSTLKMYHNew0UVMpOW5SVjyL9qRVb4XaduAOPGHhXGR/wBTBp9dV5Mf/PNfyFcv+1F/yS7T/wDsb/Cv/qQafXV1Ixnkx/8APNfyFHkx/wDPNfyFPop3YDPJj/55r+Qo8mP/AJ5r+Qp9FF2AzyY/+ea/kKPJj/55r+Qp9FF2AzyY/wDnmv5CjyY/+ea/kKfRRdgM8mP/AJ5r+Qo8mP8A55r+Qp9FF2AzyY/+ea/kKPJj/wCea/kKfRRdgM8mP/nmv5CjyY/+ea/kKfRRdgM8mP8A55r+Qo8mP/nmv5Cn0UXYDPJj/wCea/kKPJj/AOea/kKfRRdgM8mP/nmv5CjyY/8Anmv5Cn0UXYDPJj/55r+Qo8mP/nmv5Cn0UXYDPJj/AOea/kKPJj/55r+Qp9FF2AzyY/8Anmv5CjyY/wDnmv5Cn0UXYDPJj/55r+Qo8mP/AJ5r+Qp9FF2AzyY/+ea/kKPJj/55r+Qp9FF2AzyY/wDnmv5CjyY/+ea/kKfRRdgM8mP/AJ5r+Qo8mP8A55r+Qp9FF2AzyY/+ea/kKPJj/wCea/kKfRRdgM8mP/nmv5CjyY/+ea/kKfRRdgM8mP8A55r+Qo8mP/nmv5Cn0UXYDPJj/wCea/kKPJj/AOea/kKfRRdgM8mP/nmv5CjyY/8Anmv5Cn0UXYDPJj/55r+Qo8mP/nmv5CvN/j/+0D4X/Zw8Dp4m8UJfXcM1ylna6fpUKzXd1K2TtjRmUHCqzHLDAU98A1vD/wC0r4J1n4B2vxhvbufw74MmtWvDLq0arNGokaMKUjZ8uzLhVUsSSAOTii7A9R8mP/nmv5CjyY/+ea/kK8S+Df7V+lfGrxLDpem+APiDoVldWz3Vlr3iDw+1rpt5GuCDFNvbO4HIyBkflXD2v/BQTQtY1DV7bQfhB8XPFMGl6hNplxf6D4ZjvLbz4m2uokScj0ODg4IyBmi7A+pfJj/55r+Qo8mP/nmv5Ckt5vtFvFL5bxeYoby5BhlyM4I7GvCZ/wBtL4e/8Lp0H4Z2MWt6rq2sXlxp8Wp2unldNS4gz50ZnkZPMKEYPlBwCQCQaLsD3fyY/wDnmv5CjyY/+ea/kKfRRdgM8mP/AJ5r+Qo8mP8A55r+Qp9FF2AzyY/+ea/kKPJj/wCea/kKfRRdgM8mP/nmv5CjyY/+ea/kKfRRdgM8mP8A55r+Qo8mP/nmv5Cn0UXYDPJj/wCea/kKPJj/AOea/kKfRRdgM8mP/nmv5CvP/j4/hW1+EHiY+MtD1DXvCsluINTsNJglluHgd1R2CxESbVDbmKnIVWPavQ6KLsD8svBmhfDTUP2qPhVP+yPFrsenW92f+E0uLddQGnrZh0OyY3hByUE3y9Cdm0Fq6r9szVv2ZvGGreOpNb0jxNpHx5hjks9LiitNRiu7i6hGy1khC7rZomKqQ3UpyMNiv0jopAfA/jb9rLxr+y/+xj8OX8cWbN8XvElrLbWjalbELaIj/LPdKBnekMkOUxuLnDDhq1v2D/HXwP8AB/hPxTa+G/HbeP8A4hT2s3ifxZqraZdQS3Ozl/LM8SbkRpDgZyTIzHG7A+4q5j4neAbX4p/D/XvCN/qGoaXYazavZ3F1pciR3CxPw6ozqwG5cqcqeGNMD4W/a5+N2j/H34S/B7WZdK1fRvgV4n1OeXxLrMujpPf6ekEnlxgbVlEG4iX94mWIHGeVaX9gWPR9B/aD8b6N8GZNS8Q/Aa709b6TWNW01ofK1IFVEMU8kaSSAKWG1hwAT23P97eFfC+leCPDWl+H9Dso9O0jTLdLS0tYh8scaKFUe/A6nk9TWrSAZ5Mf/PNfyFHkx/8APNfyFPop3YDPJj/55r+Qo8mP/nmv5Cn0UXYDPJj/AOea/kKPJj/55r+Qp9FF2AzyY/8Anmv5CjyY/wDnmv5Cn0UXYDPJj/55r+Qo8mP/AJ5r+Qp9FF2AzyY/+ea/kKPJj/55r+Qp9FF2BwleLa//AMh7Uv8Ar5k/9CNe014tr/8AyHtS/wCvmT/0I1+lZb8cvQ/FM6/hw9ShRRRX0B8kFFFFABRRRQAVreEefFeig8j7bD/6MWsmtbwj/wAjZov/AF+wf+jFrCv/AAp+j/I6sL/vFP1X5n015Mf/ADzX8hR5Mf8AzzX8hT6K/HLs/o4Z5Mf/ADzX8hR5Mf8AzzX8hT6KLsBnkx/881/IUeTH/wA81/IU+ii7AZ5Mf/PNfyFHkx/881/IU+ii7AZ5Mf8AzzX8hWV4jjVbFCqqD5g6D2NbFZPiX/jxj/66D+Rrpw38aJw43/dp+hxev/8AIB1L/r2k/wDQTXi1e06//wAgHUv+vaT/ANBNeLV+kZb8EvU/GM6/iQ9Aooor2T5wKKKKACiiigAr274Ixq3hS7LKpP21+o/6Zx14jXuHwP8A+RTu/wDr9f8A9Fx189nv+5P1R9hwr/yMl6M9A8mP/nmv5CjyY/8Anmv5Cn0V+bXZ+0DPJj/55r+Qo8mP/nmv5Cn0UXYDPJj/AOea/kKPJj/55r+Qp9FF2AzyY/8Anmv5CjyY/wDnmv5Cn0UXYDPJj/55r+QrldbULqkwAwPl6f7orra5PXP+QpP/AMB/9BFell/8V+n+R4mbfwF6/ozyX4mf8h6D/r2X/wBCeuSrrfiZ/wAh6D/r2X/0J65Kv03C/wACPofiOP8A95n6hRRRXWcAUUUUAFFFFABX1h5Mf/PNfyFfJ9fWdfFcSf8ALn/t79D9M4L/AOYj/t3/ANuGeTH/AM81/IUeTH/zzX8hT6K+Kuz9MGeTH/zzX8hXmH7UkKD9mX4uEIoP/CIav2/6cpa9SrzD9qT/AJNk+Lv/AGKGr/8ApFLRdge/0UUUgCiiigAooooAKKKKACiiigAooooAKKKKACiiigAooooAKKKKACiiigDyT9qL/kl2n/8AY3+Ff/Ug0+urrlP2ov8Akl2n/wDY3+Ff/Ug0+uroAKKKKACiiigAooooAKKKKACiiigAooooAKKKKACiiigAooooAKKKKACiiigAooooA4H46fGDSfgT8L9b8Y6sPOWyi22tkh/eXt03yw26AAks7kDgHAyTwDXif7Jf7SXxP+MVj8VrTxp4X0OHxX4OnjtbfSNF8y2E07RSMYZJJpJArbkVd3AGT1q/+1n8Dfin8WfHnw21vwLeeEJtL8J3MmpyaN4wmu1tbi+4EEzJboS/ljcVywwT0IJFeHfsVa58SvDPxk/aR1fxHY6BqdjYalLdeIrPw3Fcy3s9+iyMiaejkBoyBINsh3k7AO9AHaeNP2pvjv8ABD4k/DvT/iP4Z+H8+i+NNUi06DSfDV7dSatZ+Y6LlzIdkhTfglEKkjG5cg11PxT/AGlPihqX7R+o/B74TaR4PttV0fSV1a+1Px1PcJDcqwQiO3jgIY7Q4y3zDhgdu3J+RPiP/wAKiuPHXgy+/ZGtPEMHxm/txTe2tvb6iYoYXz5v2xbsFVUOVztOwDeW4ANdt+1s3gPxp+1brum/tIXWpeDfAulaPFD4U1LSNKc/bpJEVpWa5SCR32Oz7Y/uAryM53gH2J+x7+0DqX7SPwhHijWNFt9F1S21CfTLlLKUy2s7xbcywsc5Q7sdW5U8msr4ya1+0f4b1rxBq3hK5+ENl4BsIDdR3Pio6mLyKFIg0zzGH93gEORt/hAzzXiX7K/7Ql5+z5+yHNr/AMQ9J1qTwZpevf2N4Wkg0qO3v7zT3I8mVoSyKRkuS2cnnljyeq/4KIeO9T8QeHfB3wP8Jyunin4k38dtIVOPIsEZTKzkdFJ2g+qrJ9CAek/sR/Gzxx+0J8FR418caXpOlz3moTxacujwTRRTWsYVRIVlkdsmQSjOcYUcV7/WD4D8F6Z8OfBeh+FtFiMOlaPZRWNsjHJ8uNQoJPcnGSe5JreoAKKKKACiiigAooooAKKKKACiiigAooooA/Ob9pnxpr95+0F8QtW8X/C74ha34Z8MeG7vR/CNxovh2S502Oe4tj9p1GaZmVVwDs3IGwq54Kc+T+LvGV94i/4Jf/DyxttG1fSLPRfEtnaX15rFl5dlewl7iQSxnd+9gEjRqTx8ykdq/WPXdEsvE2iahpGpQ/adO1C3ktbmHeyeZE6lXXKkEZBIyCDXIWfwJ8B2PwkT4Yr4ct5vAi25tRo91JJOnllzJje7F8hzuDbsggEEYFAHzLoPxQ+Lnwf/AGqvht8PfFPxP0n4raJ43srm4eC30O206XS1jjaRJE8liWjO3hnJDKr4GRmuA+JXg/4lfsX/AAl8TfE/4dfHPRda8I3mvNrf/CN3Hh+2NvfNdTqrLHdea8jkDbwhXIRiCtfXXwe/ZN+EvwD1S61LwL4MtdF1K5TypLySee6mCd1V53dkU8ZCkA4Gc4rn7f8AYN+AVr4w/wCEnj+Gelf2r5vnbWkna1D+v2UyeRj22YoA9A+H/wAWtJ8UeGfA02rX2naJ4m8U6RBqlvoM95Gty+6FZJBFGTukCbuSAcY5r5v/AGpv+T6v2Wv+uuqf+i0r168+Ad/4m/ausvipr1zZHSPDei/2b4csLVnMwnl3/aZ58qAMK+xFUsCCSdpGDg+Jv+Cef7P3jHxFqmvav4A+16rqd1JeXdx/bOoJ5k0jFnbatwFGWJOAAB2FAH0ZRWd4d8P2HhPw/pmiaVb/AGXS9Nto7O1g3s/lxRqFRdzEscKAMkk+prRoAKKKKACiiigAooooAKKKKACiiigDD1zUrizu0SGTYpQHG0HnJ9RXG+OPGWsaPpMU1neeTK04Qt5SNxtY45B9BXU+Jf8Aj+j/AOuY/ma88+Jn/IBg/wCvlf8A0F6+ty6hSm6fPBO/kfn+c4qvSVb2dRq3ZtGD/wALW8U/9BT/AMl4v/iaP+FreKf+gp/5Lxf/ABNclRX2H1HC/wDPqP8A4Cv8j86/tTH/APP+f/gUv8zrf+FreKf+gp/5Lxf/ABNH/C1vFP8A0FP/ACXi/wDia5Kij6jhf+fUf/AV/kH9qY//AJ/z/wDApf5nW/8AC1vFP/QU/wDJeL/4mj/ha3in/oKf+S8X/wATXJUUfUcL/wA+o/8AgK/yD+1Mf/z/AJ/+BS/zOt/4Wt4p/wCgp/5Lxf8AxNH/AAtbxT/0FP8AyXi/+JrkqKPqOF/59R/8BX+Qf2pj/wDn/P8A8Cl/mfSPw/1a61zwjYXt7L511L5m+TaFziRgOAAOgFdFXJfCn/kQdL/7a/8Ao1662vy7GRUcTVjFWSk/zP3TLpSqYKhObu3GN38kFFFFcZ6IUUUUAFFFFABRRRQBwleLa/8A8h7Uv+vmT/0I17TXi2v/APIe1L/r5k/9CNfpeW/HL0PxTOv4cPUoUUUV9AfJBRRRQAUUUUAFa3hH/kbNF/6/YP8A0YtZNa3hH/kbNF/6/YP/AEYtYV/4U/R/kdWF/wB4p+q/M+naKKK/Gz+jgooooAKKKKACiiigArJ8S/8AHjH/ANdB/I1rVk+Jf+PGP/roP5GunDfxonDjv92n6HF6/wD8gHUv+vaT/wBBNeLV7Tr/APyAdS/69pP/AEE14tX6TlvwS9T8Yzr+JD0CiiivZPnAooooAKKKKACvcPgf/wAind/9fr/+i468Pr3D4H/8ind/9fr/APouOvnc+/3J+qPsOFf+RkvRnodFFFfmx+0BRRRQAUUUUAFFFFABXJ65/wAhSf8A4D/6CK6yuT1z/kKT/wDAf/QRXp5f/Ffp/keJm38Bev6M8l+Jn/Ieg/69l/8AQnrkq634mf8AIeg/69l/9CeuSr9Nwv8AAj6H4jj/APeZ+oUUUV1nAFFFFABRRRQAV9Z18mV9Z18TxJ/y5/7e/Q/TOC/+Yj/t3/24KKKK+KP0wK8w/ak/5Nk+Lv8A2KGr/wDpFLXp9eYftSf8myfF3/sUNX/9IpaAPf6KKKACiiigAooooAKKKKACiiigAooooAKKKKACiiigAooooAKKKKACiiigDyT9qL/kl2n/APY3+Ff/AFINPrq65T9qL/kl2n/9jf4V/wDUg0+uroAKKKKACiiigAooooAKKKKACiiigAooooAKKKKACiiigAooooAKKKKACiiigAoorD1LXJ7O8khRIyq4xuBzyAfWtqVKVaXLE56+Ihh489TY3KK8r8X/ABU1bw/qUVvb29m6NCJCZUcnJZh2YelYf/C8Nd/59NO/79yf/F17EMkxdSKlFKz8z5ypxNl9GbpybuvI9worw/8A4Xhrv/Ppp3/fuT/4uj/heGu/8+mnf9+5P/i6v+wcb2X3mf8ArVlvd/cdp8TPgxoHxa1jwfeeInvLi18Man/a9tpaSKLS5uVQrE86lSX8ssWUBlGeu4cV3leH/wDC8Nd/59NO/wC/cn/xdH/C8Nd/59NO/wC/cn/xdH9g43svvD/WrLe7+49worw//heGu/8APpp3/fuT/wCLo/4Xhrv/AD6ad/37k/8Ai6P7BxvZfeH+tWW939x7hRXh/wDwvDXf+fTTv+/cn/xde4V5+LwFbA8vtut/w/4c9fL81w2Z8/1dv3bXurb3/wAgooorzj2AooooAKKKKACiiigCO4l8iCSTG7YpbHrgVi/8JR/07f8AkT/61a2of8eNz/1zb+RrjK9bB0KdWLc1c8HMsVWw84qnK1/QwP8AhfX/AFA//Jv/AOwo/wCF9f8AUD/8m/8A7CvJqK+6/sXAf8+/xl/mflf+sma/8/v/ACWP+R6z/wAL6/6gf/k3/wDYUf8AC+v+oH/5N/8A2FeTUUf2LgP+ff4y/wAw/wBZM1/5/f8Aksf8j1n/AIX1/wBQP/yb/wDsKP8AhfX/AFA//Jv/AOwryaij+xcB/wA+/wAZf5h/rJmv/P7/AMlj/kes/wDC+v8AqB/+Tf8A9hR/wvr/AKgf/k3/APYV5NRR/YuA/wCff4y/zD/WTNf+f3/ksf8AI978D/Ez/hM9Wlsv7N+x+XAZvM8/fnDKMY2j+9+ldxXh/wAD/wDkbLv/AK8n/wDRkde4V8Rm2HpYXEunSVlZf1qfp3D+Mr47BKtiJXld9EvysFFFFeMfSBRRRQAUUUUAFFFFAHNeJf8Aj+j/AOuY/ma88+Jn/IBg/wCvlf8A0F69D8S/8f0f/XMfzNeefEz/AJAMH/Xyv/oL19ple9I/Ns82rnmlFFFfbn5gFFFFABRRRQAUUUUAfQ3wp/5EHS/+2v8A6NeutrkvhT/yIOl/9tf/AEa9dbX5Djv96q/4pfmz+hcr/wBwof4I/wDpKCiiiuI9MKKKKACiiigAooooA4SvFtf/AOQ9qX/XzJ/6Ea9prxbX/wDkPal/18yf+hGv0vLfjl6H4pnX8OHqUKKKK+gPkgooooAKKKKACtbwj/yNmi/9fsH/AKMWsmtbwj/yNmi/9fsH/oxawr/wp+j/ACOrC/7xT9V+Z9O0UUV+Nn9HBRRRQAUUUUAFFFFABWT4l/48Y/8AroP5GtasnxL/AMeMf/XQfyNdOG/jROHHf7tP0OL1/wD5AOpf9e0n/oJrxavadf8A+QDqX/XtJ/6Ca8Wr9Jy34Jep+MZ1/Eh6BRRRXsnzgUUUUAFFFFABXuHwP/5FO7/6/X/9Fx14fXuHwP8A+RTu/wDr9f8A9Fx187n3+5P1R9hwr/yMl6M9Dooor82P2gKKKKACiiigAooooAK5PXP+QpP/AMB/9BFdZXJ65/yFJ/8AgP8A6CK9PL/4r9P8jxM2/gL1/RnkvxM/5D0H/Xsv/oT1yVdb8TP+Q9B/17L/AOhPXJV+m4X+BH0PxHH/AO8z9QooorrOAKKKKACiiigAr6zr5Mr6zr4niT/lz/29+h+mcF/8xH/bv/twUUUV8UfpgV5h+1J/ybJ8Xf8AsUNX/wDSKWvT68w/ak/5Nk+Lv/Yoav8A+kUtAHv9FFFABRRRQAUUUUAFFFFABRRRQAUUUUAFFFFABRRRQAVDeXkOn2c91cSLDbwI0skjdFVRkk/QCpqKAPk/wv8AEnQPEPxq0nxhF4l0m71rWNF1KK209NRgd7WMSW5srUqrHbK48yQqfm3O45C8aOh6XaeG/BPwi8a6PZxL4y1t0OpX0aj7RqZuLKaadZ5OrgSKrgNkKY1AxgV9GXHhzTrvxBZa3Lb79Ts4JbaCfew2RylDIu3O05MackZGOMZNYfh/4T+F/C+sLqWnWE0U8ZlMEUl9cTW9r5pzJ5EDuY4N2Tny1XgkdDiuj2iMeRnjXgzQ9P0Xw98FfF2n2sUXivX7qFdW1GNR9o1Jbm0lmuBO/VwHUOA2QpjUDGBX0pXIeH/hP4X8L6wmpabYTQ3EZlNvFJfXEtvamVsyeRA7mODcSc+Wq8EjocV19ZzlzPQuK5UeRftSMV+F2nYUt/xWHhXpj/oYNPrqvMb/AJ5t+n+Ncv8AtRf8ku0//sb/AAr/AOpBp9dXWZYzzG/55t+n+NHmN/zzb9P8afRTAZ5jf882/T/Gq2pag9hZ+asKlvMVP3nTBDHsfarlZniT/kFj/rsv/oLVvh4qVWMWtDkxcpU6EpReqRzvibx1e6RolzdwW1qZY9uN6uRywH973rhP+F4a7/z6ad/37k/+LrX8df8AIq33/AP/AENa8lr77A5fhalNudNPX/I/J80zbHUayjTqtK36s9D/AOF4a7/z6ad/37k/+Lo/4Xhrv/Ppp3/fuT/4uvPKK9H+y8F/z6R4/wDbmZf8/wBnof8AwvDXf+fTTv8Av3J/8XR/wvDXf+fTTv8Av3J/8XXnlFH9l4L/AJ9IP7czL/n+z0P/AIXhrv8Az6ad/wB+5P8A4uj/AIXhrv8Az6ad/wB+5P8A4uvPKKP7LwX/AD6Qf25mX/P9nof/AAvDXf8An007/v3J/wDF16J8O/Fl54u0We8vIIklS4aIC3BC4Cqf4mPPzGvnivcPgf8A8ind/wDX6/8A6LjrxM4wOGw+Fc6UEndH03DuZ4zFY9U69VyjZ6HoHmN/zzb9P8aPMb/nm36f40+ivhD9VGeY3/PNv0/xo8xv+ebfp/jT6KAGeY3/ADzb9P8AGjzG/wCebfp/jT6KAGeY3/PNv0/xo8xv+ebfp/jT6KAGeY3/ADzb9P8AGuV1s51SY4x93g/7orra5PXP+QpP/wAB/wDQRXpZf/Ffp/keJm38Bev6M8l+Jn/Ieg/69l/9CeuSrrfiZ/yHoP8Ar2X/ANCeuSr9Nwv8CPofiOP/AN5n6hRRRXWcAUUUUAFFFFABX1h5jf8APNv0/wAa+T6+s6+K4k/5c/8Ab36H6ZwX/wAxH/bv/twzzG/55t+n+NHmN/zzb9P8afRXxR+mDPMb/nm36f40eY3/ADzb9P8AGn0UAM8xv+ebfp/jR5jf882/T/Gn0UAM8xv+ebfp/jR5jf8APNv0/wAafRQBVvnP2G4/dsP3benofeuOrs9Q/wCPG5/65t/I1xle5l/wSPls4+OHoeD0UUV+nH4gFFFFABRRRQAUUUUAehfBFiviu7wpb/Qn6f8AXSOvbvMb/nm36f414l8D/wDkbLv/AK8n/wDRkde4V+bZ7/vr9EftHCv/ACLV6sZ5jf8APNv0/wAaPMb/AJ5t+n+NPor54+wGeY3/ADzb9P8AGjzG/wCebfp/jT6KAGeY3/PNv0/xo8xv+ebfp/jT6KAGeY3/ADzb9P8AGjzG/wCebfp/jT6KAOZ8RsWvkypX92Ov1Nee/Ez/AJAMH/Xyv/oL16H4l/4/o/8ArmP5mvPPiZ/yAYP+vlf/AEF6+zyzekfm2ebVzzSiiivtz8wCiiigAooooAKKKKAPoT4VsR4C0sbGP+t5GP8Anq/vXWeY3/PNv0/xrlfhT/yIOl/9tf8A0a9dbX5Fjv8Aeqv+KX5s/oXK/wDcKH+CP/pKGeY3/PNv0/xo8xv+ebfp/jT6K4j0xnmN/wA82/T/ABo8xv8Anm36f40+igBnmN/zzb9P8aPMb/nm36f40+igBnmN/wA82/T/ABo8xv8Anm36f40+igDhK8W1/wD5D2pf9fMn/oRr2mvFtf8A+Q9qX/XzJ/6Ea/Sst+OXofimdfw4epQooor6A+SCiiigAooooAK1vCP/ACNei8Z/02H/ANGLWTWt4R/5GzRf+v2D/wBGLWFf+FP0f5HVhf8AeKfqvzPprzG/55t+n+NHmN/zzb9P8afRX44f0cM8xv8Anm36f40eY3/PNv0/xp9FADPMb/nm36f40eY3/PNv0/xp9FADPMb/AJ5t+n+NHmN/zzb9P8afRQAzzG/55t+n+NZXiNi1imUZf3g649D71sVk+Jf+PGP/AK6D+Rrpw38aJw43/dp+hxev/wDIB1L/AK9pP/QTXi1e06//AMgHUv8Ar2k/9BNeLV+kZb8EvU/GM6/iQ9Aooor2T5wKKKKACiiigAr274IsV8KXeEZv9Nfpj/nnH714jXuHwP8A+RTu/wDr9f8A9Fx189nv+5P1R9hwr/yMl6M9A8xv+ebfp/jR5jf882/T/Gn0V+bH7QM8xv8Anm36f40eY3/PNv0/xp9FADPMb/nm36f40eY3/PNv0/xp9FADPMb/AJ5t+n+NHmN/zzb9P8afRQAzzG/55t+n+NcrrZzqkxxj7vB/3RXW1yeuf8hSf/gP/oIr0sv/AIr9P8jxM2/gL1/RnkvxM/5D0H/Xsv8A6E9clXW/Ez/kPQf9ey/+hPXJV+m4X+BH0PxHH/7zP1Ciiius4AooooAKKKKACvrDzG/55t+n+NfJ9fWdfFcSf8uf+3v0P0zgv/mI/wC3f/bhnmN/zzb9P8aPMb/nm36f40+ivij9MGeY3/PNv0/xrzD9qRz/AMMy/Fz92w/4pDV/T/nyl969SrzD9qT/AJNk+Lv/AGKGr/8ApFLQB7/RRRSAKKKKACiiigAooooAKKKKACiiigAooooAKKKKACiiigAooooAKKKKAPJP2ov+SXaf/wBjf4V/9SDT66uuU/ai/wCSXaf/ANjf4V/9SDT66ugAooooAKzPEn/ILH/XZf8A0Fq06zPEn/ILH/XZf/QWrpw38aJw47/dp+h5z46/5FW+/wCAf+hrXkteteOv+RVvv+Af+hrXktfpuW/wn6/oj8Tzn/eI+n6sKKKK9U8EKKKKACiiigAr3D4H/wDIp3f/AF+v/wCi468Pr3D4H/8AIp3f/X6//ouOvnc+/wByfqj7DhX/AJGS9Geh0UUV+bH7QFFFFABRRRQAUUUUAFcnrn/IUn/4D/6CK6yuT1z/AJCk/wDwH/0EV6eX/wAV+n+R4mbfwF6/ozyX4mf8h6D/AK9l/wDQnrkq634mf8h6D/r2X/0J6878SeLdI8I2qXGr3qWcch2puDMzHvhVBJ/Kv0zDyUcPFydlY/FMZCVTFzhBXbeyNeisfSPGGja7pEmqWWowy2EWfMmYlBHjk7g2CvHrVPw78RfDniu+ks9L1OO6uUXcY9joSB1I3AbvwzW/tIae8tdvM5fq9a0nyP3d9Hp69jpKK5eb4n+FoNb/ALJfWIRfb/K2bWKhv7pfG0Ht168V0GoahBpdjcXl1J5VtbxtLI+CdqgZJwOTx6U41ISvZp2JlQq02lODV9tN/TuWKK4qz+M3g7ULyC1t9Y8yeZ1jjX7NMMsTgDJTHU12tEKkKnwST9B1aFag0qsHG/dNfmFfWdfJlfWdfG8Sf8uf+3v0P0Xgv/mI/wC3f/bgooor4o/TAooooAKKKKACiiigCvqH/Hjc/wDXNv5GuMrs9Q/48bn/AK5t/I1xle7l/wAEj5fOPjh6Hg9FFeQat4q8S6N4i0yODxLp+u3NxeeRcaHZWyHyF/iywJcY9Wx+hr9Hq1lRSbX9f12PxzC4WWKbjBpNd7/on+Nkev0V5/8AEy48T6Ppuo6zYa7baZY2SK0dr9kWRp84BDu33Tk4AUelWoB4k8YeF9E1Gz1tfDdxLbiW5jFkk4ckDBG8/KOp/wCBe1T7b3nDld1r01/H87FrB/u41nUSi3bro7X10/K521FeefCTWdc17+2rnUdW/tbTorj7NZzm2SDzNudzgKOhyO56Ve+Kmra9oXhq61DR7m2tIrePfJJJH5kpJYABQflA5OSc/ShV06XtrOwSwU44n6rzK+ivrbX5X/A7WiqHh+6lvtB024nbfNNbRyO2AMsUBJwPer9dCd1c4ZRcZOL6HofwP/5Gy7/68n/9GR17hXh/wP8A+Rsu/wDryf8A9GR17hX5tn3++v0R+zcK/wDItXqwooor54+wCiiigAooooAKKKKAOa8S/wDH9H/1zH8zXnnxM/5AMH/Xyv8A6C9eh+Jf+P6P/rmP5mvPPiZ/yAYP+vlf/QXr7TK96R+bZ5tXPEvH0kUPh2Wa51m40KyidTcXVopMuwnbtUgEqSSvIBrzrwP4o1COz8aXGm6vda7pNjbmSwk1CTzJzIEJyQcNtyO4AOOO9eo+JYNamskbQrq1t72OQMUvYy0Uq4IKsRyvUHI9K5Twz4D1q18Tar4l1W709NYurY28cNhG3kJwuHbdhmOVHH69MfTVoTlWi4X/AKT8/wALfM+OwlWjDCzjVav0XzXS19ddb2tpY4bS/FE2lnwnqsHjC41jUNSuo4tQ0ua6V0RX64jH+r2nj8selaHxO8U6rq32280fUbix0fSJ47Qy2spjN1cM4DjIPKqOPqe9bul/DPU7zXrG+1mLQbG3s5xciLQ7QxtcSDO1pGYZ4JzgZ/rTPGXwL0XVNPlOi2MNpqkkyuZ57mYrjdl+Mt1Ge1cfscQ6UktvV32+fU9ZYrArEwlN697JpXez22WidnZPuenrnYPXFfO9x4n1dtSktpPEOqQeNRqIgWw+0KunBd3HH3cY465JI4Ner29nqNl4n0/RtKWax8NWFiRPujysjNkIqSMCxK9Tg/WuOHwj8S/8I7/wi7XminQ/P837Z5D/AGz724nH3c9uuccZroxPtKtuRPS/36f1fp2OLL/YYZydWS1s1fe2u+j8rxW91roexDOBnr3pajt4RbwRxAlgihQW6nAxzUleofMn0N8Kf+RB0v8A7a/+jXrra5L4U/8AIg6X/wBtf/Rr11tfkWO/3qr/AIpfmz+hMr/3Ch/gj/6SgoooriPTCiiigAooooAKKKKAOErxbX/+Q9qX/XzJ/wChGvaa8W1//kPal/18yf8AoRr9Ly345eh+KZ1/Dh6lCiiivoD5IKKKKACiiigArW8I/wDI2aL/ANfsH/oxaya1vCP/ACNmi/8AX7B/6MWsK/8ACn6P8jqwv+8U/VfmfTtFFFfjZ/RwUUUUAFFFFABRRRQAVk+Jf+PGP/roP5GtasnxL/x4x/8AXQfyNdOG/jROHHf7tP0OL1//AJAOpf8AXtJ/6Ca8Wr2nX/8AkA6l/wBe0n/oJrxav0nLfgl6n4xnX8SHoFFFFeyfOBRRRQAUUUUAFe4fA/8A5FO7/wCv1/8A0XHXh9e4fA//AJFO7/6/X/8ARcdfO59/uT9UfYcK/wDIyXoz0OiiivzY/aAooooAKKKKACiiigArk9c/5Ck//Af/AEEV1lcnrn/IUn/4D/6CK9PL/wCK/T/I8TNv4C9f0Z5L8TP+Q9B/17L/AOhPXJV1vxM/5D0H/Xsv/oT1yVfpuF/gR9D8Rx/+8z9QooorrOAKKKKACiiigAr6zr5Mr6zr4niT/lz/ANvfofpnBf8AzEf9u/8AtwUUUV8UfpgV5h+1J/ybJ8Xf+xQ1f/0ilr0+vMP2pP8Ak2T4u/8AYoav/wCkUtAHv9FFFABRRRQAUUUUAFFFFABRRRQAUUUUAFFFFABRRRQAUUUUAFFFFABRRRQB5J+1F/yS7T/+xv8ACv8A6kGn11dcp+1F/wAku0//ALG/wr/6kGn11dABRRRQAVmeJP8AkFj/AK7L/wCgtWnWZ4k/5BY/67L/AOgtXThv40Thx3+7T9Dznx1/yKt9/wAA/wDQ1ryWvWvHX/Iq33/AP/Q1ryWv03Lf4T9f0R+J5z/vEfT9WFFFFeqeCFFFFABRRRQAV7h8D/8AkU7v/r9f/wBFx14fXuHwP/5FO7/6/X/9Fx187n3+5P1R9hwr/wAjJejPQ6KKK/Nj9oCiiigAooooAKKKKACuT1z/AJCk/wDwH/0EV1lcnrn/ACFJ/wDgP/oIr08v/iv0/wAjxM2/gL1/RnkvxM/5D0H/AF7L/wChPXmnir+0SLUaJ/ZP9s7mMf8Aam7/AFWPn2bPmznZ7evavS/iZ/yHoP8Ar2X/ANCevOfEvg3RvGEMUWr2Ed4sRyhLMrLnrhlIIB9M9q/SaKlLDRUd7H4ziJQhjpSntftf8Lq/3nhMtwbf4e+O9PeNk1eG/jkv5IXDQPulx8mAMDg8H1/Adz4sWBvGXw9/snZ5ghmKeVjPk+UNvTtjdjt1rvNL8F6HoukTaXZ6ZBFYzAiWEru8zP8AeJyW/E1X8O/D3w94TupLrStMjtbiQbTJvd2x6AsTgfSsI4WpFJNrp+Dvp/SPQqZnQk5SSd/ettZ80VHXXS1rpa9jyCD7HJ+zlc52NdtdfNnG4z+eP/HtmPwr3DS9QhKW9jLdQnUkt0klt/MBkAwAWK5zjPesj/hWHhb+2v7W/saD7dv8zfltu7Od2zO3OeelW9M8KpZeJtU1yef7Td3irDH8m0QQqOEHJySeSf0FbUaNSk1e2yXyV9fU5cZiqGKjKza1lLVdZW0W+itvp6HIrIfHXxa2/e0jwyufVXum4/8AHefoU969LrL0DwzpnheCeLTLb7Ok8pmlJkZ2dz1JZiSfzrUrpo03BNy3bu/69Dz8VWjVlGNPSMUkv1fzd2FfWdfJlfWdfIcSf8uf+3v0Pv8Agv8A5iP+3f8A24KKKK+KP0wKKKKACiiigAooooAr6h/x43P/AFzb+RrjK7PUP+PG5/65t/I1xle7l/wSPl84+OHoeDNnaduN2OM9K8Z8S+DPEfiyeC3Xwnpmg363Iml8QWlygLEZywVQJOSc/Nn8Otez0V+jVqKrK0np/X9aH47hcXPCSc4JN+d9Puav87o8o+IGj+Ktc8UW8Z0A634astskdst9Fbi5l2j5pNxJIBJG3A/Wui8TTeJdW+Hs0Vnon2LWrtTbtaLdxsLdCSC2/IB+UduQWHpXa0VH1dXk+Z+96f5Grxzapr2cfc2319Ve2vXT8DjLvHwv+HEUFgkct1axLDbxupYTXDnpgEE7mJPFUfiRB4m1vwamk2ehpfXN9bqLqWO6SJbeQFSQFc/MCc9+1eg0VUqPNFwvZWtoRTxfJNVXFSkpOV3fV9NrbPXc5/wLJqv/AAjtvBq+lf2TcWqrbrH9oSbzFVFG/K8DJzx7V0FFFbRjyxUb3OOpP2k3O1r9Ff8AW56H8D/+Rsu/+vJ//Rkde4V4f8D/APkbLv8A68n/APRkde4V+cZ9/vr9EfsnCv8AyLV6sKKKK+ePsAooooAKKKKACiiigDmvEv8Ax/R/9cx/M1558TP+QDB/18r/AOgvXofiX/j+j/65j+Zrzz4mf8gGD/r5X/0F6+0yvekfm2ebVzzSiiivtz8wCiiigAooooAKKKKAPob4U/8AIg6X/wBtf/Rr11tcl8Kf+RB0v/tr/wCjXrra/Icd/vVX/FL82f0Llf8AuFD/AAR/9JQUUUVxHphRRRQAUUUUAFFFFAHCV4tr/wDyHtS/6+ZP/QjXtNeLa/8A8h7Uv+vmT/0I1+l5b8cvQ/FM6/hw9ShRRRX0B8kFFFFABRRRQAVreEf+Rs0X/r9g/wDRi1k1reEf+Rs0X/r9g/8ARi1hX/hT9H+R1YX/AHin6r8z6dooor8bP6OCiiigAooooAKKKKACsnxL/wAeMf8A10H8jWtWT4l/48Y/+ug/ka6cN/GicOO/3afocXr/APyAdS/69pP/AEE14tXtOv8A/IB1L/r2k/8AQTXi1fpOW/BL1PxjOv4kPQKKKK9k+cCiiigAooooAK9w+B//ACKd3/1+v/6Ljrw+vcPgf/yKd3/1+v8A+i46+dz7/cn6o+w4V/5GS9Geh0UUV+bH7QFFFFABRRRQAUUUUAFcnrn/ACFJ/wDgP/oIrrK5PXP+QpP/AMB/9BFenl/8V+n+R4mbfwF6/ozyX4mf8h6D/r2X/wBCeuSrrfiZ/wAh6D/r2X/0J65Kv03C/wACPofiOP8A95n6hRRRXWcAUUUUAFFFFABX1nXyZX1nXxPEn/Ln/t79D9M4L/5iP+3f/bgooor4o/TArzD9qT/k2T4u/wDYoav/AOkUten15h+1J/ybJ8Xf+xQ1f/0iloA9/ooooAKKKKACiiigAooooAKKKKACiiigAooooAKKKKACkpaRm2qSc4AzwMmgDidK+KlvfeJrLRr7QNa0F9Qimm0+61SGJIrxYwGYALIzxttO7bMkbYB4BBAqaD8atL17VNLh/snVrDTNXaVNK1q8jhW0v2jBbEe2UyLuRXdTIiBlUkHpnjPDviD/AIWh42n1LWdL8R6HNHDdadoWnXegX8KW6upWS6nnaERLJIFwo3kKnGSzkDI0HR9T8UeDfhn4H/sfVtM1Pw0yDVrq80+aCCAW9rLb5iuGURy+Y7rt8pmyhJOK35V1MuZ9D0vw/wDGjTPEGraVbrpGr2Wm6w8sek6zdxwi01BkBbEe2RpF3IrupkRAyqSDyM+g18++DbPUtY0H4T+EW0TVbDUfCdxDJq1xe6fNDbxC1t5IP3U7KI5vMdl2+UzZRiTivoKomknoVFt7nkn7UX/JLtP/AOxv8K/+pBp9dXXJftSKW+F2nYYr/wAVh4V6Y/6GDT66ry2/56N+n+FZlj6KZ5bf89G/T/Cjy2/56N+n+FMB9ZniT/kFj/rsv/oLVoeW3/PRv0/wrN8RKV0sZYt++Xrj+61dOG/jROHG/wC7T9Dzvx1/yKt9/wAA/wDQ1ryWvWvHX/Iq33/AP/Q1rxHxPZ6hqHh+/ttLnS11CaIpDNISAhPGcgEjjPav0rL3ahJ+f6I/Fs2ipYqEW7XS/NnMWPxUi1Px4nh+209pLVnliGomXCs8a5cKm3kA8ZzVfWPivcWt5qv9l+Hp9W07SX2X16twsYjYfeCqQS+B6fy5ri7PQ/E/hvx34M02RNDSS3gmSD7P52wx4zKz55LnkjHGTzT4/EEHg7T/AB34e1GG4j1PULq4exiWB2NyJV2rtIBGOh/H14rP6xVs+d21fRdrpff8zv8AqGG5oulDn91aXevvNOWj7fJfI7zVPiduuNLtNA0mXXr6/tRepCJlgVIT3ZmyAc8YrZ8FeL4fGWkvdpbyWc8MrW9xaynLRSL1XPevLdS0208E2/hq5uPEVx4Z1+LTFt2cWBu0lXJJTGMBgTjn2+tbXgHUG8A+C7/WdYgvn/tLU2kjjaJRcOHIVWZCQASQTj8q2p4ip7S1R6W1200Xzv6/I5q+BofV70Fq3ZPW7d3391q1rW17m/rXj7WLbxVd6Ho/hr+2ZLaFJpJPt6QYDezL/Wuu0u4ubrT7ea8tPsN06BpLbzBJ5bd13Dg/UV5T8UT4Fm1DUv7ZtbyLxF5IW2dUnBmO35DHg7Dycc9wa7n4Zw6pb+BtJTWPMF+IjvExJcLuO0NnnO3b1ralUk60oN3+7TXZ6Xv82ceKoU44SnVhDlei1Tu9NWveaa9EraHT17h8D/8AkU7v/r9f/wBFx14fXt3wRUt4Uu8Oy/6a/TH/ADzj9q83Pf8Acn6o9XhX/kZL0Z6LRTPLb/no36f4UeW3/PRv0/wr82P2gfRTPLb/AJ6N+n+FHlt/z0b9P8KAH0Uzy2/56N+n+FHlt/z0b9P8KAH0Uzy2/wCejfp/hR5bf89G/T/CgB9cnrn/ACFJ/wDgP/oIrqfLb/no36f4VyutjGqTDOfu8n/dFell/wDFfp/keJm38Bev6M8m+Jn/ACHoP+vZf/Qnrkq634mf8h6D/r2X/wBCeuSr9Nwv8CPofiOP/wB5n6hRRRXWcAUUUUAFFFFABX1nXyZX1h5bf89G/T/CviuJP+XP/b36H6ZwX/zEf9u/+3D6KZ5bf89G/T/Cjy2/56N+n+FfFH6YPopnlt/z0b9P8KPLb/no36f4UAPopnlt/wA9G/T/AAo8tv8Ano36f4UAPopnlt/z0b9P8KPLb/no36f4UARah/x43P8A1zb+RrjK7G+Q/Ybj94x/dt6eh9q46vcy/wCCR8tnHxw9Dweiiiv04/EAooooAKKKKACiiigD0P4H/wDI2Xf/AF5P/wCjI69wrw74IqW8V3eGK/6E/T/rpHXt3lt/z0b9P8K/Ns9/31+iP2jhX/kWr1Y+imeW3/PRv0/wo8tv+ejfp/hXzx9gPopnlt/z0b9P8KPLb/no36f4UAPopnlt/wA9G/T/AAo8tv8Ano36f4UAPopnlt/z0b9P8KPLb/no36f4UAc74l/4/o/+uY/ma88+Jn/IBg/6+V/9BevQvEalb5MsW/djr9TXnvxM/wCQDB/18r/6C9fZ5ZvSPzbPNq55pRRRX25+YBRRRQAUUUUAFFFFAH0N8Kf+RB0v/tr/AOjXrra5D4VqT4C0s72H+t4GP+er+1dZ5bf89G/T/CvyLHf71V/xS/Nn9C5X/uFD/BH/ANJQ+imeW3/PRv0/wo8tv+ejfp/hXEemPopnlt/z0b9P8KPLb/no36f4UAPopnlt/wA9G/T/AAo8tv8Ano36f4UAPopnlt/z0b9P8KPLb/no36f4UAcPXi2v/wDIe1L/AK+ZP/QjXtNeLa//AMh7Uv8Ar5k/9CNfpWW/HL0PxTOv4cPUoUUUV9AfJBRRRQAUUUUAFa3hH/kbNF/6/YP/AEYtZNa3hH/ka9F7f6bD/wCjFrCv/Cn6P8jqwv8AvFP1X5n07RTPLb/no36f4UeW3/PRv0/wr8cP6OH0Uzy2/wCejfp/hR5bf89G/T/CgB9FM8tv+ejfp/hR5bf89G/T/CgB9FM8tv8Ano36f4UeW3/PRv0/woAfWT4l/wCPGP8A66D+RrT8tv8Ano36f4VleI1K2KZdm/eDrj0PtXThv40Thxv+7T9Djdf/AOQDqX/XtJ/6Ca8Wr2nX/wDkA6l/17Sf+gmvFq/SMt+CXqfjGdfxIegUUUV7J84FFFFABRRRQAV7h8D/APkU7v8A6/X/APRcdeH17d8EVLeFLvDsv+mv0x/zzj9q+ez3/cn6o+w4V/5GS9Gei0Uzy2/56N+n+FHlt/z0b9P8K/Nj9oH0Uzy2/wCejfp/hR5bf89G/T/CgB9FM8tv+ejfp/hR5bf89G/T/CgB9FM8tv8Ano36f4UeW3/PRv0/woAfXJ65/wAhSf8A4D/6CK6ny2/56N+n+FcrrYxqkwzn7vJ/3RXpZf8AxX6f5HiZt/AXr+jPJviZ/wAh6D/r2X/0J65Kut+Jn/Ieg/69l/8AQnrkq/TcL/Aj6H4jj/8AeZ+oUUUV1nAFFFFABRRRQAV9Z18mV9YeW3/PRv0/wr4riT/lz/29+h+mcF/8xH/bv/tw+imeW3/PRv0/wo8tv+ejfp/hXxR+mD68w/ak/wCTZPi7/wBihq//AKRS16Z5bf8APRv0/wAK8w/akQ/8My/Fz94x/wCKQ1f0/wCfKX2oA+gqKKKQBRRRQAUUUUAFFFFABRRRQAUUUUAFFFFABRRRQAUUUUAFFFFABRRRQB5J+1F/yS7T/wDsb/Cv/qQafXV1yn7UX/JLtP8A+xv8K/8AqQafXV0AFFFFABWZ4k/5BY/67L/6C1adZniT/kFj/rsv/oLV04b+NE4cd/u0/Q858df8irff8A/9DWvJa9a8df8AIq33/AP/AENa8lr9Ny3+E/X9Efiec/7xH0/VhRRRXqnghVLUNFstWuLKa7g897OXzoNzHCvggNjOCRnjOcdqu0Umk9GVGTi7xdgooopkhXuHwP8A+RTu/wDr9f8A9Fx14fXuHwP/AORTu/8Ar9f/ANFx187n3+5P1R9hwr/yMl6M9Dooor82P2gKKKKACiiigAooooAK5PXP+QpP/wAB/wDQRXWV4v8AELx5qGi+MNQs4IbZoo/LwZFYtzGp7MPWuihiqeFlz1dtjOeV4nN17DCpcy11dtNv1MH4mf8AIeg/69l/9CeuSryf9oD9obxH4b8ZWdtbWWlvG1gkhMsUhOTJIO0g9BXmX/DU3iv/AKB+jf8AfmX/AOO19JS4vyujBU5uV15Hny8F+LMe3iqMIcstV76/yPqWivlr/hqbxX/0D9G/78y//HaP+GpvFf8A0D9G/wC/Mv8A8drT/XTKf5pf+Ak/8QM4x/590/8AwYv8j6lor5a/4am8V/8AQP0b/vzL/wDHaP8AhqbxX/0D9G/78y//AB2j/XTKf5pf+Ah/xAzjH/n3T/8ABi/yPqWivlr/AIam8V/9A/Rv+/Mv/wAdo/4am8V/9A/Rv+/Mv/x2j/XTKf5pf+Ah/wAQM4x/590//Bi/yPqWvrOvyn/4am8V/wDQP0b/AL8y/wDx2v1Yrx8wzrCZxyfVW3yXvdW3tb8jrw/Auc8F3/taMV7b4eWXN8O9+3xIKKKK8c6wooooAKKKKACiiigCvqH/AB43P/XNv5GuMrqfEl09j4d1S5jCl4bWWRQ3TIQkZ/KvBv8AhaGq/wDPvZ/98P8A/FV20MdRwicavUxqZBjc4/eYVJqOju7HL0V8tf8ADU3iv/oH6N/35l/+O0f8NTeK/wDoH6N/35l/+O19H/rplP8ANL/wE8//AIgZxj/z7p/+DF/kfUtFfLX/AA1N4r/6B+jf9+Zf/jtH/DU3iv8A6B+jf9+Zf/jtH+umU/zS/wDAQ/4gZxj/AM+6f/gxf5H1LRXy1/w1N4r/AOgfo3/fmX/47R/w1N4r/wCgfo3/AH5l/wDjtH+umU/zS/8AAQ/4gZxj/wA+6f8A4MX+R9S0V8tf8NTeK/8AoH6N/wB+Zf8A47R/w1N4r/6B+jf9+Zf/AI7R/rplP80v/AQ/4gZxj/z7p/8Agxf5H3R8D/8AkbLv/ryf/wBGR17hXxR+xP8AGjW/iN8VNV03UrXT4IItFluFa1jdW3CeBcHc7DGHPb0r7Xr57HZhQzOt9Yw9+XbXTY76PDeP4Vh/ZuZJKotdHdWe2oUUUVwG4UUUUAFFFFABRRRQBzXiX/j+j/65j+Zrzz4mf8gGD/r5X/0F60fiv4yvfDviK3traK3dGtVkJlVicl3HYj0r5+/aA+OGu+G/Btnc21ppzyNfpGRLHIRgxyHs49BXr4bOsJguX2rfu76HLU4HzjPLrBxi/a/DeVjpaK+Wv+GpvFf/AED9G/78y/8Ax2j/AIam8V/9A/Rv+/Mv/wAdr2f9dMp/ml/4Ccf/ABAzjH/n3T/8GL/I+paK+Wv+GpvFf/QP0b/vzL/8do/4am8V/wDQP0b/AL8y/wDx2j/XTKf5pf8AgIf8QM4x/wCfdP8A8GL/ACPqWivlr/hqbxX/ANA/Rv8AvzL/APHaP+GpvFf/AED9G/78y/8Ax2j/AF0yn+aX/gIf8QM4x/590/8AwYv8j6lor5a/4am8V/8AQP0b/vzL/wDHaP8AhqbxX/0D9G/78y//AB2j/XTKf5pf+Ah/xAzjH/n3T/8ABi/yP0r+FP8AyIOl/wDbX/0a9dbXlP7LXiq78a/AjwxrV9HDFdXP2relupCDbdTIMAknoo716tXytatDE1ZV6fwyba9Hqj04YGtlcVgMT/Epe5K2q5o+67PrqgooorEsKKKKACiiigAooooA4SvFtf8A+Q9qX/XzJ/6Ea2f+Foar/wA+9n/3w/8A8VXyZ42/ab8UWHjLXraOw0gxw39xGpaGXJAkYDP7z2r6LD8S5fg25VW9fI4KnhdxHnS9nhIQbjq7zSPouivlr/hqbxX/ANA/Rv8AvzL/APHaP+GpvFf/AED9G/78y/8Ax2u7/XTKf5pf+AmH/EDOMf8An3T/APBi/wAj6lor5a/4am8V/wDQP0b/AL8y/wDx2j/hqbxX/wBA/Rv+/Mv/AMdo/wBdMp/ml/4CH/EDOMf+fdP/AMGL/I+paK+Wv+GpvFf/AED9G/78y/8Ax2j/AIam8V/9A/Rv+/Mv/wAdo/10yn+aX/gIf8QM4x/590//AAYv8j6lrW8I/wDI2aL/ANfsH/oxa+RP+GpvFf8A0D9G/wC/Mv8A8drq/hL+0j4m1z4qeDNNnsdJSC81qyt5GjhlDBXnRSRmQjOD6VE+MMqqRcIyld6bFR8E+LsK1iKkKfLDV++tlq+h+ltFFFfJHqBRRRQAUUUUAFFFFABWT4l/48Y/+ug/ka1q4v4r69ceHfDtvc2yRu7XSxkSgkYKOexHpWlOrGjNVJ7ImWFqY5fVqPxS0Rk6/wD8gHUv+vaT/wBBNeLVe8bfFvWLDwbr1zHbWJkhsLiRQ0b4JEbEZ+f2r5M/4am8V/8AQP0b/vzL/wDHa+hw/FGXYNONVvXyOCp4TcTZ0/aYSEGo6O80j6lor5a/4am8V/8AQP0b/vzL/wDHaP8AhqbxX/0D9G/78y//AB2uv/XTKf5pf+AmX/EDOMf+fdP/AMGL/I+paK+Wv+GpvFf/AED9G/78y/8Ax2j/AIam8V/9A/Rv+/Mv/wAdo/10yn+aX/gIf8QM4x/590//AAYv8j6lor5a/wCGpvFf/QP0b/vzL/8AHaP+GpvFf/QP0b/vzL/8do/10yn+aX/gIf8AEDOMf+fdP/wYv8j6lr3D4H/8ind/9fr/APouOvzq/wCGpvFf/QP0b/vzL/8AHa+1/wBifx9qHxG+Feq6lqUNtBPFrUtuq2qsq7RBA2TuZjnLnv6VwY7iTAZnR+r4dvm31Vtjej4YcRcKz/tLMowVNaaSTd3tofQNFFFfPHeFFFFABRRRQAUUUUAFcnrn/IUn/wCA/wDoIrrK8X+IXjzUNF8YahZwQ2zRR+XgyKxbmNT2YetdFDFU8LLnq7bGc8rxObr2GFS5lrq7abfqYPxM/wCQ9B/17L/6E9clXk/7QH7Q3iPw34ys7a2stLeNrBJCZYpCcmSQdpB6CvMv+GpvFf8A0D9G/wC/Mv8A8dr6SlxfldGCpzcrryPPl4L8WY9vFUYQ5Zar31/kfUtFfLX/AA1N4r/6B+jf9+Zf/jtH/DU3iv8A6B+jf9+Zf/jtaf66ZT/NL/wEn/iBnGP/AD7p/wDgxf5H1LRXy1/w1N4r/wCgfo3/AH5l/wDjtH/DU3iv/oH6N/35l/8AjtH+umU/zS/8BD/iBnGP/Pun/wCDF/kfUtFfLX/DU3iv/oH6N/35l/8AjtH/AA1N4r/6B+jf9+Zf/jtH+umU/wA0v/AQ/wCIGcY/8+6f/gxf5H1LX1nX5T/8NTeK/wDoH6N/35l/+O1+rFePmGdYTOOT6q2+S97q29rfkdeH4Fzngu/9rRivbfDyy5vh3v2+JBRRRXjnWFeYftSf8myfF3/sUNX/APSKWvT68w/ak/5Nk+Lv/Yoav/6RS0Ae/wBFFFABRRRQAUUUUAFFFFABRRRQAUUUUAFFFFABRRRQAUUUUAFFFFABRRRQB5J+1F/yS7T/APsb/Cv/AKkGn11dcp+1F/yS7T/+xv8ACv8A6kGn11dABRRRQAVmeJP+QWP+uy/+gtWnWZ4k/wCQWP8Arsv/AKC1dOG/jROHHf7tP0POfHX/ACKt9/wD/wBDWvJa9a8df8irff8AAP8A0Na8lr9Ny3+E/X9Efiec/wC8R9P1YUUUV6p4IUUUUAFFFFABXuHwP/5FO7/6/X/9Fx14fXuHwP8A+RTu/wDr9f8A9Fx187n3+5P1R9hwr/yMl6M9Dooor82P2gKKKKACiiigAooooAK+c/i1/wAlA1X/ALZf+ikr6Mr5z+LX/JQNV/7Zf+ikrgxn8Nep9fwx/vk/8L/OJ8YftQf8j9p//YMj/wDRsteP17B+1B/yP2n/APYMj/8ARsteP18NiP4sj+v8l/5F9H0CivpH9hLxpNovxx8P6DDpelSf2rcv5upXFqJLyJEgkby4pCcRqSATgZOBzjisjwz4i1fw7+1J4vOg6p4a0DVrvVNTt4Na8VbRaWB85380OwZUf5Nikq338Y5yLjRThGfNu7bHLWzarSxdfC+yX7uCmm5bptrW0Xa1n3fkeC0V93/tOJc6h4b+B+qeJdJt/iVqH9pRJqXiTw5DFLa6qpkz9iiMeC7OAQBtUEg7RywHqHxiTVT4B+LUFzqNh428Nx6QkeneB9MsLZLzw+7plZZwp3qIuG/iPGQFC12f2frJc23l5X7/AJXPmP8AXP3KEvYL942vj00moaPk1ve/vqnp1vofmBRRRXkH6WFft3X4iV+3dfUZJ/y8+X6n89+LX/MD/wBxP/cYUUUV9Qfz2FFFFABRRRQAUUUUAY/jD/kUdb/68Z//AEW1fLlfUfjD/kUdb/68Z/8A0W1fLleTjfiifo/C38Gr6r8j8/6KKltZxa3UMzQx3CxurmGUHY+Dna2CDg9DgivhT+wHsRUV9dfHbxdP44/Yp+HOsT2GnaW03iK4RbPSbVba2hRBcKqog6AADqST3Jr0n9jrxV4n8QaPotnc+JvBFx4NXSri3b4e6aLc6teNGpTfLFIAd7ld5ZpNpDDKgHj0oYRSqqmpbpPbv8/67HwmI4mq4fL546VBXhOcGnN/YbWjUHq7aXSXeR+flFfc37MtveaV4F+Ka6Ebb4TeJ7bXiieJ/EFlEba3hLBRpxkl+VZFPUYP3145FeVft6xPH8arbzdIksrpdJt47nVWgSGPWJRu3XaBCV2sCF65G3BxionheSiq1/w9f8ux1YTiJYrNZZaqdrJ682uii9rWs+bS02+6SPm6iiiuA+yPqb/gnT/yWzW/+xen/wDSm2r9Fa/Or/gnT/yWzW/+xen/APSm2r9Fa+3yn/dl6s/knxJ/5H8v8MfyCiiivZPy0KKKKACiiigAooooA8K+Ov8AyN1p/wBeKf8AoySvln9qD/kQdP8A+wnH/wCipa+pvjr/AMjdaf8AXin/AKMkr5Z/ag/5EHT/APsJx/8AoqWvl8f9s/oDg74sJ/Xc+X6KK9T/AGa/Gk3g/wCLXh5bfS9Kvp9R1G0shcajaid7VXnQM8OTtVyCRuIJAPGK+apxU5KLdrn77i608Ph51oR5nFXte1/nrb7meWUV9M/HrXLrw7+3Jrl7ZHR47walbxQz+IF3WMDyW0aCaXPAVC2/JyAVBwcYr1f9o59f1/8AZMt73xRqOi/FDXINZz/wlXhfyJbTTYdwHltJGEOWyF4QDLLk5AJ7Vhb+097WF+nb5/oz5WXEcovAt0ly4hQ+1rFzV9uWzS6tyi30Teh8H0V+rOnm8jht0sDaL4JHhQzv8HW0y2TVmJTbyjEPgnJJJ5IxtJOa/Kq4jMdxKjRNCysQY2zlOehz3FTicL9X5db3/r+tn5G2QcQf246q9nyclvtX3vo7xjZq2tuaLvpJ6kdFFFcJ9efqZ+xX/wAmy+Df+3z/ANLZ69vrxD9iv/k2Xwb/ANvn/pbPXt9fo2F/3en6L8j+GOIv+R1jf+vtT/0thRRRXUfPBRRRQAUUUUAFFFFAHyJXw/8AEL/kfvE3/YTuf/RrV9wV8P8AxC/5H7xN/wBhO5/9GtXwuN+GJ/XXCX8er6L8zn6KK+v/ANm7xpNrn7Nvxq0QaXpWn2uk+GjtmsbUJPdO6zbpJ5CSzthQByAAOAK4aFJVp8rdtH+Gp9pm2YTyzDrERp865op62tzSUb7O+r2/E+QKK+lv2Q/F3i2wW80vwx428D+AEXUIJ7y88RNEl7fxv8vkQmRG3qvlk7V2EGQfNzx7rJpdjD+31qe/wNcaebnRWe0vnsY5YYLjAH9qMobZ5eQy7ic7iM4Y8dNPCe0hGalu0tv+D+djwcdxK8Biq2GnRT5ISmrS1fLbRpxSV7391zdlqr6H56UV9sftjtrF18BfCM3iDU7P4jaq+rzSJ440a2gWzhgw6i13RH7zHa3QDKEZJXNfE9c+Io+wnyXv/Xz/ADPbyXNP7Wwv1nlUdZLR3Xuu102ov74p+QV2/wADP+S2fD7/ALGHT/8A0pjriK7f4Gf8ls+H3/Yw6f8A+lMdZ0v4kfVHbmP+5Vv8MvyZ+wlFFFfpZ/A4UUUUAFFFFABRRRQAV5z8df8AkUbT/r+T/wBFyV6NXnPx1/5FG0/6/k/9FyVz4j+FI9fKP9/pep81fEL/AJEHxN/2DLn/ANFNXw/X3B8Qv+RB8Tf9gy5/9FNXw/XxON+KJ/WnCX8Cr6r8gorS8N60vh3XrHU206x1YWsol+xalEZbabH8MiAjcvtnmvpz9tLW5/EXw5+BGq3UdvHcXmgy3EkdtCsUSswgJCooAVeeAK5YUlOnOd9Y9PnY+jxWYTw2Nw+E9neNXmXNfZqLltbXbut+p8o0V+jXwj8QeKPHXwv8VjXtV8GeOtBufDqyaf8AD3wgtu91YMygqrxkK0ZTIBBZ2Dfd5ABxf2Vl1KP4A+Fx4Y12w+F+qSa+1vqGp63YQsPECmRiI7d5eXZVGzavO5CARya7o4HmcbS3Te3b52/E+Rq8YSo060p0VzU5xj8bt70W7v8Ad8yta2kJK+zaTa/P+ivX/wBrZY/+GhvGLQ+HZ/C8bXKkWFxGqMT5ahpQEJXEjAuCpIO7Oea8grzakfZzcOzPu8FifrmFpYm1ueKla97XV7XWj9Qr9Ff+CdP/ACRPW/8AsYZ//Sa2r86q/RX/AIJ0/wDJE9b/AOxhn/8ASa2r1cp/3lejPzrxJ/5EEv8AFH8z6mooor7c/kkKKKKACiiigAooooAK+c/i1/yUDVf+2X/opK+jK+c/i1/yUDVf+2X/AKKSuDGfw16n1/DH++T/AML/ADifGH7UH/I/af8A9gyP/wBGy14/XsH7UH/I/af/ANgyP/0bLXj9fDYj+LI/r/Jf+RfR9Aor6R/YS8aTaL8cfD+gw6XpUn9q3L+bqVxaiS8iRIJG8uKQnEakgE4GTgc44rI8M+ItX8O/tSeLzoOqeGtA1a71TU7eDWvFW0WlgfOd/NDsGVH+TYpKt9/GOci40U4Rnzbu2xy1s2q0sXXwvsl+7gppuW6ba1tF2tZ935HgtFfd/wC04lzqHhv4H6p4l0m3+JWof2lEmpeJPDkMUtrqqmTP2KIx4Ls4BAG1QSDtHLAeofGJNVPgH4tQXOo2Hjbw3HpCR6d4H0ywtkvPD7umVlnCneoi4b+I8ZAULXZ/Z+slzbeXlfv+Vz5j/XP3KEvYL942vj00moaPk1ve/vqnp1vofmBRRRXkH6WFft3X4iV+3dfUZJ/y8+X6n89+LX/MD/3E/wDcYUUUV9Qfz2FeYftSf8myfF3/ALFDV/8A0ilr0+vMP2pP+TZPi7/2KGr/APpFLQB7/RRRQAUUUUAFFFFABRRRQAUUUUAFFFFABRRRQAUUUUAFFFFABRRVbUb1NN0+6u5BmO3iaVseigk/yoAs0V4b4V8ZeKo7H4ceLNR8QS6jYeMJ0iudGa1gS3sVuIXmg8hljEpKFFQmR3DBmOBxj3KqlHlJTueSftRf8ku0/wD7G/wr/wCpBp9dXXJftSMq/C7TtxAz4w8K4yf+pg0+uq86P++v5ipKH0Uzzo/76/mKPOj/AL6/mKdmA+szxJ/yCx/12X/0Fq0POj/vr+YqhrkbXWm7YFMzCVSVjG442tzxXRh9K0WzixmuHml2POPHX/Iq33/AP/Q1ryWvZvGmj38/hm8SOxuZHOzCrExJ+de2K8s/4RfWf+gRff8AgM/+FfpGX1aapO8lv38kfjOcYetKvFxg3p2fdmZRWn/wi+s/9Ai+/wDAZ/8ACj/hF9Z/6BF9/wCAz/4V6ntqX8y+88P6tX/59v7mZlFaf/CL6z/0CL7/AMBn/wAKP+EX1n/oEX3/AIDP/hR7al/MvvD6tX/59v7mZlFaf/CL6z/0CL7/AMBn/wAKP+EX1n/oEX3/AIDP/hR7al/MvvD6tX/59v7mZle4fA//AJFO7/6/X/8ARcdeRf8ACL6z/wBAi+/8Bn/wr2L4O2k+l+GbqK8hktJWvGYJOhRiNiDOD24P5V8/nlSEsG1GSeqPreF6NWnmKlOLSs90d9RTPOj/AL6/mKPOj/vr+Yr87sz9iH0Uzzo/76/mKPOj/vr+YoswH0Uzzo/76/mKPOj/AL6/mKLMB9FM86P++v5ijzo/76/mKLMB9fOfxa/5KBqv/bL/ANFJX0T50f8AfX8xXhHxM8M6xqXjfUrmz0q+u7d/L2zQWzujYiQHBAweQR+FcOMi3TVl1PrOGqkIYyTk7e6/zR8PftQf8j9p/wD2DI//AEbLXj9fRX7SHwn8b6x44sZrDwb4gvYV06NDJb6XPIobzZTjITrgj868p/4Ul8RP+hB8T/8Agmuf/iK+Jr0qjqSai/uP6zyfMMHHAUVKtFO38y/zOq/Z4+NXhz4H68de1HwJ/wAJXr1vKJNOvv7Yks/sYKMjjYqMsm4N/EOMcVoap8cvAeo/EzUPEZ+EFhLouq20kep6NeaxPO8tw8rSNcw3BUNA5JAwq4wDjGeOF/4Ul8RP+hB8T/8Agmuf/iKP+FJfET/oQfE//gmuf/iKcZYiMVBR0X91f5EVMPk1bETxU63vzXK2qslp0SSnZW3VkrO7Wruep+IP2vpYdO8HaL4F8G2Pgrw14Z1SPWIdNa7kvmnuFZm/eSuFJQ724xnn73Axqat+2FoUDeLdW8K/Cux8NeMvFFrLa6hrz6tLdgiUgyskDIFQseeDjOCd2MHxj/hSXxE/6EHxP/4Jrn/4ij/hSXxE/wChB8T/APgmuf8A4ir9ri+z+78tNPkcf9mcO6e9HS//AC8fvXfM+f3/AH9dff5ji6K7T/hSXxE/6EHxP/4Jrn/4ij/hSXxE/wChB8T/APgmuf8A4iuT2NT+V/cfT/2lgv8An/D/AMCX+Zxdft3X48f8KS+In/Qg+J//AATXP/xFfsJ50f8AfX8xX0uSwnH2nMrbfqfgfipiaGI+pexmpW9ps0/5Ow+imedH/fX8xR50f99fzFfTWZ+CD6KZ50f99fzFHnR/31/MUWYD6KZ50f8AfX8xR50f99fzFFmA+imedH/fX8xR50f99fzFFmBleMP+RR1v/rxn/wDRbV8uV9SeKgbrwxq8MI86aSzmRI4/mZmKEAADqSa+dP8AhC/EP/QC1P8A8A5P/ia8rGRk5KyP0LhmrTp0ainJLVdfI/OapbWSOG6heaLz4VcM8W4rvUHlcjpkcZrr/wDhSXxE/wChB8T/APgmuf8A4ij/AIUl8RP+hB8T/wDgmuf/AIivifY1f5X9x/WjzHBPT28f/Al/meweLv2ovh/4k+EsfgC3+Df9n6TZGafS/wDiqLiX7FdSK4E3MQaTDSE7GbaelUfh9+054O8AHR9Zt/g3pD+OdLtRbwa5b6pPBAXCFBK9oFKFyD8zZBJJOR28t/4Ul8RP+hB8T/8Agmuf/iKP+FJfET/oQfE//gmuf/iK6/a4rmUuXVf3V/kfNLLcgVGVD2vuybbXtp6t/Ff37tS+0tn1TPTtA/aut7/wz4g8P/EXwNaePdK1bWpNf8tdQl054Lp/vbXjDHaOQBwQCQSRxXE/Hb43T/GrWtIlTRbXw5oui2Eem6ZpVq5kFvCvYuQCx/AAADjOScf/AIUl8RP+hB8T/wDgmuf/AIij/hSXxE/6EHxP/wCCa5/+IqJSxM48kk7en62udWHw2R4XEfWaM4qWtvf0V0k2o83Km0rNpJs4uiu0/wCFJfET/oQfE/8A4Jrn/wCIo/4Ul8RP+hB8T/8Agmuf/iK5/Y1P5X9x7n9pYL/n/D/wJf5nuX/BOn/ktmt/9i9P/wClNtX6K18FfsGfD3xT4P8Ai/rF7r3hrWNEs5NCmhS41Gwlt42c3FuQoZ1ALYVjjrgH0r7y86P++v5ivs8qjKOGSa6s/lXxErU62eynSkpLljqnfoPopnnR/wB9fzFHnR/31/MV7FmfmQ+imedH/fX8xR50f99fzFFmA+imedH/AH1/MUedH/fX8xRZgPopnnR/31/MUedH/fX8xRZgeG/HX/kbrT/rxT/0ZJXyz+1B/wAiDp//AGE4/wD0VLX1r8ZNB1PWPE9rNYadd30K2aoZLaBpFDb3OMgHnBH5182/tIfDXxdrHgexhsPC2tXsy6jG5jt9OmkYL5UozgL0yR+dfM46Enz2R+8cI4mhTeE55pW7tHx5Xf8AwX+IHhz4aeLE1zxD4N/4TFrYxzWMP9qSWP2a4SRXWXKK2/G3G1hjmqn/AApL4if9CD4n/wDBNc//ABFH/CkviJ/0IPif/wAE1z/8RXzkadaElJRd15H7viMVl2KpSoVa8eWWjtPlf3xaa+TPSfiL+0h4R8d/FCw8bD4T2Ed27S/2za6lqst7FqatGsa4BRRCyKp2sg6kEg4p3ij9qTTYfhpeeB/h34AtfAGj6hdJd37tqcuozTOjIy4eRRtGY1yDu44GMnPmn/CkviJ/0IPif/wTXP8A8RR/wpL4if8AQg+J/wDwTXP/AMRXQ6mJfM7b7+6v8jxY4HIYxpR9onGnblTqyaVneN05tPl+zdO2yskj3eT9tzRX8W/8J2PhLpo+Jf2X7OPEJ1ecwhvL8sP9l27fu8fe3Y43V8t6hfTanfXN5cNvuLiRpZGwBlmJJOB05Ndb/wAKS+In/Qg+J/8AwTXP/wARR/wpL4if9CD4n/8ABNc//EVFR4it8af3f5I6sBSyXLG3hakVdJa1ObRXslzSdoq7slZLscXRXaf8KS+In/Qg+J//AATXP/xFH/CkviJ/0IPif/wTXP8A8RWHsan8r+49j+0sF/z/AIf+BL/M/Rj9iv8A5Nl8G/8Ab5/6Wz17fXjf7Iuk33hr9nnwnpur2VxpWow/a/NtL2JoZY83czDcjAEZUgjI6EGvYfOj/vr+Yr9BwqaoU010X5H8TcQTjPOMZKLunVqf+lMfRTPOj/vr+Yo86P8Avr+YrqszwR9FM86P++v5ijzo/wC+v5iizAfRTPOj/vr+Yo86P++v5iizAfRTPOj/AL6/mKPOj/vr+YoswPkevh/4hf8AI/eJv+wnc/8Ao1q++f8AhC/EP/QC1P8A8A5P/ia+N/HnwZ+IF1448RTQ+BfEs0Mmo3DpJHpFwysplYgghOQRXxGMpzcVaLP6u4VxmGp1qrnVitFu13PLq+iPhD+0z4K+Fvw91Pw1J8KP7Xn1qz+xa3f/APCRzwf2gmXx+78thFgOR8hB75ryv/hSXxE/6EHxP/4Jrn/4ij/hSXxE/wChB8T/APgmuf8A4iuCkq9GXNCOvpf80fb5g8pzOkqGKrJxunZVHHVbfDJN2euvWz3SOv8ACfxf+HOkrqlprnwb0/X9Lk1GS+01F1me2ubKNulu9wqlp0UAY3Ac7ic547R/239Zv/ijqHiTU/C2m3vh+80ZvDz+G1laOMWRYttEuCd/JBbbgg42jjHjn/CkviJ/0IPif/wTXP8A8RR/wpL4if8AQg+J/wDwTXP/AMRWsamKirRTXy/4Gp59XA5DiJOdaak2mtasna9r2vP3W7K7jZt63udv8Sv2htK8SfDGH4f+C/Alr4E8MG//ALSuoV1CS/muJgoAJlkUED8zwoBABB8UrtP+FJfET/oQfE//AIJrn/4ij/hSXxE/6EHxP/4Jrn/4isaka9R3lF/cepg6mVYCm6WHqxSbbd58zbe7blJtv1Zxddv8DP8Aktnw+/7GHT//AEpjpn/CkviJ/wBCD4n/APBNc/8AxFdj8G/hD470v4v+Br298FeIrSzt9dsZprifSp0jiRbhCzMxTAUAEkngAUUqNT2kfde66CzDMcFLB1kq0fhl9pdn5n6rUUzzo/76/mKPOj/vr+Yr9Hsz+Fx9FM86P++v5ijzo/76/mKLMB9FM86P++v5ijzo/wC+v5iizAfRTPOj/vr+Yo86P++v5iizAfXnPx1/5FG0/wCv5P8A0XJXofnR/wB9fzFcH8ZNPutY8MWsNhbTX0y3iuY7aMyMF2OM4GeMkfnXPXT9lI9XKZKOOpNvS58x/EL/AJEHxN/2DLn/ANFNXw/X35488CeJbrwP4ihh8ParNNJp1wiRx2UrMzGJgAAF5JNfG/8AwpL4if8AQg+J/wDwTXP/AMRXxmMpzclaLP6p4Vx2Fp0aqnVitVvJdvU5/wAL6hpmk+ItOvNZ0n+3dKgmV7nTftLW/wBpjB5TzF+ZM+o5Fe6fF/8Aaa8G/FLwHpHh+D4Uro91oVulrot8/iGa5WyiDxllMRjUShlj2/OSRnOa8r/4Ul8RP+hB8T/+Ca5/+Io/4Ul8RP8AoQfE/wD4Jrn/AOIrlh7enFwjHR76f8A+kxUcoxlelia1Zc9PWNqrSXyUknfZ3TutHpoex+G/2uvDPgCa91zwd8HtH8OeN7y1NtJq8WpzyWqbsbzHZkbYwSowqtx3J5zk+G/2ntAl+Hvh3wt4/wDhraePF8PTSy6beNqsti6eY5dhIEVhIM44PBAGQTzXmX/CkviJ/wBCD4n/APBNc/8AxFH/AApL4if9CD4n/wDBNc//ABFa+1xXb/yVW+61jzv7N4f1ftFdtPm9rLm0TStLn5kkpNWTSs3oTfGr4t6l8bviHqHivU7aCxluAkUVpb/chiQbUTJ5Y46k9STwBgDha7T/AIUl8RP+hB8T/wDgmuf/AIij/hSXxE/6EHxP/wCCa5/+IrmlTrTk5Si7vyPew+Ky3C0YUKFWEYRSSXMtEtupxdfor/wTp/5Inrf/AGMM/wD6TW1fD3/CkviJ/wBCD4n/APBNc/8AxFfeX7BnhrV/B/wg1iy17Sr3RLyTXZpkt9Rt3t5GQ29uAwVwCVyrDPTIPpXq5VTnHEpuL2Z+deImMw1bIpQpVYyfNHRNPqfStFM86P8Avr+Yo86P++v5ivtLM/lUfRTPOj/vr+Yo86P++v5iizAfRTPOj/vr+Yo86P8Avr+YoswH0Uzzo/76/mKPOj/vr+YoswH185/Fr/koGq/9sv8A0UlfRPnR/wB9fzFeEfEzwzrGpeN9SubPSr67t38vbNBbO6NiJAcEDB5BH4Vw4yLdNWXU+s4aqQhjJOTt7r/NHw9+1B/yP2n/APYMj/8ARsteP19FftIfCfxvrHjixmsPBviC9hXTo0Mlvpc8ihvNlOMhOuCPzryn/hSXxE/6EHxP/wCCa5/+Ir4mvSqOpJqL+4/rPJ8wwccBRUq0U7fzL/M6r9nj41eHPgfrx17UfAn/AAlevW8ok06+/tiSz+xgoyONioyybg38Q4xxWhqnxy8B6j8TNQ8Rn4QWEui6rbSR6no15rE87y3DytI1zDcFQ0DkkDCrjAOMZ44X/hSXxE/6EHxP/wCCa5/+Io/4Ul8RP+hB8T/+Ca5/+IpxliIxUFHRf3V/kRUw+TVsRPFTre/NcraqyWnRJKdlbdWSs7tau56n4g/a+lh07wdovgXwbY+CvDXhnVI9Yh01ruS+ae4Vmb95K4UlDvbjGefvcDGpq37YWhQN4t1bwr8K7Hw14y8UWstrqGvPq0t2CJSDKyQMgVCx54OM4J3YwfGP+FJfET/oQfE//gmuf/iKP+FJfET/AKEHxP8A+Ca5/wDiKv2uL7P7vy00+Rx/2Zw7p70dL/8ALx+9d8z5/f8Af119/mOLortP+FJfET/oQfE//gmuf/iKP+FJfET/AKEHxP8A+Ca5/wDiK5PY1P5X9x9P/aWC/wCf8P8AwJf5nF1+3dfjx/wpL4if9CD4n/8ABNc//EV+wnnR/wB9fzFfS5LCcfacytt+p+B+KmJoYj6l7Galb2mzT/k7D6KZ50f99fzFHnR/31/MV9NZn4IPrzD9qT/k2T4u/wDYoav/AOkUtemedH/fX8xXmH7UkyH9mX4uAOpP/CIav3/6cpaNQPoKiiikAUUUUAFFFFABRRRQAUUUUAFFFFABRRRQAUUUUAFFFFABTJoUuIXikXdG6lWU9wRgin0UAeX+Fvg7f6LN4Zs9R8Qw6p4d8LyNJo9imnmGdSEeKHz5vNZZfLidlG2OPJwTnGK0/FnwA+F/j3XJtZ8TfDfwj4i1iZVWXUNW0K1urhwoCqGkkjLEAAAZPAFd7RVOTluJJLY+X/2g/wBmX4PaL4D0q40/4T+B7C4fxb4YtmltvDlnGzRS67YRSxkrGCVeN3Rl6MrMDkEivS/+GTvgh/0Rv4f/APhL2P8A8ao/aW/5J1pH/Y5+E/8A1IdOr1WpGeVf8MnfBD/ojfw//wDCXsf/AI1R/wAMnfBD/ojfw/8A/CXsf/jVeq0UAeVf8MnfBD/ojfw//wDCXsf/AI1R/wAMnfBD/ojfw/8A/CXsf/jVeq0UAeVf8MnfBD/ojfw//wDCXsf/AI1R/wAMnfBD/ojfw/8A/CXsf/jVeq0UAeVf8MnfBD/ojfw//wDCXsf/AI1R/wAMnfBD/ojfw/8A/CXsf/jVeq0UAeVf8MnfBD/ojfw//wDCXsf/AI1R/wAMnfBD/ojfw/8A/CXsf/jVeq0UAeVf8MnfBD/ojfw//wDCXsf/AI1R/wAMnfBD/ojfw/8A/CXsf/jVeq0UAeVf8MnfBD/ojfw//wDCXsf/AI1R/wAMnfBD/ojfw/8A/CXsf/jVeq0UAeVf8MnfBD/ojfw//wDCXsf/AI1R/wAMnfBD/ojfw/8A/CXsf/jVeq0UAeVf8MnfBD/ojfw//wDCXsf/AI1R/wAMnfBD/ojfw/8A/CXsf/jVeq0UAeVf8MnfBD/ojfw//wDCXsf/AI1Xmn7Mv7Mvwe179m34Uanqfwn8D6jqV74S0m5ury78OWcs08r2cTPI7tGSzMxJLE5JJJr6gryr9k7/AJNZ+Df/AGJmjf8ApDDQAf8ADJ3wQ/6I38P/APwl7H/41R/wyd8EP+iN/D//AMJex/8AjVeq0UAeVf8ADJ3wQ/6I38P/APwl7H/41R/wyd8EP+iN/D//AMJex/8AjVeq0UAeVf8ADJ3wQ/6I38P/APwl7H/41R/wyd8EP+iN/D//AMJex/8AjVeq0UAeVf8ADJ3wQ/6I38P/APwl7H/41R/wyd8EP+iN/D//AMJex/8AjVeq0UAeVf8ADJ3wQ/6I38P/APwl7H/41R/wyd8EP+iN/D//AMJex/8AjVeq0UAeVf8ADJ3wQ/6I38P/APwl7H/41R/wyd8EP+iN/D//AMJex/8AjVeq0UAeVf8ADJ3wQ/6I38P/APwl7H/41R/wyd8EP+iN/D//AMJex/8AjVeq0UAeVf8ADJ3wQ/6I38P/APwl7H/41R/wyd8EP+iN/D//AMJex/8AjVeq0UAeVf8ADJ3wQ/6I38P/APwl7H/41R/wyd8EP+iN/D//AMJex/8AjVeq0UAfL/7TX7Mvwe0H9m34r6npnwn8D6dqVl4S1a5tby08OWcU0EqWcrJIjrGCrKwBDA5BAIr0v/hk74If9Eb+H/8A4S9j/wDGqP2sf+TWfjJ/2Jms/wDpDNXqtAHlX/DJ3wQ/6I38P/8Awl7H/wCNUf8ADJ3wQ/6I38P/APwl7H/41XqtFAHlX/DJ3wQ/6I38P/8Awl7H/wCNUf8ADJ3wQ/6I38P/APwl7H/41XqtFAHlX/DJ3wQ/6I38P/8Awl7H/wCNUf8ADJ3wQ/6I38P/APwl7H/41XqtFAHlX/DJ3wQ/6I38P/8Awl7H/wCNUf8ADJ3wQ/6I38P/APwl7H/41XqtFAHlX/DJ3wQ/6I38P/8Awl7H/wCNUf8ADJ3wQ/6I38P/APwl7H/41XqtFAHlX/DJ3wQ/6I38P/8Awl7H/wCNUf8ADJ3wQ/6I38P/APwl7H/41XqtFAHlX/DJ3wQ/6I38P/8Awl7H/wCNUf8ADJ3wQ/6I38P/APwl7H/41XqtFAHlX/DJ3wQ/6I38P/8Awl7H/wCNUf8ADJ3wQ/6I38P/APwl7H/41XqtFAHlX/DJ3wQ/6I38P/8Awl7H/wCNUf8ADJ3wQ/6I38P/APwl7H/41XqtFAHy/wDCf9mX4Pal48+M9vd/CfwPdW9h4tt7azim8OWbrbRHQtJlMcYMeEUySyPtGBukY9WJr0v/AIZO+CH/AERv4f8A/hL2P/xqj4N/8lF+O3/Y523/AKj2jV6rQB5V/wAMnfBD/ojfw/8A/CXsf/jVH/DJ3wQ/6I38P/8Awl7H/wCNV6rRQB5V/wAMnfBD/ojfw/8A/CXsf/jVH/DJ3wQ/6I38P/8Awl7H/wCNV6rRQB5V/wAMnfBD/ojfw/8A/CXsf/jVH/DJ3wQ/6I38P/8Awl7H/wCNV6rRQB5V/wAMnfBD/ojfw/8A/CXsf/jVH/DJ3wQ/6I38P/8Awl7H/wCNV6rRQB5V/wAMnfBD/ojfw/8A/CXsf/jVH/DJ3wQ/6I38P/8Awl7H/wCNV6rRQB5V/wAMnfBD/ojfw/8A/CXsf/jVH/DJ3wQ/6I38P/8Awl7H/wCNV6rRQB5V/wAMnfBD/ojfw/8A/CXsf/jVH/DJ3wQ/6I38P/8Awl7H/wCNV6rRQB5V/wAMnfBD/ojfw/8A/CXsf/jVH/DJ3wQ/6I38P/8Awl7H/wCNV6rRQB5V/wAMnfBD/ojfw/8A/CXsf/jVeaa/+zL8Hof2kvAumR/CfwOmm3PhLxDcz2a+HLMQyyx3mirHIyeXhmRZpQrEZAkcD7xz9QV5V4j/AOTpvh5/2Jnib/0u0GgA/wCGTvgh/wBEb+H/AP4S9j/8ao/4ZO+CH/RG/h//AOEvY/8AxqvVaKAPKv8Ahk74If8ARG/h/wD+EvY//GqP+GTvgh/0Rv4f/wDhL2P/AMar1WigDlv+FV+Cv+hP0H/wWQf/ABNcxefstfBfULue6uvhF4Dubmd2llmm8NWTvI7HLMzGLJJJJJNeoUUAeVf8MnfBD/ojfw//APCXsf8A41R/wyd8EP8Aojfw/wD/AAl7H/41XqtFAHlX/DJ3wQ/6I38P/wDwl7H/AONUf8MnfBD/AKI38P8A/wAJex/+NV6rRQB5V/wyd8EP+iN/D/8A8Jex/wDjVH/DJ3wQ/wCiN/D/AP8ACXsf/jVeq0UAeVf8MnfBD/ojfw//APCXsf8A41R/wyd8EP8Aojfw/wD/AAl7H/41XqtFAHlX/DJ3wQ/6I38P/wDwl7H/AONUf8MnfBD/AKI38P8A/wAJex/+NV6rRQB5V/wyd8EP+iN/D/8A8Jex/wDjVH/DJ3wQ/wCiN/D/AP8ACXsf/jVeq0UAfL/7Pn7Mvwe1rwHqtxqHwn8D39wni3xPbLLc+HLORlii12/iijBaMkKkaIir0VVUDAAFel/8MnfBD/ojfw//APCXsf8A41R+zT/yTrV/+xz8Wf8AqQ6jXqtAHlX/AAyd8EP+iN/D/wD8Jex/+NUf8MnfBD/ojfw//wDCXsf/AI1XqtFAHlX/AAyd8EP+iN/D/wD8Jex/+NUf8MnfBD/ojfw//wDCXsf/AI1XqtFAHlX/AAyd8EP+iN/D/wD8Jex/+NUf8MnfBD/ojfw//wDCXsf/AI1XqtFAHlX/AAyd8EP+iN/D/wD8Jex/+NUf8MnfBD/ojfw//wDCXsf/AI1XqtFAHlX/AAyd8EP+iN/D/wD8Jex/+NUf8MnfBD/ojfw//wDCXsf/AI1XqtFAHlX/AAyd8EP+iN/D/wD8Jex/+NUf8MnfBD/ojfw//wDCXsf/AI1XqtFAHlX/AAyd8EP+iN/D/wD8Jex/+NUf8MnfBD/ojfw//wDCXsf/AI1XqtFAHlX/AAyd8EP+iN/D/wD8Jex/+NUf8MnfBD/ojfw//wDCXsf/AI1XqtFAHlX/AAyd8EP+iN/D/wD8Jex/+NUf8MnfBD/ojfw//wDCXsf/AI1XqtFAHy/+01+zL8HtB/Zt+K+p6Z8J/A+nalZeEtWubW8tPDlnFNBKlnKySI6xgqysAQwOQQCK9L/4ZO+CH/RG/h//AOEvY/8Axqj9rH/k1n4yf9iZrP8A6QzV6rQB5V/wyd8EP+iN/D//AMJex/8AjVH/AAyd8EP+iN/D/wD8Jex/+NV6rRQB5V/wyd8EP+iN/D//AMJex/8AjVH/AAyd8EP+iN/D/wD8Jex/+NV6rRQB5V/wyd8EP+iN/D//AMJex/8AjVH/AAyd8EP+iN/D/wD8Jex/+NV6rRQB5V/wyd8EP+iN/D//AMJex/8AjVH/AAyd8EP+iN/D/wD8Jex/+NV6rRQB5V/wyd8EP+iN/D//AMJex/8AjVH/AAyd8EP+iN/D/wD8Jex/+NV6rRQB5V/wyd8EP+iN/D//AMJex/8AjVH/AAyd8EP+iN/D/wD8Jex/+NV6rRQB5V/wyd8EP+iN/D//AMJex/8AjVH/AAyd8EP+iN/D/wD8Jex/+NV6rRQB5V/wyd8EP+iN/D//AMJex/8AjVH/AAyd8EP+iN/D/wD8Jex/+NV6rRQB5V/wyd8EP+iN/D//AMJex/8AjVeaftNfsy/B7Qf2bfivqemfCfwPp2pWXhLVrm1vLTw5ZxTQSpZyskiOsYKsrAEMDkEAivqCvKv2sf8Ak1n4yf8AYmaz/wCkM1AB/wAMnfBD/ojfw/8A/CXsf/jVH/DJ3wQ/6I38P/8Awl7H/wCNV6rRQBBY2Ntpllb2dnbxWlpbxrDDbwIEjjRRhVVRwAAAABwAKnoooAKKKKACiiigAooooAKKKKACiiigAooooAKKKKACiiigAooooAayrIMMoYZBwRnkHIP506iigAooooAKKKKACiiigDwH9pbUPib4P8N+IPGOheOdN8NaHo0Mclvpg0qO4kvSSgYSyy52EsSFCLyCMnJ45Wz+MfxH+Luu+BfCHh/UbbwJq2oeGk8Ravqract2yBjsVIopTtCsdrc8gOOePmP2gvCnxR8efFayhPw/PjL4a6QY7i30uLW7WwS/udgO+feSzKrFlCbQDjrgnNvVvDvxTs/iV4f+LOkfD+2fU5dHk0TVPB7a5AskKLMzRulzjyyCAjYAyMYx3HZHl5Ve1/l/X3nM78z3t8zf+DnxI+IPj3wT4t0R7rR5fHPhnWpNGm1W7hZbaZFIzOYo8fPjdhRtUkDkc1x/g/42eONQ/ZL8d+Mb3XBP4o0u9uoLa/WzhQIqNGFxGE2H7zfeBPPU12Hwt8G+OfhL8PvFniF/DFv4j8d+JNZk1a40G11KO2jiEjgeWJ3BXKKWbvnOAe9cl+zzovxk+FvgjW9Bf4cWdvcG6m1a3ur/AF2Bo7hnki3WoWLcUYoJNshO3cBkYo93Vq267fMeul7mh+zR8ULrx94mjW5+OUHjeX7EXm8OP4aj02RJCFJZZMK0mzkHaCDnJxX03Xzh4U+H/jz4iftBaL8SPF3hSz8AWug2ElrFYxajFfXN87q65eSIbdihyecEEAAHJI+j6xq25tP0/Q0p3tqFFFFYmgUUUUAFFFFABTUVY1VVUKqjAVRgAelOooAKKKKACiiigAqpq323+y7z+zPs/wDaPkv9m+1bvJ83adm/bztzjOOcZq3Wb4kudSs/D2qXGj2iX+rRWsr2dpI4RZpghKIWJAALYGSR160wPmqX4h/E/wCFv7QnhLwn4h8XWfjfTdftZbq6s7fSI7RtPRQ5LIUyxUbDguTkKwIB5rmJvjZ8W7z4VXXxutvEWn2/hiHUMR+Dm0yMrLaCcQZa5P7wOWPOOOMjH3a0/gz4X+K3h3xnqGt+MPhRJrHiLxFOLfUvFE3iWzAsrNmClIbddxVEXnarZbaBnoBmW3wT+Llv8KZvgifD2nP4Yk1DcPGH9pptS0M4mKi2/wBZv3A+3OP9qu73b626dvn/AFucnvW6/id/+018TviB4N8N6F4k8MatpukeH7y6soQothcXkxmyzBi4MaIFAxtDEknkU79pr4/XfgDxfoXg/T/E9j4I+2Wj6hf+Ir2wa9a2hDFESGAAiR2ZW4I4A7VT/ao8H/EHxloOjeDfB3gL+19G0+a0vV1f+2LaD5oty+R5MhU9Nvz5xz0pvirw38T7j4jeDvi3pvw+tZddg02fStT8Jza1B5kSeY5jkjucCMkhsnqQPlxySIio2Tduvb5f0y5OV2keofs++Kz4w+H63x8eW/xFb7VIn9sQacNPYAYIjeAfcYZzyASGB9z6XXjn7Nvwv1v4f6X4p1PxHBa6frHifWJtXl0uyk8yKyDniLcOGI5yRx0617HXPUtzOxtG/KrhRRRWZQUUUUAFFFFADXVZFZWUMrDBVhkEelOoooAKKKKACiiigAri/iVofjbxBa2dp4O8T2XhEEu13qU+ni9nXGNixRuQmD824t04xXaV4d+1Xp/xN8Q+E7DQfh5pL6ha6i7x6zNb30FrcLbjb+6jeVgF8wFwWAbG3pzzcFeSRMtjxvwt+1N8Q7v4STRPJY6p4qvPFUfhfStf+zBYJt4yZjGoCkr2wMfOuVODn1HwB408f+DPjhc/DXxh4jtfGpvtFOsabqpsI7B0dXKGJ0jyNpKsc8nj3wOM1b4V+PPFfwt0TR9H+Glr8O73wTqlpq2i2dxrsN6uosnmeYrPGBsfJVtzn5ix5HWu5+H/AIN8c+LPjRd/E7xp4YtvCktjov8AZGmaJHqMd5K5Ll2keVBtAOSB3+b2yeqXJZ2t+HyMI811uQ/Crx58Qb/9obxh4N8W61p91BY6NDeRW2l2Yjt7eWRk+6zAyPgMRlm564FcT8Yrj4z/AAvuvDGnWfxn/t7XvEWpJYWOmL4VsoflJG+Vn+chUyufl7/Wr3gax+L1r+0VqnjrUvhP9g0/Xra20y4j/wCEjs5PsMatGGnyvMmApOwKCema7jw98N/Enib9prWfH3inTDYaNolmNN8NRvcxyGXduEtxtRm25BfAbBw68ZWlpGV9NvINZK2u/me4QK6QxrI/mSKoDPjG445OO1SUUVxnSFFFFABRRRQAUUUUANVVUsQoBY5JA6nGMn8APyp1FFABRRRQAUUUUAFfLv7THjD4s/CDTJfG1n420mLTBqcdpaeFo9IR1niYtt3zuTIZCoyyptHBweOfqKvkfxr4c+LmvfHWbxNrHwt/4TTw9oc7r4b09fENpZ20WG4unRizPIwCsNwG0444GN6Nua7t/XqZVNtDoNQ8efE74v8AxM8SeGfBniC38AW/hjTrWa6ebTY72W5u54hIIW8zhEX5huAz8pODnAu+F/jD46+JX7NMXi/RJtH0nXrWK7Gp3VzC0oX7Or5aCIHBd9qnDnau48NwKym8N/FrwD8TPEnjbw34Hs9bXxpp1o15pMmswwvpF7HEFIZ2wsyqS33PvZ/hxzpaX8N/Gnwf/ZptvBmgeGIvGfiDUY7qHUlg1KKzS2a4WQtIrSjEgUlV28E4zxWr5bK1un/BIV7u9+v/AADLvPjh45sf2RfC/jaGdbvXtQkSLUtakshItjA0sivdGGNQp2BVGMY5yQa1P2d/iT4u8S/ErX9DuvGFv8TfCVrp8dwvii20tLGOG7Yr/ow8v5XOxix6kYHTkV5/Z/C34wap+z/oXge48GJpY8N3tvNPYy69CU8RWu+ZpbdjEcRAEx8O2GznOVxXc/Az4VeK9L+M2p+MrjwTp/wq8PTaWtnJ4c03UI7lbycPlZmWHEa7RnsDz0O5jTkoKMtuvYlc11ufStFFFcR1BRRRQAUUUUAFN2qWDbRuAIDY5AOMj9B+VOooAKKKKACiiigAooooA5r4gaf4p1bQhaeEdXstB1GaULJqV5am5MEWDuaOLIVnztwGO3Gc18sab+0348+HulfGGz8QX1p41uPCE0NtYa0LJbZJLiWXygkiR4XAPOAcjYwycgj6A/aGl+IY+HFxb/DOwW88R3cq25kM8UTW0JVt8qGRlXcCFA543ZxxXg+k/BXxl4k+B+ufDD/hWS+BUmgW+TXr3xFb3731+ksb4mES7gXAb5ui4Ax0rqp8vL71v6/Ewne/unW6D4z+J3wv+Knw/wBF8c+KrTxdpnjSGaMxppsVm+m3KIH2oUx5i5ZVy3J9Aeuivj74iaZ+1P4d8Ja3q2mjw/qmn3d4umaZajaqJ5gi3zSDez/KCdu1c8YPWqfhvwX8Svid8UPAWu+PfC1n4T07wZBMy+XqUd5JqN1IipvUJny0yobDHIx1OeMPxhZ/GC8/aI0rx5ZfCT7VY6Ha3OmQQ/8ACSWafbI2aQLPk8x5DA7CpPbNVZN9NvInW3Xco678Wvij4sh+KXi3w54u03w5ovga/mtI9Am0yOY3yw8s0sr/ADRlgDjb1PHGMn6Z+HPiz/hPPAPh7xH5H2Y6pYQ3hhznYXQMVB9ATXzD8ZfgBrPxI8aa4NP+DWh2eoag7JH42n8QEQKjDBmeyTBMuCeSrfNg819T+CfC8Hgnwfonh+2cywaXZQ2aSEYLiNAu4j1OM/jUVOXlVi4c13c2qKKK5jYKKKKACiiigBqqsYwqhRknAGOSck/nTqKKACiiigAooooAKKKKAPAf2ltQ+Jvg/wAN+IPGOheOdN8NaHo0Mclvpg0qO4kvSSgYSyy52EsSFCLyCMnJ45Wz+MfxH+Luu+BfCHh/UbbwJq2oeGk8Ravqract2yBjsVIopTtCsdrc8gOOePmP2gvCnxR8efFayhPw/PjL4a6QY7i30uLW7WwS/udgO+feSzKrFlCbQDjrgnNvVvDvxTs/iV4f+LOkfD+2fU5dHk0TVPB7a5AskKLMzRulzjyyCAjYAyMYx3HZHl5Ve1/l/X3nM78z3t8zV+Ffjr4kfE7wT4m8OJrulab4z8Oa7Lo174gksRKrwoD+/jgBC+aTxg4TAJ9q87039pvx58PdK+MNn4gvrTxrceEJobaw1oWS2ySXEsvlBJEjwuAecA5Gxhk5BHR2/wAOfi74D+Dviu88NaZaSfEfxlrsuoXsNtdRKNNhlDE+XJIyqzrgDIJwXyM4zWJpPwV8ZeJPgfrnww/4VkvgVJoFvk1698RW9+99fpLG+JhEu4FwG+bouAMdKpcmt7Wv5fMXvaWvc63QfGfxO+F/xU+H+i+OfFVp4u0zxpDNGY002KzfTblED7UKY8xcsq5bk+gPX6Xr5t8N+C/iV8Tvih4C13x74Ws/CeneDIJmXy9SjvJNRupEVN6hM+WmVDYY5GOpzx9JVz1Lad/I2hfUKKKKxNAooooAKKKKAGuqyKysoZWGCrDII9KdRRQBj+MtQn0nwhrl7ayeVdW1jPNFJgHa6xsVODwcEDrXG/s4+MNW8efBHwr4g167+3ate27yXFx5aR72ErqDtQBRwB0ArsvGWnz6t4Q1yytY/NurmxnhijyBudo2CjJ4HJHWuN/Zx8H6v4D+CPhXw/rtp9h1eyt3juLfzEk2MZXYDchKngjoTWmnJ53I15jz2T9uLwtHYyaifBXjo6PHdGzbVhpUX2Pzd+zb5vnbc57Zz7V1f/C0m0z41eM9MvNb1CfS9F8PJqz6ONMgWKIDBaRLgSeY7kZ+RlCjPWvIZPgL47b9le88HjQv+Kik8SG/Wz+1wcwfaA+/f5mz7ozjOfau+1n4V+KL74zfEzW4tNB0rWvB40qxuTcRAS3O0DZt3bl57kAe9buNPW39bGSc+pq/D39q/wANfELxJomjJ4c8V6DLrkUkul3WtaYIbe9CLvbynV23ALznp78ismD9tzwHNFBdNpfiaHSjeGwu9WfS/wDQ7CYNtCzShyMkYYBNxwRkA8V5N8BP2c/HHhL4geCdUXwOvw+XSIZE13Vf+EhW9OtKygbPIRmEfIzt+73zlRXNfD/wr8SPih8A9Q8B6D4b0648Oatr87SeIpNRWNrJUuFZ1kgPzMdy5DJng4xnmr9nSvpt6k887H0X4k+OUHgf4o+OP7S1jU9Q0PQdAg1NtFtdMtvLQO6L5kdx5oeRjuHyMFUZ4Ndbq/x50DRb3wtaz2epNJ4i0q41i0McUZCQwwCZlky4w5U4AGRnuOtcND8CbnWPjb41k1vS2uPA+r+FrbRVujcIGldCgYbVberALndgDI4rE039l278F/GbwJe2GoeIPFfhSzsb+0vpPEWqR3Aso3g8uKGJMKQhyRhVPbOKytTe76foXeZ6VaftE+G7zwp4E8QJZaoLPxlqCabYRtFH5kUjFwDKPMwF+Q8qWPTiuZ8aftj+DvBeqaxbHRPFGs2Oj3Qsr/WNL01ZLG2nztMTSu6gMCcdOe2a5DX/ANkqXwf4i+Hlz4N1HxJrGlaV4jgu5tK1TV0ey021BZneGJtvOSOhZjk9ck1xPxK/Zf8AHfjfTPiXrFjYahol3qWuRy6b4TsdWiSyvog677u4UyFDIwywG5SCp45FXGNJvV6f8ETlUtsfYnipNbvPDd0vhq4s7TWZVUW1xqEbSQx5YbmKqQWIXcQM4JxnjNfP3w1+JHxA8N/tFa58OvFPiaDx3plppP8AaUmpRaZHZSWbbVYKVj4wQ2MEkncpBHIr2v4mXXivTfhxqsngrT4tS8VrAqWNtPIiJvLKpYl2VflUs2CcErivDf2bvCnj3wTdT6b4k+Fs1rc688s2v+M7rxJa3U80hRyD5KDdt3HaFB+XcSSeTWcLcjbsVK/MrHJTfGz4t3nwquvjdbeItPt/DEOoYj8HNpkZWW0E4gy1yf3gcsecccZGPu16N+0F4g+JWieCdV8f+HPHOm+GvD2n2cN1a6X/AGVHcy3u8JkSzSEhGLNhQi85GTk5HnNt8E/i5b/Cmb4Inw9pz+GJNQ3Dxh/aabUtDOJiotv9Zv3A+3OP9qt745eBviZ4p+I2kabD8Pj4w+F3h9IXtNKi1u1sEv51jXDz7yWZUJZQm0A464Jzt7vMtvw2/wAzP3rdf+Cei3njrx/4k/Z30nxbpH9l6Drc2kHUr+S9geXylWFnzBF0LMQCN5wob+Kuh/Zw8X6v49+CXhTX9du/t2rX1u73Fx5aR72ErqDtQBRwB0ArG8da78RNZ+C5hsfhiD4i1eG40+60NdetlGnxMkiLL5xASTjYdi4PzYzwar/spaX428JfDe08J+MPB/8AwjY0WFYra8/tOC6+3b3kZzsiJ8vblRyTnd7VjJLke25or8y9D2umuqyKysoZWGCrDII9KdRXO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n6H4e0rwzZGz0fTLPSbQu0pt7G3SGMuxyzbVAGSep71o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data:image/jpeg;base64,/9j/4AAQSkZJRgABAQEAYABgAAD/2wBDAAMCAgMCAgMDAwMEAwMEBQgFBQQEBQoHBwYIDAoMDAsKCwsNDhIQDQ4RDgsLEBYQERMUFRUVDA8XGBYUGBIUFRT/2wBDAQMEBAUEBQkFBQkUDQsNFBQUFBQUFBQUFBQUFBQUFBQUFBQUFBQUFBQUFBQUFBQUFBQUFBQUFBQUFBQUFBQUFBT/wAARCALQ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Bf21P2gNa/Zx+DC+IvDFlp+o+KNQ1az0jS7XVI3e3kmmfnesbox+RZCMN1A7V71Xyl+194L8SfE746fs4eHNO0XUb3wxZeJpPEWs6hDaSPaWv2RFeFZpQpVC5MiqGI3Egc0AWdE/aG8b/A/X4rX9pzxT8L/DVrq9rNLof/CJRaoWkaABpzPJOpjRQrIFGQXZgq5OAfS/Bv7V3wk8ffDDVviJovjnTpvBuku0V/qlyJLUWrjGFdJlV1LblCgrliwC5yK+Sv2nPiBCP+ChnhO5ufAHiL4oaT8PPCxvn0Xwtp6ahdW17dSMqTNASNwUeSfVTsbtXnHjL4BfE+P4Nx+PfEHw81TVD4u+K8PjTxL8PtHtPtd7HpQL7IHiXHmMcsWXH8al9pDYAPuf4V/tqfBf42eJNO8P+CfG8Ou61fxzyw2UdjdRSBIQDI0gkiXyxgjBfbu/hzXz/wDtVf8ABRjwTp+n6T4d+FPxR0yLxMfE9lYavqUNsJobLTyXa4mjkmiaCUAIF3Jvxu45IrlrXwp8U/jF8X/2ifiKnw41zwDqa/DseG/CVjqFv5E9x50bSKyyqfLMw2YKox8syIhIKnPhmh+Lp9P8bfs0eE7/AOBfjZ9L+GmhXGs6j4Wj0RX1bULxwsb3a2RYHyRdBWV3+ZvnbaABkA/QrXP2x/h9rX7OPiz4peBfGejXmmaSrWkepavaXq2sF6SqRLcQRxfadpeSPOyPJVsjjkdT4P8AjppNrqGg+C/G2v6RD8S5vDa+I9RtdKtbqOwS2B2yTpJMuI4wwOBKwfAyRXwvqH7P3xO1L4PabZa14T1a31z4ufFuHxLr+j2lu08ei6X5hfF1JGCsfRHO8jGQMBlIDv2nP2dfH/xv+MH7SHjjT7bxppDeHNE0/SvDlnZW08Vv4kgCB7u02bN11CWRvkjO0syn5qAP0E8C/F7Q/i58Nn8Z/D+STxNpssc/2AyQTWK3sse4bFM6KQpddvmYK9eTg180yftO/Hj4Z/tFfDXwJ8TPCngO50rx9PLDZweELu7lv9NVNpZ7gyja4UNklUCkK53DbXovir4veJPhD+yD4b8TeEfhLqupeKX0mxgs/A+k6VOp0+d4l3JLAiGSOKHDZXaD8oXK7tw8T/YhvLnXPixqHiz4i/Dz4sXPxe1axka68XeMPCx07SNMt1wfsNiDK3lrlsDC7n+Y4XLCgD72rxP9pDx/46+FXgjxN410zxB4L8P+H9BsGuVg8Rafc3cmoShcrF5sdzAIC74jUBJixYHqdlelfD7xg3j7wdpviBtB1nwyb5GkGleILUW19AAxUCWIM2wnG4AnOCM4PFfL37Qul6N8ZLG4g8B/C/XtL+ON5dwW9p4uuvC1xpU2iNG4D3MmsNEsbxRxo67YJpfNDBFV1Y0Ae2P+0b4c8P8Ah/wrL4st9S0TxRrejx6xL4W0/TLvVr+xjKIZTLFawySJHG77DK6Ku4YznitGx/aE8Bax4Jj8W6RrUuv6FNey6fbT6Hp11qEl3NE7LILeGCJ5J1Uo53xqy7VZs7QTXi6+JfE3wp+Nnxw1a48E+JfFviLVbTTB4XfT9KuJbS9t4LNsxNdqhgtwtwZ3ZHZXO/5EkZkVuX8MJ8RfhT8NPgx4QupfFPhDQLzQ7jVvE3iHwl4Yl1rVf7VlYStZtF9luPs4Z7mWRpXgYlotgKHJIB9HR/tFfDyX4fR+NV8RKdBlvTpkf+iXAu3vRIYvsgtPL+0G43gr5Ij8zj7tW/h/8dPBXxQ13UtE8O6rPca1pcEdxqGmXmnXVldWSyO6IJ4p40eJ28tmCOAxUq+Nrqx+fNQ8F2vwp8XfAfV7Twl4wk8Daa2tahqRlsLvWtVXVrmFfKvL2O3E0rSyBrn5yCEMu0+Xwoy21D4hXnh/4+eJh4J8Q6H468e6jF4X8LaebGaWW0t4rRIYLieeJWjgiV7ieZpC/lhg4VnIG4A+g7D9pr4cat440rwnY67Pfarq1zNZ6fPa6VeS2F3NDG0k0cV8sJtnaNUbeFlO0qVOGBFdj4Q8eaF48XWH0K9N8mk6lPpF43kSRrHdQkCWMF1G/aTgsuVyCM5BrxDRfhXd6D+0X8LtI07TLqHwX8PvAtzBa3ZhcWzXc0kNuiK+NpkEMEjEZ3AOCRhq8O+D/g3xjoun+CrDQdN+JGg/Fn/hM7jUPFr6lLqieHVs2vp2vGImP9n3CyQsojNuGlLMjggqzAA+3NO+Ivh3VvEnibQLTUlm1bw0kD6tAI3AtRNGZItzldpJRS2FJIGM4yM8vN+0h8PY/BvhfxPHrc97pnigFtDhsNLu7q91FQpdjDZxRNcOFUFmIjwq8nAOa+bNb+HHxGk+HP7Q/wAQtJ1bxtoHiHX9W1NdN8K6Vplk7ahFBGtlaMy3FjJcbZBFv/duo2MGUgktXUaPol/8Dfjd4PfUPCviLXNC0n4aWnh3QW0HSZ75Fv0nH2iBmjBjtmkVLb97O0ceE5kAVsAH0J8NvjB4Q+L0GqS+EtYGrJpdwtpff6PLC1tOY1kMLiRFKyKrqHQ/MjZRwrKVGPrn7R3gDw74gOk3ur3ZkW+j0ua/tdIvbjTre7kkWNbea+jha3hk3uilJJFKllyBkVyH7KGg+KbP4TeI/EHiPR30Dxl4r1/VdcuNOulYPbs8zRW8bFlUkLFDCASBlQCODXzx8LfhXf3XhX4SeH7Xw54/tPiJpWv22oeLrfxMNTm8OxiKZ3vpgt2W0+RpHO+FrQGQO6SKQFdgAfXfi79oPwJ4H8SXOg6pqt0+p2cUc9+mm6VeX8emxSZ8uS8lt4nS1VgrMGmZBtUt90E1S8ZftO/DbwFq2v6Xq2vzHU9AiS41Sz07S7y/ms4Wi83zpEt4nKxKhUtJjYm9AxUuoPnH7N+vX/gXxB488N+I/Cfig+MtZ8b6jfS30Wg3B0+5tJHX7Nci/KC28tLZY12mXzAY2QIWwp4zV/CPiW1+Bv7T3i218I6p/wAJt461e/02wtYdPla/ls0VNOs22bN/lgCScEAgLIzg4OaAPobSP2iPh7r/AIw0vwzpviEX2o6t5o064gs7hrC9aJC8scF6I/s8siKGLRpIWXawIBBxmeLP2rPhd4HvNbh1nxJJbW+hyPBqepRaXeT6dZzqm828t5HC0CT4KgQmTzCzogUsyqeM1D4Xz6X8aPgb4b0LQri18K+A9A1K9W7jgZLKO5MEVnbxFx8pcrJcMV5OPm968P0q18Y6x+yr4R+Dlv4A8UjxJquuwWfja/1DSLq3trRJdSMt5MZpE23QmAky8JeMIzF3XKK4B9r2fxI8Oah4yt/CkGpeZ4hn0ldcSx8mQMLIyCMSsSu1cucBWIY4PHBxhSftAeAIfB2o+KW8QoNEsdUm0SSf7NOXlvo5TC1tDFs8yeQyAqqxKxcj5d1eOzfDnxZ4j+Pnxh8dwa34t8EW2k6fYaHpI0TT7KR9Whgt2upTGLyyn3L5twY18nqyMDkgAcB4B8D+I/hn4Z/Zi1vxf4d16/0rSLfVtS16Cx0i51C8stYvozNFNNaW0bSZBluULCM7Gkwdu4UAfVPg344eC/HUPiB9O1aSzk8PhW1a11ywuNJubBGj8xZZoLuOKRI2QEiQrsO1sE7WxX8H/H7wV468UQ+HtKvtRXVLm1kvrRdQ0S+sYr63jZA8ttNPCkdwg8yM7omYEOrDg5r5h+L/AMOPGnxP0f4ufEa38La1FpviGPQtHtPD3lvb6xeaHZ3fnX0vkgiSN5klmCQnE21MFVdgo29AZPA/xO1/4ieFPDfxE1nwlpvhZ9Nhi8T6ZrGo6pdaq84eOKxTUFa+iiKACVvktyTEScxsygHuvib9pr4ceE/FEPh+/wBdnk1CTUYNHaTT9KvL21hvpnCxWs1zBC8MMxJX93I6sAykgAg1Jrv7SXw78N+JZtDvtelFzb3cWn3d5b6bdz6fZXUrBUgub2OJre3kJZBslkVhvTIG4Z8M034JeKvDuj/s0eCZbO5nuNN1G88U+KdSjV5bddRW1llJllCldz3l3ldxy2wkZ2muV/Z0+FkN54R8HeBfHs/xXv8AUk1OXUtc8L3/AIfFnoQ1FJpbh7ibUUsovtMXnqJFAu5RIzRZVwCAAfY2nfEXw7q3iTxNoFpqSzat4aSB9WgEbgWomjMkW5yu0kopbCkkDGcZGeXm/aQ+Hsfg3wv4nj1ue90zxQC2hw2Gl3d1e6ioUuxhs4omuHCqCzER4VeTgHNfNmt/Dj4jSfDn9of4haTq3jbQPEOv6tqa6b4V0rTLJ21CKCNbK0ZluLGS42yCLf8Au3UbGDKQSWrqNH0S/wDgb8bvB76h4V8Ra5oWk/DS08O6C2g6TPfIt+k4+0QM0YMds0ipbfvZ2jjwnMgCtgA+hPht8YPCHxeg1SXwlrA1ZNLuFtL7/R5YWtpzGshhcSIpWRVdQ6H5kbKOFZSo47Xv2ufhl4b/AOEjku9Q16Wy8OXM1pq2pWHhPVryxs5Yf9cj3UNq8IKfxfPx3rM/ZI0fxDpPwt1/xL4u0S40TxR4o8Q6pr99pciOZoQ0zRwxHcoZtsMMSqccgLjrXj3/AArfxTqf7FPh/wALXPhbUh4g+IXiiC71+yFrIJrGG+1U3dy1wCoZBHB+7YsBjgdcUAfTPiz46eDfBc2j22oXt/cajq1t9ts9L0nRr3Ub97cAZma1toZJkjBYAu6ABiFJycVXuf2ivhtZ+AdB8bXHi6xg8La5cpZ2GpSb1jeZt/7twV3RMvlyBxIF8sowfaVOPKLDXbz4R/tEfF7W9e8IeKNcudcg0pPDM2g6FdahHcWkVuyfZPtEaNDbMLgysRO8SjzQ5O3kcf4H+AXiPTte+BXhvxTof2xLTW9d+IXiGaONprGz1CRna1tvMC7DIkl7leRk27MoIFAHtx/a0+GK2eqStrGppd6XIUvtIbw7qQ1S3URJKZXsDb/aRCEkRjN5fljcPm5rsdD+LXhLxNrWiaTpesx3t9rWjf8ACQacsUchS5sN0a+cr7duMyx/Lnd84OMV863Gh+IbHw/+1b4/tfCOrv4t1q5n0XQ4Bp0n2y7t7awitrdoVxuaJp2lcMvBHzZ44yvi7pPiH4B6z+zXD4G0Zdb8SWukXvgm209nyDvsYjHNKc58iKW1jeRxnam7qSBQB9Cj9onwC3iqLw8NXuvt8msSeH1m/sq8+x/2giK5tjd+V5AkwwwC/wAxyoywIFi8+PngWx0nWtRk1mR7fSNZPh64SGwuZZpNRG3/AEaCJIzJcyfOOIVfo391sfPvir4N3l9a/DD4O+F38SQ/8Izro8VeJfHJ0h4FW4RZJzNBLcQtb3E891cZ2RiYIA4YDbXCfA34Y+N/A3ib4IeK/Gr+MNb07VtR17XNU0660ESHSNXvGK2000VrarLEzxTSh3mJiQ5x5QwKAPtew+JXh3UvF9t4VhvpF8RXGkLrq6bNazRSpZtIIxJIHQeWd527Hw+Q3y/KccD4z+MWh+KvC+kzeFfiKnhc3PjCHw2NQ/sV7xrq7iuCs9hHHIoAL+VJH5+GVAGYHjI4Cf4d+LfE3x++MXj2HXPF3gm30uwsNE0r+xdPspJNXhht3upTGLyyn3L51wUUw9WRgckADjfhX8K/GMWgfsyaBqWh30Vzpdvq3jLXLq/tWWO31OWF/KimITaspm1CR9p2n9yxA4OAD6Qb9oTwIPGUvhiPVrq61GC/TS7i4tNKvJ9Ptrxtu22mvUiNtFMS6Dy3kDZdRjLAHK1T9q74WaPqF9aXHidi2nan/Y+ozwabdzW+nXXmrCFupkiMdurSNsWSVlRmVwGOxscH+xz4ln8KfB/wz4I1Xwf4t0/xfp8N1L4ge90C4trYXfmyvPMLqRFhufNlOU8h5WYSKSAoYr5pb/CTWr39j7wz4ZvfB+oR678S/Glrqniq0SxlMtvFdan9ruGvBtDIEt41hYuABhVOKAPqPwh8ePA/jzxbP4a0TWJLrVo7M6jGslhcwQ3doHCG4tZ5I1iuYtzKPMhZ1+Yc8iug8B+PND+JnhOw8TeG706jol+Ga2ujBJD5qq5QsFkVWxlTg4wRgjIINeE+MvCHijWvjv8AEDVvD2hXVudA+G50Lw5NIhtrW4v7qSWVkhc4QhfItVJHCE84rzj9mrwnrGg6x8FdO8C2PxI0LTtJ0Zo/HVv4zOqxacM2ihIIIL8+V532oBg1koRVVwW2uFYA+s/HXxM8PfDmGzOt3VwLm9ZktNP06xuL+9uioBfyrW3SSaQKCCxVCFHLYHNcF4s+MmieMvAvhjVPCnxC/wCESj1jxPbaLDeXGhSz3M9wlwyzaebaZFeCR/KkjZ5EBjG5sDAI82+Mnh+GP9py51/xrpHj+48K/wDCJw2ehah4DbWS0d0LmR7uCYaUfMUuDbMpmxGfL4OVOML4c/C/xjpLfs7aB4i8N3SQ+Hptb8V6tMtoh8qULJHZRXEkCeVJeMt5vds7nkikfLHJoA9x1T9q74WaPqF9aXHidi2nan/Y+ozwabdzW+nXXmrCFupkiMdurSNsWSVlRmVwGOxsbng/48eB/Hni6bw1omsSXWrR2Z1GNZLC5ghu7UOENxazyRrFcxbmUeZCzr8w55FfLlv8JNavf2PvDPhm98H6hHrvxL8aWuqeKrRLGUy28V1qf2u4a8G0MgS3jWFi4AGFU4rtPjJfX/gb4nfFP4inRrqy0PwN8MW0/Sbh4Whtbi6nklmkSFsbW2i3tVO0HaTj2oA9P0n9rT4U65Jo/wBg8TvdWmrXa2Frqcel3n9n/amYqlvJd+T5EUrEDbHI6swdCAQ6Ftbx5+0R4E+G+sXmlazqV/NqFjaC+v7fRtFvtVawtyCRLc/ZIZfs6kKxBl25CsRkA181+E/BNx4u+C/wY+CWgeC/EOgQ6HeabqPi291bRprC1tBZSJcTCO4dRFdTXF0ow1u0qkM7lgME9B4Q1vxH8N9P+M/h9vA/iXWPib4k8T6nc6dJb6Pctp99DMirYyvqTJ9ljijh2KyvKGTymUIWwrAH0P4m+NPgvwn4f0XWbzXI7uy1wKdIXSIJdSuNTDKHBtYLZZJZxsO8mNWwuWOACapWP7QHgHUvDuia3Brw+w6zrK+HrNZbSeOc6iXZPsskDRiWKQMj7lkVdoUlsDmvle3+C+s/BH4i/D611TxD480vRvDfw8ttB03XvAnhoa2hvROTfI8RsLxoPMAt2ViiblQruO0rXWar8D59Y1z4F+GvCkHjDwnolvPqXjXVfEV7DFcalFqDQBEN09zDPB9qlku5HKOvy7G2Ku0bQD6Xf4meGIvGWq+FpNWjh1vStMj1i+hlR0jt7N2dVleUjywCYpON2QFJIxzXIaT+1L8MtYkuhF4hmt4YdOudXju7/Sry0tryztwDNcWk80Kx3UaqQ26BnBUhhkEGvmTx38HPiBrXgT9pWWeXxd4hudV1TSNGhvbqyto9U1LRrTyXuzbxw28UUoKz3aoFiO/aV+ckg1fjxpWmah8IPF+o2U/xK8beJ5dPtPBuhXPjLRV0GO3Gp3KW0tvZW5tLJGkZNpaRoiAFjXzFG4AA+rfDH7S/w58YeINF0bStemmudbjZ9LuJtMu4LO/KIHeOC6kiWGWVBndEjl1KuGUFGAt/8NAeBl8cWXhOTVLy31W+u3sLOe40m8isLu5RWZ4Ib1ohbSyDY4KJIW3Iy43KQPF7uxufip43+F0HgfwVrWjeDfhpbT6sqa9pFxoaS3os5LWy0+BLiNHYKHdnkRTGoCAOScVB8E7HVfi9rHhXxD8RZPH2reONNhm1P+xtW8OyaJ4d8N37qygQrJDF9seNXaGORpbsgbn+TdmgD2bXf2kvh34b8SzaHfa9KLm3u4tPu7y3027n0+yupWCpBc3scTW9vISyDZLIrDemQNwzF40/ac+G/gHV9f0rV9fmOp6BElxqtlp+l3l/NZwtF5vnSJbxOViVCpaTGxN6BipdQfmf9nT4WQ3nhHwd4F8ez/Fe/wBSTU5dS1zwvf8Ah8WehDUUmluHuJtRSyi+0xeeokUC7lEjNFlXAIG7q/hHxLa/A39p7xba+EdU/wCE28davf6bYWsOnytfy2aKmnWbbNm/ywBJOCAQFkZwcHNAH0LpP7RXw917xhpfhrTvEIvdQ1US/wBnXEFncNYXrRIXljgvRH9nlkRQxaNJCy7WBAIOLVr8dvA954B0XxpDrRbw1rV7Bp+n3v2O4BuZ5rj7PEqxmPfhpCAGK7cfNnbzXh3xW+F+uaX4m+GnhzwJ4cuVsPAfg3W73TpoYTHZjUDZpZ2UHmfd8w+ZM205OPmNcf4F0nWvGGk/steBLHwN4ns/CfhSS31DX9V1zSLnTvIvrPTpDHAYpkRyPPdWMpHlM21UaQhwgB9S3Hxv8EWnhvxpr82uxpo/g24ntNduzBLttJYY0klQfJmQqrr/AKsNydo+YEDUs/iR4c1Dxlb+FINS8zxDPpK64lj5MgYWRkEYlYldq5c4CsQxweODj5R+PX7Mniy18B6z4T0vxHe654Q8Z+PrXU59F03RX+1wpdX8Ut2Lu7ErhrREEr8RRMCEDSEZVuvk+HPizxF8e/jD46t9b8XeCLXSdPsND0kaJp9lI+rQwW7XMhjF5ZT7l824KKYerIwOSAAAexSftAeAIfB2o+KW8QoNEsdUm0SSf7NOXlvo5TC1tDFs8yeQyAqqxKxcj5d1RaL+0R4E1/TNfvLbU76KXQXii1DS77Rr601OFpQDAosZYVuHMucR7Iz5hBVNxBA+Y/APgfxH8M/DP7MWt+L/AA7r1/pWkW+ralr0FjpFzqF5ZaxfRmaKaa0to2kyDLcoWEZ2NJg7dwqx4uuPiavxZ1L4paTpPiLwf4W8W3On+HX1Cz8PSanrunaTaR3E5uxpwilaNrmeTyh5sLtEnzPEGYBQD6Y0P9oLwBr3hfxJ4gj8QLpum+G5DFrP9t2k+mT6c2xXAnguUjlj3Kyldyjdkbc1J4D+O/g34j+IJ9C0i91C31uKzXUP7N1vRb3SbmW2Zigniju4YmljDDaXQMFLKCRuGfnbxp8MobH4f+E/EOk6F418SaZcfECx8QeL7rxDYzXGuavbRBkiuGskQSeVHILYrbLBGUSHIhGDn0nwrpupfFz9pKw+Ja6Pqmh+D/DWgXOjaY2uWEthd6jdXM0TzSrbTKs0cUawKgMqKXZiVBUBmAPRvHnxs8IfDfWLTSNYvb2bWbq3e8j0vRdJvNVvPs6MFadoLSKWRIgxC+YyhcnGc8VX8S/H7wN4Vt9FkudXuNQl1m0GoWFnoem3Wq3c9qVB+0C3tYpJRDyAZCoQFlBOSBXk/hPXr/4b/tJfGG78ReE/FGqX3iG40tfD19o+g3F3a3NjHahFg+1onk27JOZywuJIlG8NnBzXEeMPDur6F+0L8X9a1vWfitof9twafbaM/gPw2mpRX+npa4MC3X2C4NrItw1x1lgwZFfOMOAD6a0v41eCdbl8FR6f4gt75vGcE1zoP2dHcXscUYklYELhAqkZ37cE7fvcVk3P7Snw1sfDra/deKrez0Qa5J4cGo3UE0UD30ZdZI0dkAdFMcmZVJjGxvm+U48J8ZfAXWbz4radovgO31rwP4c8B/Dy4ttEuLeNXhub27lINm00yOzfJbL5jwypMPMBEqFgxteH/A9146b9lbR5vh5P4a8O6DYS+JdT0uaxnS20u9gtEht7dvNBIkE9y8iiRt58kt8xBNAHrJ/a0+GK2eqStrGppd6XIUvtIbw7qQ1S3URJKZXsDb/aRCEkRjN5fljcPm5ro9e+Ongjw54Y8O6/c60bqw8RrG+jR6ZZz391qSvGJAbe2gR5pfkO87UO1eWwK8DuND8Q2Ph/9q3x/a+EdXfxbrVzPouhwDTpPtl3b21hFbW7Qrjc0TTtK4ZeCPmzxw/RvDcnwB+Mnge81zw/4g1Pwpovw3tvDmjXeh6Je6ybS8imX7UjpaxyvE0kawYdlCsIyN3ykUAeyD9p74Yp4Th8SXPiuDTtJk1Y6C7albT2k1tfgMTb3EMqLJA4VSxEqrhcMflIJS3/AGnPhzNofirVZtZvNNg8LRRz6zb6ro19Y3dnDIMxytbTwpMY25w6oVOG54OPkfUNF1DSf2gPB2s+N/COqzJ4h8Val8Rr3QbCyOpXmlWtraW+naa01vb72kkWSZJWEIkKMRwQjMPV7z4d3/xctf2hfHmt6XeeHNH8U+GD4Z0O31qBrO5NlbQXBa7mhkAaEPNM5VZQrhEBZVzigD6U1jx5oWg+IvDmhX195WreInmj0y2WGRzOYojLIcqpCKqDO5yBkgZyQDHp3xF8O6t4k8TaBaaks2reGkgfVoBG4FqJozJFucrtJKKWwpJAxnGRnwb9kKz8RfFjTfD3xk8a6dLpN/J4atdF0LS512vDbFI3urtxk4a5nQFf+mMUJ6uwHnut/Dj4jSfDn9of4haTq3jbQPEOv6tqa6b4V0rTLJ21CKCNbK0ZluLGS42yCLf+7dRsYMpBJagD6Tm/aQ+Hsfg3wv4nj1ue90zxQC2hw2Gl3d1e6ioUuxhs4omuHCqCzER4VeTgHNbPw2+MHhD4vQapL4S1gasml3C2l9/o8sLW05jWQwuJEUrIquodD8yNlHCspUfPej6Jf/A343eD31Dwr4i1zQtJ+Glp4d0FtB0me+Rb9Jx9ogZowY7ZpFS2/eztHHhOZAFbHb/st2niHwx8HPFPjDxd4evNM8UeINc1fxHfaKkMkl0mZWSGBVKh3YQwRKuF+YbcDkUAek+FPjV4M8cePPFPgzRNbW+8SeGDGNWsxbyoLffnbiRkCP0IOxm2kYODxWP4V/aZ+GPjTwB4i8caT4utJvCPh+6mstR1ieOW3t4pYwpdVaRF8wfOgDJuDFgFJPFfKWi/Bv4j/wBueB7SPQ77TNQ+KHhu+TxvryW7j+xxNffbponfjZN5VxLbRgnhjnGIzV2H4a694P8Ah3p00ng/V08NQ/Gm41vU9H0/S55510mGaSO0kW1hQySxK0NrIAiOSqq4BUGgD6m8I/tEeA/G/i2Dwtpup30Hiaa2lvF0bVtGvtNuxbx7N0zRXMMbLGTIoV2AVyHClijhcSy/bA+EOoLpk0XjKJdN1GV4INYmsbqLTVmRJHMMl60Qgil2RM4jkkVipVgCHUnyq817xn4l+JPxj+JsPgTxBaWeg+BF0nwhZ3mnzJeapJKZriSSOHZuRneO3Xy8eYoVN6o+UVP+FEtoXhf9ln4Wr4ZmudC0S9XWtdmhs2eziuLSxkfdO+3aHlvJlcB8b2DHBIxQB7/4L+OHgzx9N4hg0vVJ4bjw+kcuqQavp1zpklrE6s0crJdRxkxMqORIAUIU4PFUvBX7Q/gL4heIrfRNE1e5lvru3lu7FrzSryzt9RgjKh5bOeaJIrpBvU7oWcbWDZ2nNfNvxq+GvjDx5of7TOrWeia/CdZ1DRdDhhtLci7vtHsxC141rG4IlDCe8CgKfMwVAYnB29QvNB8J+DPH/wATX1D4ieK9X8F+E7qLSNR8daGdDt7MSRvugtLYWdmGdjFDvl8l8L5ah+q0AewaT+1p8Kdck0f7B4ne6tNWu1sLXU49LvP7P+1MxVLeS78nyIpWIG2OR1Zg6EAh0LdzZ/Erw5qGueKtHg1Hff8AhdYW1hDBIqWoli85MuV2sTH8xCkkAjOMivkjwn4JuPF3wX+DHwS0DwX4h0CHQ7zTdR8W3uraNNYWtoLKRLiYR3DqIrqa4ulGGt2lUhncsBgmh40vvHmi+A/2nNC0vwJ4n1jx94t1+9W0eHSbhbIaW9rb2sFzHd+X5UpWIf6qJnl3k5UKruoB9aaT8a/Bmu/8IMLLWfObxvayXvh9DazI17AkImeTayAxgRsp/ebfvAdSBVJv2hPh+ng/U/FB8QD+wrDVJNFe6FpOTcXscnlNBbJ5e66cyAoogD72BC5INeD+Pvgn4p134taXpXheXWfDOleAvhvJYaRqVrAn2e9vbhhH9kMkkbHb5dom9oHjmUSDEkZIJrWtheaDZ/su+J7/AOH2r6L4N0DSbo6j4d0jRb2+m0XU5bJFhZ7SNJLghSLpBIysVMgLHL7qAPoDQv2hvAGv6X4iv011tLj8OmMatb69YXOlXVl5igxNJb3UccoWTOEbbhyCFJIIqraftAeD/E2k+LhYaxfeH77w/pbalff8JF4fvtOlsrcrJtujb3UULyxgxScpwdhGQa+Wfix8N/FHxG+KcXxa1bwt4qtvh/ea5o9jNpOmR3cGujS7OK7ZL9oLUi6jzeXMTiJAJ1SLcyryFteJPh54jvvhz8dZPCPh/wAVXWieNV0nw5oT+Jre8m1opI4t72Z3u1a+W0jErOq3BwpSZ1Co4JAPZrbxz4v1K3+Gmi+DPHem+NvF9vpEPiHWbfWrCTR4fEOmzRPFHcGWO0mFm3nlJFiVNx2MpwATXZfBbx/JqXwhuPFPibxbY689tc6jJqWpWVm9tZWfkXEqy28IeNHkit/LaISsu6QR7/4sDx291PxH8J/jp8X9Q0/wN4g16/l8M6Rpvgy303Sp3sJ4LeG4eRGu1TyYSsrsSjuHZVURq7MiHvPg38ES37F+hfDTWhdaRc6t4Vaz1Q4K3EFxdws1wSG5DiSZzg9xg+lAHo0fxk8Hzaf4HvF1f9x42ZF0DdazB70vA1wvyFN0Y8pGYmQKBjBwSBXM+LP2rPhd4HvNbh1nxJJbW+hyPBqepRaXeT6dZzqm828t5HC0CT4KgQmTzCzogUsyqfI9D+C/jax/aV+FH/CSazN4qsvBXhLUTaahZ6JJp2lQ3DCC1gBBlm3XTxmcv+9xtRdsaclvONKtfGOsfsq+Efg5b+APFI8SarrsFn42v9Q0i6t7a0SXUjLeTGaRNt0JgJMvCXjCMxd1yiuAfXvjD48eDPA15ptlqV/fXOp6jaHULfTNH0e91O9+yggGd7e1hkljiBYLvdQu44zniquuftHfDzw/qGnafPr7Xep6lpkes2On6Xp9zf3V5aSMQkkMMEbvJnDNtUFgqOxAVGI8u8Ja5ffDX9pD4wXXiHwl4n1K98QT6Unh290fQbi7tLmxjtQi2/2pE8m3ZJzOWE8kSjeGzg5q7pej6nY/HP47/FC78L381xpGi2eheHmWyke4vYYbZ7ucWq7cyCSeZE+TduaHHUYoA7PTf2rvhXrB8ONp/in7dba/Lb21le22n3UloLicAw2886xGO2nbK4hnZJPmHy8iu1s/iV4c1DXPFWjwajvv/C6wtrCGCRUtRLF5yZcrtYmP5iFJIBGcZFfLnhv4NarofwT/AGYvAMXhy+if+3LDxD4mkjtnVbWaCCS9la5bjY7XRjX5+SRjtiuc8aX3jzRfAf7TmhaX4E8T6x4+8W6/eraPDpNwtkNLe1t7WC5ju/L8qUrEP9VEzy7ycqFV3UA+tNJ+NfgzXf8AhBhZaz5zeN7WS98PobWZGvYEhEzybWQGMCNlP7zb94DqQK5j4qfGfw8ngP4kw6V4+j8G6t4YaHTr/XpNHkvl0i6nWMwkQlQtw5E0eFUsMuoI6ivOr34Ka3rX7QnhLTtI1TxB4H8N+APAqWFhrmlWlq4nuLiZY3gRry2niOyG0QttG8eYvIDHPnnhz4Y+MtY+GOjaRrGj69qN540+Lp1jWrrV7ERzpplpcGSKa7WKFEjEken26j5I1PmqABkCgD6O+OHxN1r4N6D4I1eM2V9pE3iDT9I8QXV9C4eO1uSYftEexgqMJmhJ3ArtZhxwa5/4kftMQeDfi1JoEc2n2nhPwvYpqPjbXbyKWc2P2g+VYWcCRHcbiWRg5BVsRgcZdas/te3dtrPwZ8S+CF8OeIvE2teJtOlstLs9D0m4nT7USqwvLdKhgtQkjRvvmdAAjEZ24rybxh+zn4i0H4J/D/4d/atU8Q+KPFnjKx1Pxp4us7dJZBJGTdTXLl4mjCI1vDDGJE2YEalTnaQD6V1f4x+D9B8Q69ol9rAg1HQdG/t/VF+zzNHZ2WXAkklCFFJ8uQiMtvIUkKRzWJ4Y/aX+HPjDxBoujaVr001zrcbPpdxNpl3BZ35RA7xwXUkSwyyoM7okcupVwygowHzF8TrPxD4K/Z5/aB8P3+gX134r8ReKIPDtprkiGK68TRXwtYIJ/MciEyLHK8W2Ly4VaIhUiGQPSIdJPxe+I3wlsvCXhPWvDPgP4cRyanJNruiXGjr9q+yva2dlBFcIjyBFeR3ZFMYAQByTigD0rxZ+1Z8LvA95rcOs+JJLa30OR4NT1KLS7yfTrOdU3m3lvI4WgSfBUCEyeYWdEClmVTieIvG1zpnxSupZ/i/DpWiWmnReLrjwy3hwMYdEihlinMlyfmXzJ2WTccOBDsVMb2r530q18Y6x+yr4R+Dlv4A8UjxJquuwWfja/wBQ0i6t7a0SXUjLeTGaRNt0JgJMvCXjCMxd1yiv1fxx8E+LvF1/+0Xead4Z1R7jXLPQ/AOiSR2cuXtJCDd3SYjP7lDfPudcqPs7ZI2nAB9QXHxg8JWtj4KvJdVKQeMporfQibWbdePJC06Dbs3R5jRmJkCgY5weKrT/ABx8E2vg/wAXeKpda2aB4Tubqz1i9NpPtt5rfAnUDZuk2k4zGGBOQMkEV4vB8HvFOi/tNfCu1m8SeKvGHhPwzo2paiLrWrHT4rOzuDHHaW8Mb2lnAN5jlnO1mY7VyAOSfH9N0rxn4l/Z18P/AAsm8BeJ5Nc1zxyJfHF5eaTc2ttZQy6y9zM8croouUdFwJIN0aoMuyFkDgH3B41+IXh74deD7rxV4k1JdK0G1WNpryaNzs8x1RBtVS2SzqMYzk1xMP7VHwyuL+8sIteupNRgijuIbFdGvjcajDIZBHLYReTvv428qQh7USrtUtnbzWJ+1h4PvPiToPgLwTFok2saNrXi7Tv7bCwNJbw6fbM13L55CkKjmBI/mwCZAM81Q0zQbqb9qv4k+O7/AMNag9r4Y8Kafo2i3LWL/wClFzcXV0LQ4xIeYIzsydw2n0oA79f2g/h+3w1sPHq+IVbwzqE4tLOZbWc3FzcmUxC2jtdnnvP5isvkiMyZUjbwan+H/wAdPBXxQ13UtE8O6rPca1pcEdxqGmXmnXVldWSyO6IJ4p40eJ28tmCOAxUq+Nrqx+WPAfhHxB8LdJ/Zl1jxR4Z8Q3Gkadb61q2uW+naRealcWGsXyGaNpra3SSUEefdR7thCFiCVyK9m/ZnsfEuu+PPi/4+8V+Gb3wpea5rNvp+nafqSjz00+0tkWIkjKkM8szHYzIGZwGbGSAdZ40/ac+G/gHV9f0rV9fmOp6BElxqtlp+l3l/NZwtF5vnSJbxOViVCpaTGxN6BipdQbekftEfD3X/ABhpfhnTfEIvtR1bzRp1xBZ3DWF60SF5Y4L0R/Z5ZEUMWjSQsu1gQCDj551fwj4ltfgb+094ttfCOqf8Jt461e/02wtYdPla/ls0VNOs22bN/lgCScEAgLIzg4Oa7/UvhbPpvxm+B/hrQdEuLPwr4E0DUrxLyGBksorkwRWVtFvHymTbJcNtOTj5qAPQdd/aS+HfhvxLNod9r0oube7i0+7vLfTbufT7K6lYKkFzexxNb28hLINksisN6ZA3DLfFn7Snw78F69rmiajrV1PrOhpHLqWnaVpF7qNxaxPH5oleO2hkYRhCpaTG1N6BipdQfmT9nT4WQ3nhHwd4F8ez/Fe/1JNTl1LXPC9/4fFnoQ1FJpbh7ibUUsovtMXnqJFAu5RIzRZVwCBP8N/iRcx2/wAe9f0LwH4i1nx3428SX1noN1Z6NNPZX0FsP7OtfMvlXyIIo5IZndZ3jIBcqG3LuAPrO1+LvhC+1DwfZ2mtw3s3i62lvNDNpG80d5BFGskkgdFKqoV05cgEsAMk4qjq3x28C6Do3i7Vr/X47XTfCd8mmazcvbzbbW5dYWWL7n7wkXEP3Nwy4HUED528M+B9W/Z6+K3wn0270HxB4m0Twx8N5NC0yfQtLmvI59XkuIBNHJIibLYOsSbZLho4wC25lCk1z2j/AAr8U+MvgR4R0HxL4MvINR+IXxPl1/xdp01vK8VnZpezXJWfKcRtHaW8Q3BVbzF/vDIB9Hw/tUfDK4v7ywi166k1GCKO4hsV0a+NxqMMhkEcthF5O+/jbypCHtRKu1S2dvNa8f7QHgCT4Z2nxAXxDGfC15J9ntrn7NMJp5/MMX2dLbZ5zT+YrJ5ITzCwI25rz7TNBupv2q/iT47v/DWoPa+GPCmn6Noty1i/+lFzcXV0LQ4xIeYIzsydw2n0ryDwL4H1/wCGegfsz674q8M67d6NpcesarrtpYaVd6jdafrF+jTxSy2kCSS/KZbmPcEPltJg7cg0AfT/AId+P3gXxNpPinULbV7iyTwvF9o1q11jTbrTbuwi8oyiWS2uYo5gjIGKvs2ttYKSVIFPwx+0v8OfGHiDRdG0rXpprnW42fS7ibTLuCzvyiB3jgupIlhllQZ3RI5dSrhlBRgPl74/WHiPV/Bfxs+Ir6DqOmt4+stH8A+GNFvEFtqNzBJcmJp3icjyWla7k2Ry7XURjzAmcL6ZHp6fFX4jfCaDwv4Q17w78PvhrHLq076voVzpJNyLR7W0sbaGdEeTYryM7IpjACAOScUAd5ofxo0Hw1/wm+s698RP+Ek01fFD6HYabY6FKJ7G5SONW063ihR5r6UNvkZkVjy/AWM409P/AGnvhzqGi6jqp1fULCy03V7bQr46poV/YyWl7ceX5Mc0c8CPGG82L52AQb1ywzXzX8M/hT4x8Xab8H9L/sbWPA3iOK81Xx9rni57BluNJkvppsWMIuIzDJcyJOUdZY5PKSLJTcyEP0HwJ421j4F+JPAFxomuan4r+K/ibWJb/XvEOlNBHpFgsot0vrrykhjE/kW8LwxJ5Zd2UgBFYgA+xNF+IGgeI/FWveHNMv8A7bq2gmJdSjihkMds8i70jaXb5Zk24YxhiyhlJADKT0VeF/sZ+G9R8F/BWPw9rui3mleJtL1S+tdYvL2OXfrN0szZ1LzZMtN9oXZJv3MMkrn5MD3SgAooooAKKKKACiiigAooooAKKKKACiiigAooooAKKKKACiiigAooooAKKKKACiiigAooooAKKKKACiiigAooryz47/FbU/h/D4V0Lwxa2l7418X6sukaRHfqzW0GEaWe6mVGVmjiijdiqsCx2Lld24AHQ+H/AIP+EfC/xG8TePdN0cW/i3xJFBDqmpNcSyNOkKhYlCs5RAABwgXOBnOK7Kvm/wAX6t49+BHjT4Vy3/xE1Px/p3irXo/DWqaVqum6fbpG80Mki3Voba3ikjEbwnKSvMCjkE7gHrjvEvxK8WazpPx/8ef8Lf1LwP4X8FapcaTotrb2GltZma2tId4ma4tJJZS927RhFkViflU5K4APsGuLs/g74QsfixffEuHSNvja905dJn1RrmZibVWVhEIy/lqNyqcqoJxya8h1v4h+P/HTfA3wjbandfD/AMYeKNObxB4pfTLW3kn0+0htF86JEuopkQtdXECAspI2tzwa0P2dfHHiC51j40N4n8Zah4l8NeFNf/smxv8AWbeyhljSC0ilunZrW3gVh5krDleAgGeuQD6Cor4fb4kfFXWPhj8LPHkPxJ1/StU+JHjC0tbDw7/Zmkmys9LubmWVFw1m07EWUedxmzuYEntXtP8AwmHiz42fFLxd4Z8J+JJfBPhHwbcxafqWuadZ29zqGoai0Ile3gNwksMUUSyQ7y0TuzMVXYFLMAe70V4n+z9468Sah42+KXgHxLq7+J5/BeqW0Nr4hmtoYJ7u3urZbhI51hVIjLFuKFo0QMNh2g5J5G6+NMsviX4sfFS9v75Phz8MrS70iy020maOPVL+JBJezOA2JNjBLeMOCFYSsOuaAPpqivjn4c+LNQ8YeIvAEvxdvviPaan4sDSaJLY38eh+G/tXl/aTbQR2Nyl448tCF/tANvETEBd+0+s67+1l4Z0a4vrmHQfEWreEtN1WPRNR8YWEFudMtLxp1tzGQ86zzBJXRWeCGRASRuyrBQD22ivKvH/7QFr8N9ViXVvBvik+HTqFrpcviiK3thYwTzypDGDG863LpvkQGSOB0+bhjg49H13XLDwzomoaxql1HY6Zp9vJdXV1McJDEilndj6BQT+FAF6ivlz9m340fEDx58aNfh8YTJbeGfE3h638U+EdFNskcun2P2mWDbI4UO8kifZpmDE7DLtGMGsHxL8SvFms6T8f/Hn/AAt/UvA/hfwVqlxpOi2tvYaW1mZra0h3iZri0kllL3btGEWRWJ+VTkrgA+waK8E+Knxm8TeB/wBi3U/iNqsUPhfxuvhWK7aGRFVLLU5oUVU2y7gNs8ija+emDnmqPhP4qeJPix448GaZ4M8Tw6l4K8P2C33i/wAbadDb3FlrF15exLC2m2mMktvlmaEfuwEQMjPgAH0TRXz34f8A22PCHiXw34d8VWnhrxUPBGtajHpKeKZrO3Syt7qSYwxpIpn84q0mxfMjieNTIFZlZXVPR7P4z6Fea58Q9OMV5bx+BViOq30yxrbkvbC5KxtvySkZUtuCgFhgnnAB3tFeGeLv2wPB3grwT8M/E+paVr62fj42xsLeO2hM9nFMI8TXQMoVEUzRBtrOQXGAa3tf/aQ8LaB8e/DfwiNtqd94n1q2luRcWcKNZ2SpG8gW4kLgq7LGxVFVjjBIAINAHqtFeKeA/FmpyftWfFfwvNfz3ek2+jaJqdtbyzO6WkkguY5VjU8KGEMbEL3yTyTjW8f/ALQFr8N9ViXVvBvik+HTqFrpcviiK3thYwTzypDGDG863LpvkQGSOB0+bhjg4APVaK8l8UftHaVoHibX9J0/wv4m8VQeGhGfEOqaFaQy22k70Em1xJMkk7rERI0dskzqrLlcsqns/hz8QNP+Jvw70Dxnp0F1ZaVrVhFqVvHqCKkywyIHUuFZgDtIPBPWgDp6K+dLT9tTTL3wn4e8WRfDTxx/wiXiDUrfS9L1pjpKx3Us9x5EJWE3/n7WfnmIHb8xGK6n4gftO6H4H1DxRb2fhzxF4vi8J2/2rxJeaDFbGDR08sS4la4ni8x/KzIY4BK6rjco3KGAPYqK8g139pzw5p/jzT/Bei6Nr3jDxPqOgx+I7Ow0W3hBms3kKKxe4liSI4Bb96yL0XO90RuY8TfHPwj8Uvh34Ev4NT8ZeHF8QeMLbQ4rTRWjtNRjv4J3MtpdHcQsKm3kE3lsdyAhWYNyAfQ1FeHeJP2tvD3h+38Q6tB4X8Ua74M8OXbWeteMNLt7Z9OsZI3CXB2vcJcTLCT+8aCGQDawBJVgG/Gr4leHvEE7eB7DS/G/i/WRYLrdxD8O9TOn3VhbNuWKaS5+1Wy/Od2yHe7SbCfLYLmgD3OivD/2Qvi5d/Fn9n/TvE+o6jNrrQXV/ZJq/wBlKS6jBb3MsUVwYVQFZHjRSUCA7icKOBW/4b+PNvrXxGsfBeqeDvE3hLU9TsbjUdLm1qO08m/ggeNZCnkXErxMBNG2ydI2wcYBBAAPUaK53xt4f1nxJp0Nno/im68I5k3XF/p1pbz3ewA4WI3CSRJlsZLxSZXcBtJDD5d8C/tLeNtK+E3ju/m1C08eXkfjlvB3gbXL6GO3XWWlnSGKSb7OqRyJE7yBnhVA627YwfmoA+xKK+d21jx38JPjh8LvDerePb3x7pnjOPULa+h1SwsbY2dxb2wnWe1+zQxMIyQyFJTKQGT5sgkpovjT4qXX7X8HhTWNX0a28IQ+HbzWJND0e18wqhukgs3nu5QHeV9s7lI0iRNu3MuN9AH0TXOw/D/QIfHk/jQWHmeJprFdM+3zTSSGO2D7/KiVmKxBmwzbAu8qpbO1ceAeK/i1Fr/7SnirwRe/HFPhbZ6PaaXZ6fo9pdaMl3qd/cCWWRgt9bTO3yPbIqx4ySeMmvede8QWvwp+G2pa54g1S91Wy8P6ZLeX2o3EcX2m4SGMu7lYkjj3kKeEVVyeAKAOoorw3R/2p49Q1/wDpmofDPxp4eTxvL5ejXmovpLRyD7O1wXdIb+SVFESljmPjgEZIFL4k/a28PeH7fxDq0HhfxRrvgzw5dtZ614w0u3tn06xkjcJcHa9wlxMsJP7xoIZANrAElWAAPcaK8q/aV+Jl18N/wBnXxr4w0G8ji1O30l20m6wjr9qlAjtmAYFWzJJHgEEHI4NaPjr4mQ/Av4OJ4o8YNea1PptvaQXf9mwxm4vbqR44QI0JjTc8rjjKqM9gKAPRKK8i8OftDDVvijY+AtY+H/irwhrV5pdxrEUmry6XLCLaF0R3Y2t7Oy/PKijKjJJ9DjlPhH8btAtfhp4cn8Njx38RtT8UyX+sadpupS20urS2wumEkrPJLFbwWyFlEYeRPlKKoLfLQB9EUV4ZN+2F4Isfh34e8X31lrlnba14ifwtDp32WO4vEv0llidCsEjrIA0D4MLSbsqF3E4qy37SWh32l/Eex1/SfEvgHV/COinV9Ss9QS0a7SyeKRkubd4Jp4XOYpAAWyHTDKO4B7VRXiXwV+MXhj/AIRC+0SC78T3Vv4L0DTr/Utb8WSJNculxam5UTzBzvuFiCvJwFHmLgnts/Db9ozw58UtY8NabpOnaxBca74Xj8XRG8gjVbazkkWOJZisjbZHJYqq7hiN8sMAEA9UrnvH/wAP9B+KPhO98M+J7E6lod6YzcWvnyQ+ZskWRQWjZWxuRTgHBxg5BIrziz/au8Jax4Q0jXNH07Wdan13WrzQ9C0ezig+2avPbSyJM8G+VYliAhkk8yWSMBV5wxCnpvhH8ZLb4tyeKYI/Det+GL/w3qf9k39nrX2VnE/kxzYVraeaNgEmTOG4Jx2oA9BAwMAYFLXi/wC0s/iDw18PvFfjG1+Kd78PrDQ9HnubdbHT7CSN7hUYqbhrqGYyAv5arHF5R+Zhlyy7eP0n4tfEP4gWfwj8EGWLwZ458S+HB4l8U6hbWyPNpNrGIlZLeGdXRZpZpQgMquECS/IxAwAfTFFeC/CfxV42uPiF8XPhtf8Ain+3rnw2mn3Gk+JdTsLc3CreQO/l3EVsII5DG0ZIKpHlXUHJBNZHgfxZ418P/taXXw4/4Ti++InheHwsuq6rNrFnYpdaPeNOVgj8yzt4E/fR7m8uRS2I9wIB5APpGud8Y/D/AEDx8dDOvWH2/wDsXU4dYsB50kYiu4t3lyEIw37dx+VsrnBI4FeMaL40+Kl1+1/B4U1jV9GtvCEPh281iTQ9HtfMKobpILN57uUB3lfbO5SNIkTbtzLjfXpPxi+N3hv4HaboF74jF9Imt6vBolnFp1sbiZ7iUOVAjU7mGEPChmJwFUkgUAegUV5L4f8A2k/Dt5eeM7HxNperfD7UfCVhHq2qWviQW2UsZFcrcrJbTTRsn7uRcB9wKEFRxmt4b/aZ03WPEvhXStW8G+K/CFt4s8xdA1XXra1S21GRY/NEYWK4kmgd4g0ircRxEhGHDfLQB7HRXjd3+1R4Th8Panqltp+s6i9r4rbwbaafawRG51TUFkWNxaq0oVkUl2LuyYWGRjwOd63+PPhl9F+I+qXf2rTLTwDdz2msNeIikGK2juDJHhzuRo5V2k4JORgUAejUVleFdeHirwvpGtCwvNLXUbSK7FjqCKlzbiRA3lyqrMFdc4IDEAg8mvmD4gfHrxrpH7Y+jaFp+sxw/DTTbvStC1vT1toXMl9qNvfSQs0pUyIVaKzGFYDEvI5zQB9aUV8kftp/Hjx14e2eEvhPrMeheIbKSwn1jWpLCK7W2F5dJa2dmiyqU82Z5GkORlY4GPVlzn/GD9oa10X42fEHw9rHx3Pwu0jwh4bsJorW3XSTdajqEq3EshWK6tppJsRC2/dw45cAcmgD7Hor5/0L9pK78E+DfhDpXxE0XU7r4n+NtKaZdF0WyTzHuooEkljZHkURMS6j5mCIdxdkRGZa1x+254Wt/CviHXf+EQ8YSReFbuWz8U2yWlr5nh9o5TGTO32ny5c434tXnbYVYqAwyAfRNFNjkWSNXU5VhkH2p1ABRRRQAUUUUAFFFFAHO/8ACv8AQP8AhYB8b/YM+KP7M/sf7cZpDi083zfLEe7YPn5LBdxwBnAApfHngDQfiZ4dk0HxNY/2po00scs1k00kcc+xw6pIEYeZGSo3RtlGHDAjiuhooARVCqFUAADAA7UtFFABRRRQAUUUUAFFFFABXPeP/h/oPxR8J3vhnxPYnUtDvTGbi18+SHzNkiyKC0bK2NyKcA4OMHIJFdDRQAgGBgDApaKKACiiigAooooAKKKKACiiigAooooAKKKKACiiigAooooA53xj8P8AQPHx0M69Yfb/AOxdTh1iwHnSRiK7i3eXIQjDft3H5WyucEjgV0VFFABRRRQAUUUUAFFFFABRRRQAUUUUAIRuBB6Vz/w/+H+g/C7wjYeGPDFh/ZuiWO/yLYzSTFd7tI5LyMzsSzscsSea6GigAooooAKKKKAOd8Y/D/QPHx0M69Yfb/7F1OHWLAedJGIruLd5chCMN+3cflbK5wSOBXRUUUAFFFFABRRRQAUUUUAFFFFABRRRQAUUUUAFFFFABRRRQAUUUUAFFFFABRRRQAUUUUAFFFFABRRXm/gHx/4l8RfETxfoWu6Ja6Ja6bb2tzYQxz+dcNHLJcJumZTsBYQBgq52hsFmPRpXTYrnpFFeFeBPjlrniDxBpyXsmj3EFz9sOp6HY2sqah4dWIOyG7dpWBzsCYMcW5nBXIBq9ofxb8SpZ+D/ABNra6SvhTxU5WC1tbeVLrT1eF57dpJmlKS5SPawEceGcYJA5v2bRPOj2eivHfDHxR8U3S+CNe1aPSf+EZ8YTeTa2lrbypdWHmxPNbNJM0rLLuRNrARphnGCQOfYqmUXHcpO4UUUVIwrxP47eCfFMnxI+GHxF8L6Q/ih/CM99DfeHoLuK2uLq3vIliaWBpmSIyRFQ2yR0DKXG4HAPtlFAHhkPhHxV8YPit4X8Y+KfDk/g/wz4O8+50jw/qFxbT6he6lLEYjczm3klhjijjeRY1WVmZpCzbNqg8b8F/gj4T+Dnwbf4j/FH4feHLf4h6fJqXinWdWk0+zub+2la4nucJdc5ZEZVUiTAwBmvqWqWtaLp/iTSbvS9WsLXVNMvImhubK9hWaGeNhhkdGBVlI6gjBoA+Xfhh4o8fXXxL8WfFDXfgn40u7jXLe30/QIbPUNDKWejxgyR7/M1NCs00kjSSKFwuEXLbcngfhD4f8AHvxS+BviD4WHw1qvhm/1bxfqkXjvxFeXtk0VtFNcm5ube3MNxI8sskE0cAYKEXMhLAqob7sVQqhVAAAwAO1U9L0TTtDW5XTrC1sFurh7qcWsKxiWZzl5H2gbnY8ljye9AHj/AI7+F+q6x8bfgodM0eKLwD4Nj1G9nZXiWOC5+yrbWUaxlt/CSzkFVIG0ZIOK57wHpvxA+A3iD4j6Zb/DzVPHul+IPEV14k0rWNH1SwhRDdYLW10l1cRSRmN0A3RLKCjAgbgVr6OooA8w+BHwr1L4c6P4h1HxHd2moeNPFWqy63rVxYA/ZkmZUjjt4CwDGKKKOONWYAttZiAWwPnfwL8KtU+K3/BOu78K6DHBd+Ib68vrqa1vpdiXd1FrUk89vI/8PmGJ4yTwN3PFfa9UdJ0PTtAt5LfS9PtdNt5JpLl4rSFYlaWRy8khCgAszszM3Ukknk0AeI3XhXxZ8bviZ4M1vXfCN54A8MeDTcX9tZ6xc2c99e6lLA9vGyi0nmjjhijkkbLSbmdgNgC7j5j+zr+zvN4L03wN4Y8W/CjxLf3+g3Mk11rmr+MRfeHBcIZWW+tbBr6T947lWQNaRFGkZsqV5+yqKAPlzxd8P/GXxR+LHg7VV8Da/wCFLnSNet9T1XVNd8Tw6joMsEClCljp/wBomXzZAQyTG1tpEwX3K5Kt2v7S/wAN/FXxth8PfD7T5LjRvBGqTvceKNetZIDMlvDtaKzijk3bjNIV3Fo3QJG4YHcAfbqKAPnNfgr448KftJ+APGMXifXvH+iw6Pqukarca0NLt2sEkEEsARba3tjIHkh2nIfbwflGaP2Zf2ZdD8MeCdH8R+PPh34bj+K1xqN5rV/qk2n2lzfW11PdyzKFulDHKK6qCrnAUYNfRlFAHj37THgHXPid4f8AB3hzStM/tDTJvFml3euObhIhBp9tN9odiGYF8vFEm1cn589Aa8r+Oun6/wDA/wAWfHX4maZYrB4Z1vwBGzXQnQK+uQNLBApi3ByzxywjcBg7AM5xX1rWd4g8N6T4s0mbS9c0uy1nTJijSWWoW6TwuUYOhZHBBIZVYZHBUHqKAPlnw78JfGvjH4f/AAi+FepeBpfBvhPwbNp13rmqXOo2lxBqZsAjQQ2aQyNKyyzKsjPOkBVUI2szYGB40+F/xlHgP9oLwd4e8HG51fx1r17ew+J7vUrRbObTZ4YIFhiTzvOFwsSmPbIkcYCuwckKj/a1FAHyd8Z/gD4t8at46j0nRYxY6D4Ht9B8FW32iFBdXnmrcTOvzfucNa2cQL7R8rHoM1Z8E/AnxT4d+Knw18c+JfJkvLez1zXfF+qNcxiOLU7uK1ijgUbgWihhjeJG2kBIMkgtz9UVT1fR7DxBpd3pmqWVvqWm3kTQXNneRLLDPGwwyOjAhlIJBBGCDQB4h+zDpsvizWPiD8X7hGSPx3qEX9jrIm1v7HtEMNnJj0lzLOP9mZK5fxd8P/GXxR+LHg7VV8Da/wCFLnSNet9T1XVNd8Tw6joMsEClCljp/wBomXzZAQyTG1tpEwX3K5Kt9P29vFawRwQRpDDGoRI41CqqgYAAHQAdqkoA+Ltd+Hfxn0X4U/Gv4f8AhnwT9o1nxZr2r39v4rn1GzSzmsr1h/q084TG5WNvLCyJHGuwsJG2oj/R/jjw9rPhv4Ca1oHgqyGoa9ZeHZdP0e18xIhJOtuY4RudlVRuC9WA969CooA+ctQ+BeuWulfs3eDbGwiufC/gq6gvdau2kRfLez0947YBC2XLTuG+UNjZkkcZ4Dwv+zvd6T4n8XaV4q+FvifxnFrnjK51d9TXxl5fhq7tJ7lZY5LvT2vhvaKPCtGbOQOYVGWUhh9mUUAfIfg/xf4sh/aE+Oninwt8Op/G9tHLZeEtLm0zUbO1W1lsbUSvHP8AaJY9sJmvGG+HzWHlsDHlV3aXgX9mvxV4P1z4Labdvb6hZ+HX1zxL4g1uBl8uXW7xWVBHGzByubu6IbZjEa52kgV9M6L4b0nw2t4uk6XZaWt7dSX10tlbpCJ7iQ5kmfaBukY8ljye5rRoA+NfDvwg+JWofsz2f7Pl14Pn8PxyJLpWteN57+yewmsmuXaae0iima4kmmjb5VmiiAMjF2+XD9dY+F/iL8I/it8V7rwx8P38UQ+LRpp0LW01K0htLDybRbbyr4SzLOscTqZP3EUxKyHA3cV9OUUAeWfDH4c3X7PfwF0jwvoFh/wlmp6Pa75YYpUs21G4eQy3LxlzsRnd5WVWYLkqpdBlhwnwP+F3iDTfjdrPjSbw7rvhPw3JoiaTFYeNNeTXdXnuPP8ANMsc/wBoumt7cAlfKW52uwDGJSoZvo6igD5y/aMk+JnjDxdY+DdM8B+Jrz4XPAJ9c1jwvqmmwahqjZ/5B8f2i8ge3hI/1synewyiBQTJUXxQ+HuueIPh78J9Q8H/AA4utETwN4os9W/4QOafT7e4a0iWWArC0dw9qHVZfNVTKAQuCysa+kqKAPDNE8N+KvGHxUk+Knifwpe6ND4e0a407w14Ta9tZtRkkmZXup5THMbZJJPKhijXzmUKCzuhbC4/wlj8bXn7SXjvxf4k+GfiXw/pmu2Gn6Xpd5f3ukSx2dtbRzSSCZbe9kkDSTzPjYrjAUkrzj6LooA+ePjhb/EP41/DvxJ8MYPhpNo0uvRSabceJ9T1KxuNHtoGzuuIlSU3UrhQCiNbR/PjLIBurov2jvhzr/i79nXUvAPhWGTUbvU4rLRpZZ50DpZNNFHdTMzuu4rB5rYByT0BPFey0UAeM+J/hzr3iH9pTwPra2MUPg/wt4b1Fba+MiEjUbl4YlUR53fLBHId20D58Z5Irxvw78IPiVqH7M9n+z5deD5/D8ciS6VrXjee/snsJrJrl2mntIopmuJJpo2+VZoogDIxdvlw/wBlUUAeL/tFfDXVvHvhHwN4R0PSvtuiDxRpM2sf6QkQt9NtZROxwzAvloYk2rk/PnoDVz9obwLr3xHPw60fS7NbjR4fF1hquuTtIiiG0tN9wvyswLbp44FwoY/MSRgEj1yigD5x8dfD/wAfXfxO+MvjTStDjub3/hB4PD3g8G5hVru4IuJpj8zjyx5rwLlymdnoM159J+zPL4I8WeHH134P2fxr8L6f4D0zw5Y2hj0yaXS7y0ZzKxjv5o0VJhKDvjZ2zFgjGCfs+igD4YtfDHjH4b+NP2d/AcukN481XwZYav4q1HR7HUkaaCJ3FpaQ20t00aSC3W8dE8149yQEhgVCnp/H3wN+IfxM8K/FzxDc6EumeJviGdM8OWuhyXkEk2k6DFOFmeeRZPKaVkluZmSN3Ayiqzmvq9fDekr4hbXhpdkNda1Fi2pi3T7SbcOXEJlxu8sMS23OMnOM1o0AfL37SH7Kc3iLwP8AFi98EX3iCTWvGWlR2tx4Vs761tdPv7mOEW8Eru6LKgRNpZUnRJBHtZHBKt1Xir9mXTo44Nc8P6p4g0jWLDwmvhh9L0C6t7aLVrOIForZ3kjLQncWUSwyQuoc/OMAj3eigD4+8A/sx+JJPBnwK+HesaVJ4a8LeC9GXVNZ1XTL9IL6XVnQqbO1uIJPPgUNJO0ssZTeCiK5DOK9Y/ZN+FmrfCn4b6rba/Bd22tav4h1PVriK/1A6hOsclwy24e4aSRpG+zxwZLOzZzk5r2migD5M1aP4ifET4q3Os/EX4LeLNV8J6De/wDFL+GtL1PQ5bGRkPy6le+bqMZlnP8AyziKFIRyC7ncvYeLtA8Y+C/2mG+JWleB9S8caPqnhGPQntdIvbGG80+4hummG9bq4hRo5BKeY3YhouVIINfQdFAHyxqXhv4xfDDwL4j1zwv4Uj8R/FP4ga59s1i40++tpLfw7aiNYYfKW7lt1u3ggjRVTKK8hdmKrgHvPgLog+HvhDWrW0+GXjDR9QRTf3l94jvtKudT8SXhU75HmhvZQ0zFQP3rRRruVV2ouF9rooA+dPhLH42vP2kvHfi/xJ8M/Evh/TNdsNP0vS7y/vdIljs7a2jmkkEy297JIGknmfGxXGApJXnGb+0Jrmr3v7Tnwc0vRfDcnjA+G7TU/Fd9pFpcww3RUrHYwPEZ3SIupupWCyOgIRiGyoDfTtZy+G9JXxC2vDS7Ia61qLFtTFun2k24cuITLjd5YYltucZOcZoA+TviF+z74++K/hL4u+Lr3SIdM8WeKW0uHSvCt1dwySR6Zp1ys62s8yM0ImuW84kKzRp5iKXIDEeh3vhjxf8AGb4peCvE+t+D73wR4b8Dvc6laaXq15ZzX+qajJbtBH8trNNDHBGkkhDGXezkDaqrlvf6KAPjr4K/s4+N/hpcfBrxLPpjXGvy6hql142srzUFvItPa9SeXzbRZZHS3ZJWRHNoVMoc7/MAyIW+Huq/Ff8Aar+Knh2zmguPhJdXWj6n4ouIJARNqNrAUOlcDq4S0lmwflSMIRmbj7LrI07whoWj6LcaPYaJp1jpFw0zTWFvaRxwSmVmaUtGAFJcsxbI+YsSc5oA5T4K/FK5+L2g6xrn9gnR9Fi1e6sdGvPtQmXVrOJgiXyDYuyORg+0fNlVDBiGFeCeNvgT8Qde+Ffxm1Oy0eOL4g6r44i8T+HbOS7hbzEsJLRbIM+8InmR2hOGYbfNwecivre0tINPtYbW1hjtraFFjihhQKkaAYCqBwAAAABU1AHyuv7N3iODSfhXZahENf1e58bR+M/Hmteeiq11HbSvGFViGaJJhbQxogO1IkyANxrKtfDfxPisfj1oknwo1C81b4ga3fJYazealpn9jx2L20VlbSXAF21zsWKPzGRYGbkgDJ4+vaKAPnj4W/AzXfBfxg8JT36fbvDfgj4eWvhnS9UldC93ePKv2p9u4smEtbfkqM+YQCcGuKX4E+OdW/ZTuvB954cjt/E/jTxg+qeJLR7y3YWtpcav9onZ3DlZcWyqmFLE5AA4wPryigBFUKoVQAAMADtS0UUAFFFFABRRRQAUUUUAFFFFABRRRQAUUUUAFFFFABRRRQAUUUUAFFFFABRRRQAUUUUAFFFFABRRRQAUUUUAFFFFABRRRQAUUUUAFFFFABRRRQAUUUUAFFFFABRRRQAUUUUAFFFFABRRRQAUUUUAFFFFABRRRQAUUUUAFFFFABRRRQAUUUUAFFFFABRRRQAUUUUAFFFFABRRRQAUUUUAFFFFABRRRQAV5boPhrxxD8Utf1++07QbXS9XsrawL2msTy3FusBuCsgRrRVYsZx8u4bdp5avUqKpOwmrngvhP4Fa3Y33hiLULHw9YLo5m+3eIdOuJZdR1xXjdHW4VoU2iUuJX3SS/Ogxn7w1PD/wl8Ryab4Q8M+IDpJ8M+FWJt7myuZXuNQCQvBbiWFolWHCSbmxJJllGMDmvZqKp1GyeRHj3hP4X+J7W38E6FrT6SPD3g+US2l3ZXMr3OoeVE8Nv5sLRKsOEfc2JJMsoxgc17DRRUyk5blJWPI/2pmmb4Rpbw3l7YfbPEnh2wln067ltLjyJ9asoJlSaJlkTdFJIhZGBwxwa5n/AIZt8If9BLxz/wCHA1//AOTa6f8Aai/5Jdp//Y3+Ff8A1INPrq6kZ5b/AMM2+EP+gl45/wDDga//APJtH/DNvhD/AKCXjn/w4Gv/APybXpd/eJp9jc3cgZo4I2lYL1IUEnHvxXBL8cNEdlAsr/5jj7qf/FV2UMLiMSm6MW7Hn4rH4TBtRxFRRb2uUf8Ahm3wh/0EvHP/AIcDX/8A5No/4Zt8If8AQS8c/wDhwNf/APk2vVI0MkiIOCxAH415R4X/AGkvCfif4Y+MPHKi6sdN8KXV9Z6na3Cg3CyWzEDaoPzeb8pj/vbwOua47noWH/8ADNvhD/oJeOf/AA4Gv/8AybR/wzb4Q/6CXjn/AMOBr/8A8m1s+FfjN4U8TaH4QvptWs9EvvFFhbahYaPqd3FHeMsyhkTZu5bJ28ZyQQM1pWfxQ8Gajq8mlWvi/QbnVI/MEllFqULTJsBL7kDZG0KxORxtOelPVaMWhyn/AAzb4Q/6CXjn/wAOBr//AMm0f8M2+EP+gl45/wDDga//APJtdTD8VvBNxof9sxeMNBk0jzjb/bl1KHyfNC7zHu3Y3bfm29cc9K0bXxl4fvrFb2217TJ7JrI6kLmO8jaM2oODcbg2PKBBBfoCDzRdjOF/4Zt8If8AQS8c/wDhwNf/APk2j/hm3wh/0EvHP/hwNf8A/k2vQIfEuj3KI8OrWMqtPHaq0dyjBpnUOkQweXZWVgvUggjg1nQ/Erwhcf2wIvFWiS/2MC2pbdQhIsgCVJm+b5AGBBJwAQR1ouxHIf8ADNvhD/oJeOf/AA4Gv/8AybR/wzb4Q/6CXjn/AMOBr/8A8m11T/FLwXHoB11vF+hf2Ks32Y6gNRhMAlxny94bG/HO3rjmtltf0tdGTWG1OzGkSRpKmoG4T7OyPgIwkztIbcMHODkUageef8M2+EP+gl45/wDDga//APJtH/DNvhD/AKCXjn/w4Gv/APybXb67448OeF4LubWNf0zSorSVILlry7jjEMjruRHyflZl+YA8kcjiotU+IXhXRLHS73UPE2j2VnquP7PuJ76JUvMgEGIlsOMEHK5HIouxnG/8M2+EP+gl45/8OBr/AP8AJtH/AAzb4Q/6CXjn/wAOBr//AMm100Hxb8C3V5PaQ+NfD0t1AGM0CarAXjC/eLLuyMd89K3G8RaTHqh0xtUsl1ISJCbI3CecJHRpEQpnduZEZgMZKqSOBRdiPPf+GbfCH/QS8c/+HA1//wCTaP8Ahm3wh/0EvHP/AIcDX/8A5NrrtV+JXhDQvsv9peKtFsBdTPbwG5v4oxLIj7HRSW5Kv8pHZuDzT/GfjW18DLokt/bzvaanqtvpDXUeNlpJOSsTy5P3Gk2R5HRpF7ZouxnHf8M2+EP+gl45/wDDga//APJtH/DNvhD/AKCXjn/w4Gv/APybXT+F/iRpPirVNdsoG+zHS9SuNLSS5lRReyW6Rm5eFc5KRNJ5bNjhlbtVhviV4QXUrHT28V6IL++MYtbX+0YfNn8xQ0exd2W3qQVx94EYzRdgch/wzb4Q/wCgl45/8OBr/wD8m0f8M2+EP+gl45/8OBr/AP8AJtdXcfErw4t5q2n2Oq2eta7pcTzXOh6bdwyXqhSAw8suMFcjOSMd8VNpPjzRNV0u61D7fbWlrbENJJcXUIUROxEM5ZXIEcww0bEjcrA47UXYHHf8M2+EP+gl45/8OBr/AP8AJtH/AAzb4Q/6CXjn/wAOBr//AMm16EviLSWktkXVLEvc3MlnAouUzNPHu8yJBn5nTY+5RyNpyBg1o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R/wzb4Q/6CXjn/w4Gv8A/wAm16lRRdgeW/8ADNvhD/oJeOf/AA4Gv/8AybR/wzb4Q/6CXjn/AMOBr/8A8m16lRRdgeW/8M2+EP8AoJeOf/Dga/8A/JtH/DNvhD/oJeOf/Dga/wD/ACbXqVFF2B5b/wAM2+EP+gl45/8ADga//wDJtH/DNvhD/oJeOf8Aw4Gv/wDybXqVFF2B5b/wzb4Q/wCgl45/8OBr/wD8m0f8M2+EP+gl45/8OBr/AP8AJtepUUXYHlv/AAzb4Q/6CXjn/wAOBr//AMm0f8M2+EP+gl45/wDDga//APJtepUUXYHlv/DNvhD/AKCXjn/w4Gv/APybXCfHr4KaH4J+BfxF8RaLrfjmy1jSPDmo6hZXP/Ce64/lTxWskkb7WvCrYZQcMCDjkGvo2vMP2pP+TZPi7/2KGr/+kUtF2B77GgjjVBkhRgbiSfxJ5NOoopAFFFFABRRRQAUUUUAFFFFABRRRQAUUUUAFFFFABRRRQAUUUUAFFFFAHkn7UX/JLtP/AOxv8K/+pBp9dXXKftRf8ku0/wD7G/wr/wCpBp9dXQBS1q0k1DRr+1ix5s9vJEm44G5lIGT+NeKxfBfxKrIStl8pBP8ApH/1q93owfSvUweY18DGUaVte54eYZPhszlGde947Wdv0HwuI5o3PRWBP4V85eF/2V73Tf7Gkvdbt4rdJLqfW9Ht4i8GrTJeXNzpkjOcFfJNz842ndsQdEGfoqivKaue7ex8pax+z38VLzwX4e8JjVdPutI0nSdAht4YtVa0t47mykjkufNQW7PceY0Y8tiyhM8qCPm9I+I/wLvfH958YPKurLSY/Gvh2x0mzuEUmS3mh+0+YZAAPkbzkHBJI3cdM+y0U3rv/VxLQ+VtY+GfiTwZ4u+H+vDw8useJbvxXBJPBceIJL2J47fSr6ONmmNqiwBfMIX5Dn5QWHGIm/ZL8Uaxb3UGpajo9rpup6FrMOo6VaNIY2u7u/mvLe1Vto/0WN5VLtgFzHjbtYivq4MRkA4zwaKHr/XlYNtj5v8AC37Muv6Bq2n62+tq2pWev2V+LEXkjWBtl0qCwuJBEVwt0u2V45MZ4UZGTjndQ/Zg8ba58OdP8LTQ+H9Ll8PeD7vwvZX1peOTq7zTWzieX91mBQLYuVPmHzJSeQMt9ZUUf1+FgWn9fM+aNL+C/wAUfD+oavqWnanFBFreuw3+pWKa7nUZYI7HyF/4mLWgwBIEbYsQOwEB+cV3XgH4ItH+zXpnwt8ZFHEVibC6m0m6Y52zmWOWKRkBDA7GGV4K85Feu0UAfPd98GfiN4f8UeIdR0HxPPqtprWuWl9fPc6jHZ6ndW0WnfZ9v2hbYpCVmCthEy0YxuByDW+FnwP8dfClfB19DbeHde1DSvDs/hu5tLrUZY0iDXrXKXME3kMTuDBZEKKTsTB4xX0bRRt/XlYP6/U8O+JHwN1nxVZ/Gf8Asw6PDd+MdK0y00w3G4JFNbI4czbUyELMPu5JGelc2v7Kurf8LGTXJNeJhuda07WtS1S0upLXULmeKwvoLiRSq/IWkuogig4ESbeMAH6Voo8w6WPk3xJ+zX8TpPAOreCNM1y2n8P6lba3HtfVnt3Fxd3s80c11J9neS5UxSIrIpXDqxO7IYe6/E7wxq3iz4O6j4etdLtb/V77T47XyJdQ+zxwTBQVmWby2OYpFRx8uSVHSu9oo6WDrc+f9X/Zbk1jQ/h9oMviG9t7PRNE1ax1bVdOu3tb29vL5YjLOCo5V5RM7qSPvL1rhdL+FPjXxJqXxA8FXGiaHbLdjwpBqWvwytDFam0toHkazi8n95/qiEwyhGbn7vP11RuJABOQOlO+txHztb/CH4map8VNO8SeItQstQgsJtciEh1MiI295G6W/kWq24ERRPLWTdIzMQWya5z/AIZF8QT+B9Z02XXFt9Rn8P8AhvSreGz1GaKyll0+JUnNxGEw6kqdmQTjqBX1ZRSWg9z538O/s369Y/ELRPFGp6lp92+k+NdV1qyt42cLaabd/bGKrlfmuJJLmMyHgBYlUE7fm+iKKKNlYOt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w/ak/5Nk+Lv8A2KGr/wDpFLXp9eYftSf8myfF3/sUNX/9IpaAPf6KKKACiiigAooooAKKKKACiiigAooooAKKKKACiiigAooooAKKKKACiiigDyT9qL/kl2n/APY3+Ff/AFINPrq65T9qL/kl2n/9jf4V/wDUg0+uroA5f4qX1xpnwv8AGF5ZzyWt3b6NeTQzwsVeN1hcqynsQQCD7V+Vtj+0D8T5Jrbd8QvEhDOgIOpS9yPev1w1TTbXWtNu9OvoFurG7he3ngfO2SN1Kspx2IJH415kv7KPwfjZWX4f6SCpyDmX/wCLrx8dhK2IlF0pWt5v9D9N4S4kyvI6FanmGHdVzaaajF2sv7zX4Hq33kA9V7delfPVja3Hg/4ofFi5bxD4q1fT/B2hafrNhpd9r9xJA8j293JKkgJO9XMKDDZAxwK+hqxp/Buh3V5rt1LpkL3Ou2sdjqch3Zu4ER0SN+egWWQcYPzGvXd+h+Zq3U+fdc/bNuLWGS40bwVJrtqmm6VeRPBeYa9lubtbe5itxt+cQlmUMfvujKMYzWze/tcWN141vrHw7oj6/wCE7GHTLifxHbNI6mK5uBFcSJEiMzJbq8ZY/wB4upxsJr1OH4Q+CrX+yPI8NWMA0i2tbPT1iVlFtDbTCa3RAD0jkAce/XNaeg+BvDvhbUkv9F0Wy0i7S2azV7GIQhYWmadkCrhQDK7ueMlmJzVaXJ6Hi+qftTtP4Z1fU9CttLe7stT1W1ttOvor+S4v7ayVCZ0ighZ4wxkAZpAETcvJzXX+BPi5rXxR8UG28P6Rp1poun6dpWoatPqdxK1yDfW/2hYoEjXadkeMu5wzHAAwTW1rXwM8CeILqS5vvDsT3E011NPJDcTQtObrYblZCjrvSQxxlo2ypKDiprf4L+CLO+0m9t/D0Vvd6VbwWlpNDcToywwHMEb4ceasZJ2iTdtzxS6fd/wRnkGqftYa3ongWy8YXfhPTjo/iDQtR1zw9DDfStcbbUxsI7sbMAyRyB8x52kFMEkGtTRf2ktd17Vm8MW/hzT18Wza9Bolo1w93bWjLJZSXjXEkU8MdwqqkMigbMSNja2A2O/j/Z++HcceqRDwtbvb6lbTWc9vJPM0SQTSCSaKFC+2BHcBmEQTJA9BUrfArwI2nXNn/YAxcXcN+939tuTefaIlKxSi5MhmVkVmVcOMBmHRjk/r8f8AIDBHxyuYfgN4u8fXGiRJqvhcapBe6VHcM0MlzYyvFII5du4xuUypK5AbBGRXLeKP2sk03Wr3StM8NXr3Xn6RZ2b6pY3kDNNei6d2e3EJmaONLRiPLUly2OMEj2CD4c+GLfwLL4Mj0W3XwtNBJbS6Z8xjljkJMgc53MXLMWYncSxJOTUWv/C/wn4pmvptW0K2vZ75LWOeZi6yEWzO1sVdWDI0bSOVZCGG480f8D/gh/wf+AeNar+1teeF9KeXXPBOoW18miajqQjitbpUkltrtbeN2Dwq8FrKHWTzpguxc5zjNdJL8eNYj12acaDp0nhGz8VWng27u1vHN6bycQqZ4k2bDAstxGuCdzKGcY4B9Cs/hj4VsY9kWiwsDp0+kMZpJJmezmffNCzOxLK7cnJJ96z7P4J+B9P8QWet2/h+GLULN4ZYcTzGESwxCGGYwl/LaVIwEErKXAA54FHr/Wv+QPy/rT/M868EftMaj8Sm8E6foPhlbPW/EemX+oOdaS6gsYGtniGyObyv34YSMdyZxgetJ4N+Onj/AMcWHgFbLwx4Xt9S8ZaVfavaCbUbowWsNv5A2SERbmZmmx8uAAM89K9c0f4e+GvD/wDYH9m6Nb2f9gW89ppfl7v9Ehm2+aiZPRtq5znoK43xF+zv4Z8Qat4LxE+n+HfC+m3+nW+j2FxPbZS58kcSxSK4VREwKkkNv56Uf1+f/AGcJH+1fqeteC9Q8X6L4Vs20Pw/oGn69r8N9fOtyFud7NDa7U2sY0idt74DkqoA5I2fGn7QuueFfF2rW0Ph7S7vw9Y6y+hi5kvZUu5Jl0htR37NhQJ8ojI3Z5z7V3eofAzwDqlxp0s/hi0C6fa29jDbwvJFA1vA263hlhRgkyRtyqyKwBz6mr0nwo8ITWIs5dBt5rcahcasVkZ2LXc8ckc0zMWyzMksickgK2BgAYH5f1r/AJCXn/Wn+Z53/wANQWGoeE9Bk0zR7qLxlrf9lJaaHrVvPYx7r5xGk3mMmZLdG35dASdoGAWFc/4g/ak8R6Dq7eH28LafL4hsbvVbPUfIN9dW7NZw2syNAtvBJLiSO8TO9cIykEngn0+1/Z/+HljpF5pkXhiH7JdQwW8nm3VxLKscD74FjleQvEI3AZRGy7WAI5p0vwD8AzWdlbP4f4s3uZIp47+6juC9yVNwzzLKJJGk2JuLs2dq+gofWwLpc8/vf2oyF8HXthZaZfWWrrop1HToHubi8046i8apuniiNsm3zVYCR1LgHGMjL7X9p9dYk03TE8P31re6hquu6RJceTPHbwrYR3jLLDcNH5cjv9lX5QTt3nrt57i6/Z5+HN5cRyt4Vt4ljS0Vbe2uJ4IAbUAWr+VHIqF4gqhHI3AKBnit9Phr4WjtrG3XQ7YQWN1d31snzYinuhKtzIOesgnmBz/z0OMUS1Tt5/1+YLpc5Ow8da9D+zlonjTSre21PUl8NwazPDrl2+ZUFp50gaWOP5pDjrsAJJOB0rhdc/aW8W6PFolnH4RsNR1++8Nr4rks9OXULuNrZ2CwW0Rht2YTud4LyARqQvXdx7tb+FdItfCqeGYdPij0COx/sxdPXPli18vy/K6527Pl65x3rH1z4S+EPEcekpqGhRS/2Ta/YbJ4ZpoJIbbCjyN8bqzR/IvyMSp2g4zTb95tbf8AD/8AABbJf10/4J55J8f9eTUry9bwzZQeFrHxVZeFrkzXUq6kJLqO2ZJRHs2DY90itGWJwrEEYwc7wJ+05qvxR1XwvpXhvw3p63esaDPqct9f3sgs7e8iNuZLMFELOUjuFLMB8rFVxndjs/D3wA8OaX441/xVqEZ1bUr/AF3+3LNZJZlgsnFtFBHiHzPKeRBGxWUpuG/joDXTeGfhf4S8Gx6HHoXh+y0mPQ7e4tNNW2UqLWKd1edV553sisxOSSOtLp/Xb/MOv9d/8jy7wb8dPHHjnSPAUdj4b8OQ+IPGWn3Ws2cU2oXJtLWztxGHErCMO0rSTRqAowBuYnjByI/2rda1jwfrHi3SPCmn/wBh6D4e07xFqcN9qEi3LR3BnE0MO2PYWj+zvtZjh+BgZyPW9S+DPgvVfD2h6JLoaw6boaNHpiWdzNbSWaOpR0jljdXCspwy7sMOucCub/4Zp8H3PjbUNYvrCK40iTTtL06y0GJpYLS2jsjKUV40cJMmXQhHUhTH3zR/X5/8ADm9D+Iuo6p8SLfSP7R1mO31Dxhq+igG8iZIY7KFbsFFMOQrhfKKFvlR2w27BGn8Wv2ko/hXrHjfT5PD15qUnh/w5b67byWtvPLHO8r3C+VM8cbLAo8gfOx53H+7XpFt8O/DVnq0WqQaNbRajFqFzqsdwu7ct3cR+XPN1xudPlPbHQCnax4B8OeIG1xtS0i3vG1ywTS9TMm7/SrVC5SF8H7oMsnTB+c80dEv62/zDq/66/5Hnf8AwvyX/hb+jeFYIdN1XSNT1KfRzd6et2ZbK6itXnZZZWiFuzAxsjRo5dSQecMBb8XSXvjT47ad4Gm1bU9J0C18Mya/LDpF49nNqE5uxbqrTRkOI4lyxVSMtKu7IAFb8HwP8DW3iaPxBFoCpqsV++qwyrdThILt1KyTxxeZ5aO4JDlVG/J3Zya1fGHw58O+PJtPuNa09pr3Ty5s762uZbW5t94AdUmiZXCsANy5wcDI4FHb+un+Yd/66nEa98Wrn4f/ABT8N/DNdLF7JqlrHc2GpXmotJJ9khWQ3jXG4FzMojHljnzdx5HlvjI8J/tFapqVvoOp654fsdO0TxP4bv8AxPoj2l48s8cFqkchiugyhQzxzI25CQpDKc8E+iw/CXwfCwf+w4ZZxNZ3Aup5pZZxJaZ+zP5ruXzHubHPO9853NnmtW/Zn8AahoupaZa6Q+lW+ootvcfZbmYgWn2hZ5rOJWciCCZlw6RbQQx9Bg1/r+v6+Y+pwa/H3xPq2kxxazo9voN59o8J3aNoWoyZMOqXRUxSGWL+AIQygfMGIBXrXb/Hjx5e/Bm60Px/JLdXPhOxFzp2taXCCyMZk3Wc4UdGFxGkOfS556Vd0v8AZ38EaL4ludWtdOm8u4gtI5bC4vJ7iJpbWfz7WfMkjMHibhQDtAJ45rrvFPgfRPGz6cdcs21COwuFu4YGnkSEyqysjSRqwWXayKwDhgCoOKP8/wABHh9r8c9c+ElnaeD/ABVY3eveLodN0e7udUnMv2b7ZqV5LHLHcTKhS2hgI2qWI3BQo5retf2gNXh1OwvdX0bR9N8IX3iXVfDCXxv5BcwS2f2oi5mDIEELLaPuAJKZByRkD1DWfAPhzxFLrcmqaPb3za3ZxafqRm3ZureNnaONueimRyCMHLHnpXD+DP2b/Cfh2bU7vVbRfEWo32o6re+beyTPBGl9JIZEWBpGjVvKkMTSKoZlz/eNH/B/P/IP6/D/ADPP739pTVNQ0HxXO9uiSeH7XStXtbvRftVrBqFve3D2oQ/bLcOVU/vA6Aq+EwRhgdeT9p4aKo0k6FqN/qFp4l1Dwy95dQzCCdLOC4cXBuREImlkNuMxqeC7Y6YrvtN/Z/8Ah9pdteQQ+HFlS8tYLG5N3eXNw01vBIJIImaSRiVjcAqP4eg4JB3bj4a+Frq2+zy6HbPB/ac+s7Dux9tmWRZp+v3mEsgPb5zxQ/L+tf8AIF5/1p/mcB8Jf2iF+LHjOx0a00T7Pp0/heLXTqguN6PdGSJJ7aIY+ZImlCmTu6soHymvZK5zw78OfDHhGTTH0TQ7TS20zTBo1l9mUqILIOH8hRn7u5Q3PJI610dN26CV+oUUUUhhRRRQAUUUUAFFFFABRRRQAUUUUAFFFFABRRRQAUUUUAFFFFABRRRQAUUUUAFFFFABRRRQAUUUUAFFFFABRRRQAUUUUAFFFFABRRRQAUUUUAFFFFABRRRQAUUUUAFFFFABRRRQAUUUUAFFFFABRRRQAUUUUAFFFFABRRRQAUUUUAFFFFABRRRQAUUUUAFFFFABRRRQAUUUUAFFFFAHyl+1F+058T/gn408I22l+DNEtvCWr+JbLQRq2sXbXFxe+coZ3hghZfKVcMu6VySw/wBXjmvq2vzu/wCClH7QngBvE/w68HjX/wDiovCnjPT9V1mz+x3H+i2wjLmTf5ex/ldTtQseenWvuz4c/Ebw78WvBmm+LPCmof2roGoqzWt55EkPmBXZG+SRVYYZWHIHSgD5kX43ftEfEj44fFLwh8NrT4YwaP4Lvre0MviqPUVuJRLFvU5gdlYgq2eF7da6f47ftEfET4TWHws8FaZ4f8P678YPHEhtA3mzR6JaSxqhnl5ImaMF+FyG2hiTkBW+bf2uI/2WNa1j4j/2h4f8R6d8eJ3uIrCCO21Vbq7v0+S3mgUE2zROyoQeMpyACRXW+J/DfhGz/ZR+C95+094j8U+D/GenM8lh4o0wXB1XT5NxeNJJY45mVzEIc713bk7MDQB678Gf2kfiNefFjxn8JfiZ4Z0BfiDo+kf23pknhe5lSw1SE4AjUz5aNtzKNzf7XyjbzwvxC/ay+OnwD+JXw/t/iZ4O8Et4T8ZagtjDa+HLy6l1CwLNGpEsr/JI6eYDhI9r7SAy8GuF/ZJ0PTtN+N3xM+OlveeM9X+F+heGGtLPxT40lmuNQ1nZtmnuE3qpdFWFgAABgrwGJA4LwJ+1h8KPjp+0Jb/Fb4z+M49AsPDdw0Pg3wT/AGbd3C23IIu7mSOF4zITtbAbhlU5ARQQD9Uq+JvEH7dHiy+/aZ8M+FPCWjaJd/DDUPEq+FX1+7ime4u7tApujbMsipsj8xEDFWBIJBIPHsHxN+Lz+P8AxL49+B3ga4u9J+JS+F21G11q6Ty9PgE22ND5qFpA48wHiPjqCSK+HPiF8Kvjl8E9e/Zo8F3EPwxil0vXXj8Ntpjai8c14TG0kuoM4DEOxDExAHJbAAwAAfq5RUFj9p+w2/2zyvtnlr53kZ8vfgbtuecZzjPOKnoAKKKKACvMP2pP+TZPi7/2KGr/APpFLXp9eYftSf8AJsnxd/7FDV//AEiloA9/ooooAKKKKACiiigAooooAKKKKACiiigAooooAKKKKACvIvh62vaR8YPiDZ634ku/ECJp2n30UTIIbe18yS8HlwxAkKAkcYJJLMVySeAPXa4PRPhVLovji88UHxjr9/d3sccFza3UdiIJYozIYoyEtlYBTK5BVgTxuJq4tWaZL3R5b8NfiIJ7HQfFniKw8W/2n4gE0tlfS6mf7IkkMUkiW0dpHckKBGjKrSQAsyFi24gldH1fVPDvhP4ZePP7Z1fUdT8SOh1Wzub+aa2nW4tZZ9sVuzGOLy3RNvlqp2qwJOTn0nQPgjpGgX2mFdU1W90jSZpbjS9DunhNnYyOHG5NsSyPtWSRVEjuFDnAyAQ/w38F9M8O32mN/a2q6lpmkNK2k6PfPC1rp5cMv7vbEsjbUZkXzXfarED1rVyiZqLPPfCN3qem6P8ACbxk2uate6l4ruYY9WtbrUJpbWVbq2kmxFbsxji8p1TaY1U7FYEnJz9B15/4Z+DOm+GdQ0uRdX1bUdO0dpH0nSb54WttOLhl/dlYlkbajMi+a77VY49a9ArObTehcU1ueRftSMF+F2nZz/yOHhXoCf8AmYNPrqvOX0b/AL5P+Fcv+1F/yS7T/wDsb/Cv/qQafXV1mWM85fRv++T/AIUecvo3/fJ/wp9FM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igBnnL6N/3yf8KPOX0b/vk/4U+uT1z/AJCk/wDwH/0EV04ej7eTjexw4vE/Vaana+tjqfOX0b/vk/4Uecvo3/fJ/wAK+fPiZ/yHoP8Ar2X/ANCeuSr6elw/7WCn7W1/L/gnxGI4u9hVlT9he397/wC1PrDzl9G/75P+FHnL6N/3yf8ACvk+itf9W/8Ap9/5L/wTD/XT/qH/APJv/tT6w85fRv8Avk/4Uecvo3/fJ/wr5Poo/wBW/wDp9/5L/wAEP9dP+of/AMm/+1PdPAvwd8P+AfG3jXxdaPfX/iLxbdx3N/fagQ7pHGgSK2i2ou2FAOFOTycscDHeecvo3/fJ/wAK+T6KP9W/+n3/AJL/AMEP9dP+of8A8m/+1PrDzl9G/wC+T/hR5y+jf98n/Cvk+vrOvEzLLf7P5Pf5ua/S21vN9z6bJc6/tj2n7vk5Ldb3vfyXYZ5y+jf98n/Cjzl9G/75P+FPorxT6YZ5y+jf98n/AArzD9qSQH9mX4uDDf8AIoav/Cf+fKWvUq8w/ak/5Nk+Lv8A2KGr/wDpFLQB7/RRRSAKKKKACiiigAooooAKKKKACiiigAooooAKKKKACiiigAooooAKKKKAPJP2ov8Akl2n/wDY3+Ff/Ug0+urrlP2ov+SXaf8A9jf4V/8AUg0+ur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5PXP+QpP/wH/wBBFdZXJ65/yFJ/+A/+givTy/8Aiv0/yPEzb+AvX9GeS/Ez/kPQf9ey/wDoT1yVdb8TP+Q9B/17L/6E9clX6bhf4EfQ/Ecf/vM/UKKKK6zgCiiigAooooAK+s6+TK+s6+J4k/5c/wDb36H6ZwX/AMxH/bv/ALcFFFFfFH6YFeYftSf8myfF3/sUNX/9Ipa9PrzD9qT/AJNk+Lv/AGKGr/8ApFLQB7/RRRQAUUUUAFFFFABRRRQAUUUUAFFFFABRRRQAUUUUAFFFFABRRRQAUUUUAeSftRf8ku0//sb/AAr/AOpBp9dXXKftRf8AJLtP/wCxv8K/+pBp9dX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yeuf8AIUn/AOA/+giusrk9c/5Ck/8AwH/0EV6eX/xX6f5HiZt/AXr+jPJfiZ/yHoP+vZf/AEJ65Kut+Jn/ACHoP+vZf/Qnrkq/TcL/AAI+h+I4/wD3mfqFFFFdZwBRRRQAUUUUAFfWdfJlfWdfE8Sf8uf+3v0P0zgv/mI/7d/9uCiiivij9MCvMP2pP+TZPi7/ANihq/8A6RS16fXmH7Un/Jsnxd/7FDV//SKWgD3+iiigAooooAKKKKACiiigAooooAKKKKACiiigAooooAK57QfiD4d8UeIdb0PSNWg1HVNFMa6hDb5YW7OWCqzY27sowKgkqRggV0NeC+BfGfgyx+OXjWw8OanoMry6PYRWWmaZeW6faLhJL55Yo1DAFwWBYdt2WxnNXGPMmS3Zo9Z/4T7Qf+E4Hg/+0AfEf2P7f9iWJziHdt3F9uwHJHyk7sEHGOaoaJ8WvC3iLXk0iw1CWW7laZLeSSynit7pojiVYJ3QRTFSDkRsxwrHoDjw3w/H4jtPil4dTUvCGr6f4m1fStXmv7ySWwZDNK9qN67LliYYVWOMZ+faqYU/NiTw7qdr4r8B/CPwhol7DJ4u0NoxqdnG4NxpZgs5oJzPH1jzIwQb8bi4IzWvs0Z87PbtE+LXhbxFryaRYahLLdytMlvJJZTxW900RxKsE7oIpipByI2Y4Vj0Bx2FfNngfWtP8QeGfgt4W0y6huPE/h+5gbV7CNx9o0wW9pLDceenWPLsIxuA3FwRmvpOs5x5WXF8yPJP2ov+SXaf/wBjf4V/9SDT66uuS/ak3f8ACrtO2kD/AIrDwrnIz/zMGn11WJP7y/8AfJ/xrMsfRTMSf3l/75P+NGJP7y/98n/Gm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imYk/vL/3yf8AGjEn95f++T/jQA+uT1z/AJCk/wDwH/0EV1OJP7y/98n/ABrldbz/AGpNk5Py9B/sivSy/wDiv0/yPEzb+AvX9GeTfEz/AJD0H/Xsv/oT1yVdb8TP+Q9B/wBey/8AoT1yVfpuF/gR9D8Rx/8AvM/UKKKK6zgCiiigAooooAK+s6+TK+sMSf3l/wC+T/jXxXEn/Ln/ALe/Q/TOC/8AmI/7d/8Abh9FMxJ/eX/vk/40Yk/vL/3yf8a+KP0wfXmH7Un/ACbJ8Xf+xQ1f/wBIpa9MxJ/eX/vk/wCNeYftSB/+GZfi5llx/wAIhq/8P/TlL70AfQVFFFIAooooAKKKKACiiigAooooAKKKKACiiigAooooAKKKKACiiigAooooA8k/ai/5Jdp//Y3+Ff8A1INPrq65T9qL/kl2n/8AY3+Ff/Ug0+uroAKKKKACiiigAooooAKKKKACiiigAooooAKKKKACiiigAooooAKKKKACiiigAooooAKKKKACiiigAooooAKKKKACiiigAooooAKKKKACiiigAooooAKKKKACiiigAooooAKKKKACiiigAooooAKKKKACiiigAooooAKKKKACiiigAooooAKKKKACiiigAooooAKKKKACiiigAooooAKKKKACiiigAooooAKKKKACiiigAooooAKKKKACiiigAooooAKKKKACiiigAooooAK+Bvjf8ObbwR+33+z1qK6zreuahrd/qtzcT6zfNOIlCAxwwxgCOGJA5AVFBI5Ysea++a+J/jJ+z/8AtK/Eb49eFfiDYXnwpgi8F3d43h+C5l1NWlgmO1ftaiNtzhAufLZRnPUUAfa9fkl+2F4P8FeCtWEegeEPiZ4V+IEPiBbeX4weMri9j09/nYmRLhGcOpyApSJCAM9iD+regLq7eHNOGutZprptYxfNpu77MLjYPMMW/wCbZuzt3c4xmvkn4t/s/wD7S3xw8H3vw28T+OPh4PA19LEt3r9npl2msXEUciyLugz5CksqkhGXpwRk0AdX+2h4BtPHn7LviLXrrxRq17baR4XuryGDStQMGn6nKYA0dxMseDMBt3Kpfy/nOVbjDPgr8WtH+Bv/AAT+8FeNtcb/AEHSvDFvIsIOGuJSoWKFf9p3KqPTOegrQ+PXwS+Jeo/A3S/hP8JZ/CMHhltCfw/qM3i+S7+1LAIUiiaBoFK79ocsXUjO3A61m/Bv9mLxNqnwGT4SfHmw8IeIvCelxWkGlQ+F7vUIpZFh3EtcyMYzuB2Y8vAPzZHSgD50+CPgHxH4Z/bw+F/ibxvNJJ468beHdS8Q6xDJuC2bSJKsVqqkkqIoljTB5BBHYV+jniTR38Q+H9R0uPUr3RnvLd4BqGmuqXNvuUjzImZWUOM5BKnB7V8cf8OzfAmh/tGeDfFXhzw/punfD3SbVpb7SpdWv3u5NQVmaCZCzN8qnyyQZADtOVPf0D4C/Ef4p/FqT41eI9P1DTrzw0NTm074fjV7UQ2rNAJI5JZGhUSyQNKEG4kt8r4xjFAHmP7G/hGz8B/ttftGaFp899c2tnb6Wqz6leSXdzKzRBmeSWQlnYsxJJPfAwMCvueviv4M/s//ALR/gH9onxL8SNYvPhbNB4xns18QW9jLqTNFbwgKfsitGAJCoP8ArGYZ9BX2pQAUUUUAFFFFABRRRQAUUUUAFcnrn/IUn/4D/wCgiusrk9c/5Ck//Af/AEEV6eX/AMV+n+R4mbfwF6/ozyX4mf8AIeg/69l/9CeuSrrfiZ/yHoP+vZf/AEJ65Kv03C/wI+h+I4//AHmfqFFFFdZwBRRRQAUUUUAFfWdfJlfWdfE8Sf8ALn/t79D9M4L/AOYj/t3/ANuCiiivij9MCvMP2pP+TZPi7/2KGr/+kUten15h+1J/ybJ8Xf8AsUNX/wDSKWgD3+iiigAooooAKKKKACiiigAooooAKKKKACiiigAooooAKKKKACiiigAooooA8k/ai/5Jdp//AGN/hX/1INPrq65T9qL/AJJdp/8A2N/hX/1INPrq6ACiiigAooooAKKKKACiiigAooooAKKKKACiiigAooooAKKKKACiiigAooooAKKKKACiiigAooooAKKKKACiiigAooooAKKKKACiiigAooooAKKKKACiiigAooooAKKKKACiiigAooooAKKKKACiiigAooooAKKKKACiiigAooooAKKKKACiiigAooooAKKKKACiiigAooooAKKKKACiiigAooooAKKKKACiiigAooooAKKKKACiiigAooooAKKKKACiiigAooooAKz9avJrG1WSFgrFwpJUNxg+o9q0KyfEv/HjH/10H8jXRh0pVYpnHjJONCbi7Oxgax4o1K20i+miuFWSOB3VvJTghSQeleXf8LW8U/8AQU/8l4v/AImu81//AJAOpf8AXtJ/6Ca8Wr9Ay/CYecJc1OL+SPyXN8fi6c4KFaS06Sf+Z1v/AAtbxT/0FP8AyXi/+Jo/4Wt4p/6Cn/kvF/8AE1yVFer9Rwv/AD6j/wCAr/I8D+1Mf/z/AJ/+BS/zOt/4Wt4p/wCgp/5Lxf8AxNH/AAtbxT/0FP8AyXi/+JrkqKPqOF/59R/8BX+Qf2pj/wDn/P8A8Cl/mdb/AMLW8U/9BT/yXi/+Jo/4Wt4p/wCgp/5Lxf8AxNclRR9Rwv8Az6j/AOAr/IP7Ux//AD/n/wCBS/zOt/4Wt4p/6Cn/AJLxf/E16n8K/EGoeJPD1xc6jcfaJ1umjVtirhQiHGFA7k18/wBe4fA//kU7v/r9f/0XHXhZ1haFLCOVOmk7rZJH1XDWOxVfMFCtVlJWejk2vxZ6HRRRX5+frYUUUUAFFFFABRRRQAVyeuf8hSf/AID/AOgiusrk9c/5Ck//AAH/ANBFenl/8V+n+R4mbfwF6/ozyX4mf8h6D/r2X/0J65Kut+Jn/Ieg/wCvZf8A0J65Kv03C/wI+h+I4/8A3mfqFFFFdZwBRRRQAUUUUAFfWdfJlfWdfE8Sf8uf+3v0P0zgv/mI/wC3f/bgooor4o/TArzD9qT/AJNk+Lv/AGKGr/8ApFLXp9eYftSf8myfF3/sUNX/APSKWgD3+iiigAooooAKKKKACiiigAooooAKKKKACiiigAooooAKKK848A+PvEviL4ieLtC13RLXRLXTbe1ubCFJ/OuGjlkuE3TMp2AsIAwVM7Q2CzHo0rpsVz0eivMG8beKvC/jrRdL8SzaHd2Gr2t5c+VpdvNHNp/kIrndI8jCdMNs37IvmKnaN2Bj6H8W/EqWfg/xNra6SvhTxU5WC1tbeVLrT1eF57dpJmlKS5SPawEceGcYJA5vkZPMj2eivHfDHxR8U3S+CNe1aPSf+EZ8YTeTa2lrbypdWHmxPNbNJM0rLLuRNrARphnGCQOfYqmUXHcpO55J+1F/yS7T/wDsb/Cv/qQafXV1yn7UX/JLtP8A+xv8K/8AqQafXV1IwooooAKKKKACiiigAooooAKKKKACiiigAooooAKKKKACiiigAooooAKKKKACiiigAooooAKKKKACiiigAooooAKKKKACiiigAooooAKKKKACiiigAooooAKKKKACiiigAooooAKKKKACiiigAooooAKKKKACiiigAooooAKKKKACiiigAooooAKKKKACiiigAooooAKKKKACiiigAooooAKKKKACvEP2hP2wPAX7Nsci+Ik1jV9QhhiuZ9P0GwNzJbwySGNJZXYpFErOCo3uCxHyg17fXyd/wVG/5Mz8W/8AX3p//pXFQB9TaTqMesaXZ38KssN1Ck6LIAGCsoYA4PXBrxv9oT9sDwF+zbHIviJNY1fUIYYrmfT9BsDcyW8MkhjSWV2KRRKzgqN7gsR8oNep+Bv+RJ8P/wDYPt//AEWtfNX/AAVG/wCTM/Fv/X3p/wD6VxUAfQviz4peGvAfw5uPHPiPUU0Xw5b2iXk1zcg5RGAKrtXJZyWChVySSAM5rzr4O/tYaT8afEkOl6d4B+IOg2VzbPd2eveIPD7Wmm3ka4IMU+9s7gdwyBkflXhX/BR5r5f2OfBDWzKlmNY0g3zSruhEPkvgyjunmeXkfSrmk/Ej4t/Cn9qP4dfDfxX8T9L+K2heO7C6lkhtdEttNm0tEid0kj8liWQ7eGckMFfAyM0AdhrX/BSD4X6TqWotb6P4y1nwnpt8NPvvG2l6IZtDtpsgFWn3hjgsPuod2QV3Agn6h03UrXWNNtdQsriO6sbqJZ4LiNspJGyhlYHuCCD+NfmV8YPhP8U/2Vv2UPH3g5vGPw9vvhLdy3H2K4uYbg67dNNIu2CNRiEvuGScuVAY9FAX7a/Z/utN8G/BP4VeBfEGs2Vh4puPDFrHHpF1cpFeS7LdPMEcTHe2zocDjHOKAPOda/4KQfC/SdS1FrfR/GWs+E9Nvhp99420vRDNodtNkAq0+8McFh91DuyCu4EE/UOm6la6xptrf2M8d1ZXUSTwTxHKSRsAysp7ggg/jX5lfGD4T/FP9lb9lDx94Obxj8Pb74S3ctx9iuLmG4Ou3TTSLtgjUYhL7hknLlQGPRQF+9f2atBvfC/7PPw10nUkeO/s/DthDPHICGjcQJlCDyCOn4UAek0UUUAFFFFABRRRQAUUUUAFZPiX/jxj/wCug/ka1qyfEv8Ax4x/9dB/I104b+NE4cd/u0/Q4vX/APkA6l/17Sf+gmvFq9p1/wD5AOpf9e0n/oJrxav0nLfgl6n4xnX8SHoFFFFeyfOBRRRQAUUUUAFe4fA//kU7v/r9f/0XHXh9e4fA/wD5FO7/AOv1/wD0XHXzuff7k/VH2HCv/IyXoz0OiiivzY/aAooooAKKKKACiiigArk9c/5Ck/8AwH/0EV1lcnrn/IUn/wCA/wDoIr08v/iv0/yPEzb+AvX9GeS/Ez/kPQf9ey/+hPXJV1vxM/5D0H/Xsv8A6E9clX6bhf4EfQ/Ecf8A7zP1Ciiius4AooooAKKKKACvrOvkyvrOvieJP+XP/b36H6ZwX/zEf9u/+3BRRRXxR+mBXmH7Un/Jsnxd/wCxQ1f/ANIpa9PrzD9qT/k2T4u/9ihq/wD6RS0Ae/0UUUAFFFFABRRRQAUUUUAFFFFABRRRQAUUUUAFFFFABXl/hzw/43s/ixrfiO+0nw/FpeqWdrZEW+szyTxLbtcMr7TaKrFzMAV3DbtJy3SvUKKpO1xNXPIvA/g7xxD4i1TUvGGl+HtQu9WD21zqVprM7ta2fzeXb29u1moCDILZkyzEsScKoreH/hL4jk03wh4Z8QHST4Z8KsTb3NlcyvcagEheC3EsLRKsOEk3NiSTLKMYHNezUVXOyeVHj3hP4X+J7W38E6FrT6SPD3g+US2l3ZXMr3OoeVE8Nv5sLRKsOEfc2JJMsoxgc17DRRUyk5blJWPIv2pFVvhdp24A48YeFcZH/UwafXVeTH/zzX8hXL/tRf8AJLtP/wCxv8K/+pBp9dXUjGeTH/zzX8hR5Mf/ADzX8hT6Kd2AzyY/+ea/kKPJj/55r+Qp9FF2AzyY/wDnmv5CjyY/+ea/kKfRRdgM8mP/AJ5r+Qo8mP8A55r+Qp9FF2AzyY/+ea/kKPJj/wCea/kKfRRdgM8mP/nmv5CjyY/+ea/kKfRRdgM8mP8A55r+Qo8mP/nmv5Cn0UXYDPJj/wCea/kKPJj/AOea/kKfRRdgM8mP/nmv5CjyY/8Anmv5Cn0UXYDPJj/55r+Qo8mP/nmv5Cn0UXYDPJj/AOea/kKPJj/55r+Qp9FF2AzyY/8Anmv5CjyY/wDnmv5Cn0UXYDPJj/55r+Qo8mP/AJ5r+Qp9FF2AzyY/+ea/kKPJj/55r+Qp9FF2AzyY/wDnmv5CjyY/+ea/kKfRRdgM8mP/AJ5r+Qo8mP8A55r+Qp9FF2AzyY/+ea/kKPJj/wCea/kKfRRdgM8mP/nmv5CjyY/+ea/kKfRRdgM8mP8A55r+Qo8mP/nmv5Cn0UXYDPJj/wCea/kKPJj/AOea/kKfRRdgM8mP/nmv5CjyY/8Anmv5Cn0UXYDPJj/55r+Qo8mP/nmv5Cn0UXYDPJj/AOea/kKPJj/55r+Qp9FF2AzyY/8Anmv5CjyY/wDnmv5Cn0UXYDPJj/55r+Qo8mP/AJ5r+Qp9FF2AzyY/+ea/kKPJj/55r+Qp9FF2AzyY/wDnmv5CjyY/+ea/kKfRRdgM8mP/AJ5r+Qo8mP8A55r+Qp9FF2AzyY/+ea/kKPJj/wCea/kKfRRdgM8mP/nmv5CjyY/+ea/kKfRRdgM8mP8A55r+Qo8mP/nmv5Cn0UXYDPJj/wCea/kKPJj/AOea/kKfRRdgM8mP/nmv5CjyY/8Anmv5Cn0UXYDPJj/55r+Qo8mP/nmv5Cn0UXYDPJj/AOea/kKPJj/55r+Qp9FF2AzyY/8Anmv5CjyY/wDnmv5Cn0UXYDPJj/55r+Qo8mP/AJ5r+Qp9FF2AzyY/+ea/kKPJj/55r+Qp9FF2AzyY/wDnmv5CjyY/+ea/kKfRRdgM8mP/AJ5r+Qo8mP8A55r+Qp9FF2AzyY/+ea/kKPJj/wCea/kKfRRdgM8mP/nmv5CvHfi/+x78Ifj14mg8QeOvCI1zV4LZbOO4GpXdtiJWZgu2GVFPLtzjPPWux/tC6/5+Zv8Avs15HrnirW4dav0TWL9EW4kVVW6cAAMcADNfQYfJ6mIbSmlY+QxfEVLBxUpU27+h6t8Ivgf4J+BHheXw74G0NdE0eS5a7e2NzNc5lZVVm3TO7dEXjOOOlcp8X/2PfhD8evE0HiDx14RGuavBbLZx3A1K7tsRKzMF2wyop5ducZ561w//AAl2u/8AQa1H/wACpP8AGj/hLtd/6DWo/wDgVJ/jXd/q7W/5+L8Ty/8AXLD/APPl/ej0jwr+y38LPBnwv1X4daX4Qtk8GapK015pV1cTXSSyMEBbdK7OCPLQghhtKgjB5qv8H/2S/hJ8BdUutS8DeC7TRtSuE8t7ySee7mCd1V53dkB4yFIBwM5xXn//AAl2u/8AQa1H/wACpP8AGj/hLtd/6DWo/wDgVJ/jR/q5V/5+L8Q/1yw//Pl/ejp9J/YZ+BWi+OH8XW3w6099da4a6Mt1PcXEIlLbi4gkkaIHPIwnB6Yqa8+AN74m/ass/ipr09i2j+HdF/s3w5p9qWM3nyl/tM9xlQBhX2IqlgQSTtI55L/hLtd/6DWo/wDgVJ/jR/wl2u/9BrUf/AqT/Gj/AFdq/wDPxfiH+uWH/wCfL+9HT6T+wz8CtF8cP4utvh1p7661w10Zbqe4uIRKW3FxBJI0QOeRhOD0xXufkx/881/IV8y/8Jdrv/Qa1H/wKk/xrU8L+KNauPE2kRS6vfyxSXkKuj3LlWBcAgjPIqJ8P1YRcvaLT1NKfF1CpOMPZPV23R9DeTH/AM81/IUeTH/zzX8hT6K+Uuz78Z5Mf/PNfyFHkx/881/IU+ii7AZ5Mf8AzzX8hR5Mf/PNfyFPoouwGeTH/wA81/IUeTH/AM81/IU+ii7AZ5Mf/PNfyFZXiONVsUKqoPmDoPY1sVk+Jf8Ajxj/AOug/ka6cN/GicON/wB2n6HF6/8A8gHUv+vaT/0E14tXtOv/APIB1L/r2k/9BNeLV+kZb8EvU/GM6/iQ9Aooor2T5wKKKKACiiigAr274Ixq3hS7LKpP21+o/wCmcdeI17h8D/8AkU7v/r9f/wBFx189nv8AuT9UfYcK/wDIyXoz0DyY/wDnmv5CjyY/+ea/kKfRX5tdn7QM8mP/AJ5r+Qo8mP8A55r+Qp9FF2AzyY/+ea/kKPJj/wCea/kKfRRdgM8mP/nmv5CjyY/+ea/kKfRRdgM8mP8A55r+QrldbULqkwAwPl6f7orra5PXP+QpP/wH/wBBFell/wDFfp/keJm38Bev6M8l+Jn/ACHoP+vZf/Qnrkq634mf8h6D/r2X/wBCeuSr9Nwv8CPofiOP/wB5n6hRRRXWcAUUUUAFFFFABX1h5Mf/ADzX8hXyfX1nXxXEn/Ln/t79D9M4L/5iP+3f/bhnkx/881/IUeTH/wA81/IU+ivirs/TBnkx/wDPNfyFeYftSQoP2Zfi4Qig/wDCIav2/wCnKWvUq8w/ak/5Nk+Lv/Yoav8A+kUtF2B7/RRRSAKKKKACiiigAooooAKKKKACiiigAooooAKKKKACiiigAooooAKKKKAPJP2ov+SXaf8A9jf4V/8AUg0+urrlP2ov+SXaf/2N/hX/ANSDT66ugAooooAKKKKACiiigAooooAKKKKACiiigAooooAKKKKACiiigAooooAKKKKACiiigAooooAKKKKACiiigAooooAKKKKACiiigAooooAKKKKACiiigAooooAKKKKACiiigAooooAKKKKACiiigAooooAKKKKACiiigAooooAKKKKACiiigAooooAKKKKACiiigAooooAKKKKACiiigAooooAKKKKAOErxbX/+Q9qX/XzJ/wChGvaa8W1//kPal/18yf8AoRr9Ly345eh+KZ1/Dh6lCiiivoD5IKKKKACiiigArW8I/wDI2aL/ANfsH/oxaya1vCP/ACNmi/8AX7B/6MWsK/8ACn6P8jqwv+8U/VfmfTtFFFfjZ/RwUUUUAFFFFABRRRQAVk+Jf+PGP/roP5GtasnxL/x4x/8AXQfyNdOG/jROHHf7tP0OL1//AJAOpf8AXtJ/6Ca8Wr2nX/8AkA6l/wBe0n/oJrxav0nLfgl6n4xnX8SHoFFFFeyfOBRRRQAUUUUAFe4fA/8A5FO7/wCv1/8A0XHXh9e4fA//AJFO7/6/X/8ARcdfO59/uT9UfYcK/wDIyXoz0OiiivzY/aAooooAKKKKACiiigArk9c/5Ck//Af/AEEV1lcnrn/IUn/4D/6CK9PL/wCK/T/I8TNv4C9f0Z5L8TP+Q9B/17L/AOhPXJV1vxM/5D0H/Xsv/oT1yVfpuF/gR9D8Rx/+8z9QooorrOAKKKKACiiigAr6zr5Mr6zr4niT/lz/ANvfofpnBf8AzEf9u/8AtwUUUV8UfpgV5h+1J/ybJ8Xf+xQ1f/0ilr0+vMP2pP8Ak2T4u/8AYoav/wCkUtAHv9FFFABRRRQAUUUUAFFFFABRRRQAUUUUAFFFFABRRRQAUUUUAFFFFABRRRQB5J+1F/yS7T/+xv8ACv8A6kGn11dcp+1F/wAku0//ALG/wr/6kGn11dABRRRQAUUUUAFFFFABRRRQAUUUUAFFFFABRRRQAUUUUAFFFFABRRRQAUUUUAFFFFABRRRQAUUUUAFFFFABRRRQAUUUUAFFFFABRRRQAUUUUAFFFFABRRRQAUUUUAFFFFABRRRQAUUUUAFFFFABRRRQAUUUUAFFFFABRRRQAUUUUAFFFFABRRRQAUUUUAFFFFABRRRQAUUUUAFFFFABRRRQAUUUUAcJXi2v/wDIe1L/AK+ZP/QjXtNeLa//AMh7Uv8Ar5k/9CNfpeW/HL0PxTOv4cPUoUUUV9AfJBRRRQAUUUUAFa3hH/kbNF/6/YP/AEYtZNa3hH/kbNF/6/YP/Ri1hX/hT9H+R1YX/eKfqvzPp2iiivxs/o4KKKKACiiigAooooAKyfEv/HjH/wBdB/I1rVk+Jf8Ajxj/AOug/ka6cN/GicOO/wB2n6HF6/8A8gHUv+vaT/0E14tXtOv/APIB1L/r2k/9BNeLV+k5b8EvU/GM6/iQ9Aooor2T5wKKKKACiiigAr3D4H/8ind/9fr/APouOvD69w+B/wDyKd3/ANfr/wDouOvnc+/3J+qPsOFf+RkvRnodFFFfmx+0BRRRQAUUUUAFFFFABXJ65/yFJ/8AgP8A6CK6yuT1z/kKT/8AAf8A0EV6eX/xX6f5HiZt/AXr+jPJfiZ/yHoP+vZf/Qnrkq634mf8h6D/AK9l/wDQnrkq/TcL/Aj6H4jj/wDeZ+oUUUV1nAFFFFABRRRQAV9Z18mV9Z18TxJ/y5/7e/Q/TOC/+Yj/ALd/9uCiiivij9MCvMP2pP8Ak2T4u/8AYoav/wCkUten15h+1J/ybJ8Xf+xQ1f8A9IpaAPf6KKKACiiigAooooAKKKKACiiigAooooAKKKKACiiigArxHwToLeDfjB8UTa3l/q97Lo2n3zT6jP5skkrSXxCjgKigBVVFAUBRx1J9urjNI+EfhzQ/FMviK1/tj+15QFlmn16/mSVRv2o8bzFGVfMfapUhdxwBVxaSaZLV7Hieh6XaeG/BPwi8a6PZxL4y1t0OpX0aj7RqZuLKaadZ5OrgSKrgNkKY1AxgUaHpdp4b8E/CLxro9nEvjLW3Q6lfRqPtGpm4sppp1nk6uBIquA2QpjUDGBXuHh/4T+F/C+sLqWnWE0U8ZlMEUl9cTW9r5pzJ5EDuY4N2Tny1XgkdDijw/wDCfwv4X1hdS06wminjMpgikvria3tfNOZPIgdzHBuyc+Wq8EjocVr7RGfIzxrwZoen6L4e+Cvi7T7WKLxXr91CurajGo+0aktzaSzXAnfq4DqHAbIUxqBjAr6UrkPD/wAJ/C/hfWE1LTbCaG4jMpt4pL64lt7UytmTyIHcxwbiTny1XgkdDiuvrOcuZ6FxXKjyL9qRivwu07Clv+Kw8K9Mf9DBp9dV5jf882/T/GuX/ai/5Jdp/wD2N/hX/wBSDT66usyxnmN/zzb9P8aPMb/nm36f40+imAzzG/55t+n+NHmN/wA82/T/ABp9FADPMb/nm36f40eY3/PNv0/xp9FADPMb/nm36f40eY3/ADzb9P8AGn0UAM8xv+ebfp/jR5jf882/T/Gn0UAM8xv+ebfp/jR5jf8APNv0/wAafRQAzzG/55t+n+NHmN/zzb9P8afRQAzzG/55t+n+NHmN/wA82/T/ABp9FADPMb/nm36f40eY3/PNv0/xp9FADPMb/nm36f40eY3/ADzb9P8AGn0UAM8xv+ebfp/jR5jf882/T/Gn0UAM8xv+ebfp/jR5jf8APNv0/wAafRQAzzG/55t+n+NHmN/zzb9P8afRQAzzG/55t+n+NHmN/wA82/T/ABp9FADPMb/nm36f40eY3/PNv0/xp9FADPMb/nm36f40eY3/ADzb9P8AGn0UAM8xv+ebfp/jR5jf882/T/Gn0UAM8xv+ebfp/jR5jf8APNv0/wAafRQAzzG/55t+n+NHmN/zzb9P8afRQAzzG/55t+n+NHmN/wA82/T/ABp9FADPMb/nm36f40eY3/PNv0/xp9FADPMb/nm36f40eY3/ADzb9P8AGn0UAM8xv+ebfp/jR5jf882/T/Gn0UAM8xv+ebfp/jR5jf8APNv0/wAafRQAzzG/55t+n+NHmN/zzb9P8afRQAzzG/55t+n+NHmN/wA82/T/ABp9FADPMb/nm36f40eY3/PNv0/xp9FADPMb/nm36f40eY3/ADzb9P8AGn0UAM8xv+ebfp/jR5jf882/T/Gn0UAM8xv+ebfp/jR5jf8APNv0/wAafRQAzzG/55t+n+NHmN/zzb9P8afRQAzzG/55t+n+NHmN/wA82/T/ABp9FADPMb/nm36f40eY3/PNv0/xp9FADPMb/nm36f40eY3/ADzb9P8AGn0UAM8xv+ebfp/jR5jf882/T/Gn0UAM8xv+ebfp/jR5jf8APNv0/wAafRQAzzG/55t+n+NHmN/zzb9P8afRQAzzG/55t+n+NHmN/wA82/T/ABp9FADPMb/nm36f40eY3/PNv0/xp9FADPMb/nm36f40eY3/ADzb9P8AGn0UAM8xv+ebfp/jR5jf882/T/Gn0UAcJXi2v/8AIe1L/r5k/wDQjXtNeLa//wAh7Uv+vmT/ANCNfpWW/HL0PxTOv4cPUoUUUV9AfJBRRRQAUUUUAFa3hH/ka9F4z/psP/oxaya1vCP/ACNmi/8AX7B/6MWsK/8ACn6P8jqwv+8U/VfmfTXmN/zzb9P8aPMb/nm36f40+ivxw/o4Z5jf882/T/GjzG/55t+n+NPooAZ5jf8APNv0/wAaPMb/AJ5t+n+NPooAZ5jf882/T/GjzG/55t+n+NPooAZ5jf8APNv0/wAayvEbFrFMoy/vB1x6H3rYrJ8S/wDHjH/10H8jXThv40Thxv8Au0/Q4vX/APkA6l/17Sf+gmvFq9p1/wD5AOpf9e0n/oJrxav0jLfgl6n4xnX8SHoFFFFeyfOBRRRQAUUUUAFe3fBFivhS7wjN/pr9Mf8APOP3rxGvcPgf/wAind/9fr/+i46+ez3/AHJ+qPsOFf8AkZL0Z6B5jf8APNv0/wAaPMb/AJ5t+n+NPor82P2gZ5jf882/T/GjzG/55t+n+NPooAZ5jf8APNv0/wAaPMb/AJ5t+n+NPooAZ5jf882/T/GjzG/55t+n+NPooAZ5jf8APNv0/wAa5XWznVJjjH3eD/uiutrk9c/5Ck//AAH/ANBFell/8V+n+R4mbfwF6/ozyX4mf8h6D/r2X/0J65Kut+Jn/Ieg/wCvZf8A0J65Kv03C/wI+h+I4/8A3mfqFFFFdZwBRRRQAUUUUAFfWHmN/wA82/T/ABr5Pr6zr4riT/lz/wBvfofpnBf/ADEf9u/+3DPMb/nm36f40eY3/PNv0/xp9FfFH6YM8xv+ebfp/jXmH7Ujn/hmX4ufu2H/ABSGr+n/AD5S+9epV5h+1J/ybJ8Xf+xQ1f8A9IpaAPf6KKKQBRRRQAUUUUAFFFFABRRRQAUUUUAFFFFABRRRQAUUUUAFFFFABRRRQB5J+1F/yS7T/wDsb/Cv/qQafXV1yn7UX/JLtP8A+xv8K/8AqQafXV0AFFFFABRRRQAUUUUAFFFFABRRRQAUUUUAFFFFABRRRQAUUUUAFFFFABRRRQAUUUUAFFFFABRRRQAUUUUAFFFFABRRRQAUUUUAFFFFABRRRQAUUUUAFFFFABRRRQAUUUUAFFFFABRRRQAUUUUAFFFFABRRRQAUUUUAFFFFABRRRQAUUUUAFFFFABRRRQAUUUUAFFFFABRRRQAUUUUAFFFFABRRRQBwleLa/wD8h7Uv+vmT/wBCNe014tr/APyHtS/6+ZP/AEI1+l5b8cvQ/FM6/hw9ShRRRX0B8kFFFFABRRRQAVreEf8AkbNF/wCv2D/0YtZNa3hH/kbNF/6/YP8A0YtYV/4U/R/kdWF/3in6r8z6dooor8bP6OCiiigAooooAKKKKACsnxL/AMeMf/XQfyNa1ZPiX/jxj/66D+Rrpw38aJw47/dp+hxev/8AIB1L/r2k/wDQTXi1e06//wAgHUv+vaT/ANBNeLV+k5b8EvU/GM6/iQ9Aooor2T5wKKKKACiiigAr3D4H/wDIp3f/AF+v/wCi468Pr3D4H/8AIp3f/X6//ouOvnc+/wByfqj7DhX/AJGS9Geh0UUV+bH7QFFFFABRRRQAUUUUAFcnrn/IUn/4D/6CK6yuT1z/AJCk/wDwH/0EV6eX/wAV+n+R4mbfwF6/ozyX4mf8h6D/AK9l/wDQnrkq634mf8h6D/r2X/0J65Kv03C/wI+h+I4//eZ+oUUUV1nAFFFFABRRRQAV9Z18mV9Z18TxJ/y5/wC3v0P0zgv/AJiP+3f/AG4KKKK+KP0wK8w/ak/5Nk+Lv/Yoav8A+kUten15h+1J/wAmyfF3/sUNX/8ASKWgD3+iiigAooooAKKKKACiiigAooooAKKKKACiiigAooooAKKKKACiiigAooooA8k/ai/5Jdp//Y3+Ff8A1INPrq65T9qL/kl2n/8AY3+Ff/Ug0+uroAKKKKACiiigAooooAKKKKACiiigAooooAKKKKACiiigAooooAKKKKACiiigAooooAKKKKACiiigAooooAKKKKACiiigAooooAKKKKACiiigAooooAKKKKACiiigAooooAKKKKACiiigAooooAKKKKACiiigAooooAKKKKACiiigAooooAKKKKACiiigAooooAKKKKACiiigAooooAKKKKACiiigDhK8W1//AJD2pf8AXzJ/6Ea9prxbX/8AkPal/wBfMn/oRr9Ly345eh+KZ1/Dh6lCiiivoD5IKKKKACiiigArW8I/8jZov/X7B/6MWsmtbwj/AMjZov8A1+wf+jFrCv8Awp+j/I6sL/vFP1X5n07RRRX42f0cFFFFABRRRQAUUUUAFZPiX/jxj/66D+RrWrJ8S/8AHjH/ANdB/I104b+NE4cd/u0/Q4vX/wDkA6l/17Sf+gmvFq9p1/8A5AOpf9e0n/oJrxav0nLfgl6n4xnX8SHoFFFFeyfOBRRRQAUUUUAFe4fA/wD5FO7/AOv1/wD0XHXh9e4fA/8A5FO7/wCv1/8A0XHXzuff7k/VH2HCv/IyXoz0OiiivzY/aAooooAKKKKACiiigArk9c/5Ck//AAH/ANBFdZXJ65/yFJ/+A/8AoIr08v8A4r9P8jxM2/gL1/RnkfxPfy9aichiFtQcKMn7z9B3ryTwz8QX8ReKr/Rn0e40021utwHunAkYEjAKAfLwc8nPtXrfxPkWPWonY4VbUEn23PXzX4b+IOgXXxj1O9jv91tqFtDa20nkyDzJcoNuNuRz3OBX6FCr7OnR961z8mlhvrFXEvkcnFXT10d128r/AHHXfED4pxeCb6Gzh09tTuColnCy+WsCMwVSTtOSSentVrxV441HRfEFho+l6D/bV3dQNcBftiwbQpwfvKQfzrzH4geF/FWg6FrN1fyaPc2+oahHNLcIZTcnDARpyAoVfTtk11njhvCbDT18fWxXU1tRtuLVbj7OzEncsZU8kEZ+b1FS61Vuab5dt7K2r62e5usHhYxpOMfaX5k7XbbstbJx0TfRrTc7iz8QXEHhybVNesP7DaBXkmgM6z7FXvuXg5Hasj4e/EJ/HUmpI+lvphszHhZJt7OrgspI2jbwBxz1rgfD3hHxV4i+HdhaRSQparqDXEdtrLSDzbZcGNHCgnbuBOOARg+laXw3uNbs/G3jOfU/7OEcRR777Lv++EJXyt38OM53e1XHEVHOndNJ/jozKpgaEaVezTmtrN6e8ltd73e7fQ9J8UeIrbwrod1qd0GdIR8sa/ekcnCoPckgVneAPGUnjbSbi8l086bLBcvbPAZfMwVAzztHr+lczrFvrfxF/wCEb8Q+HxZJp9vuuEs9aDrmXJVXKx5zgDI+bvUXwL/tT7Frv2v7H9l/tGb/AFO/f52Rv68bOmO/XNaqtOVdJfC/x8zmeEpQwU5yt7RNX11WrVrfK/8Awx6jX1nXyZX1nXzPEn/Ln/t79D6/gv8A5iP+3f8A24KKKK+KP0wK8w/ak/5Nk+Lv/Yoav/6RS16fXmH7Un/Jsnxd/wCxQ1f/ANIpaAPf6KKKACiiigAooooAKKKKACiiigAooooAKKKKACiiigApCccnpS1HcNItvIYlDyhTsVjgFscA0Aef+G/jbpfiTUtJhXSNW0/TdZaddJ1i8SEWt+YgzHYFlaRNyI7r5qJlVPfALtB+NWl69qmlw/2Tq1hpmrtKmla1eRwraX7RgtiPbKZF3IrupkRAyqSD0z4r8PPBuow654dazsvEcWuXX2xNd03U9Llg0jRVmjkMp095IxHGRKUVfId/MRmLbvvDoNB0fU/FHg34Z+B/7H1bTNT8NMg1a6vNPmgggFvay2+YrhlEcvmO67fKZsoSTiulwijFSZ6X4f8AjRpniDVtKt10jV7LTdYeWPSdZu44RaagyAtiPbI0i7kV3UyIgZVJB5GfQa+ffBtnqWsaD8J/CLaJqthqPhO4hk1a4vdPmht4ha28kH7qdlEc3mOy7fKZsoxJxX0FWU0k9C4tvc8k/ai/5Jdp/wD2N/hX/wBSDT66uuS/akUt8LtOwxX/AIrDwr0x/wBDBp9dV5bf89G/T/Csyx9FM8tv+ejfp/hR5bf89G/T/Cm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A+imeW3/PRv0/wo8tv+ejfp/hQBw9eLa/8A8h7Uv+vmT/0I17TXi2v/APIe1L/r5k/9CNfpWW/HL0PxTOv4cPUoUUUV9AfJBRRRQAUUUUAFa3hH/kbNF/6/YP8A0YtZNa3hH/ka9F7f6bD/AOjFrCv/AAp+j/I6sL/vFP1X5n07RTPLb/no36f4UeW3/PRv0/wr8cP6OH0Uzy2/56N+n+FHlt/z0b9P8KAH0Uzy2/56N+n+FHlt/wA9G/T/AAoAfRTPLb/no36f4UeW3/PRv0/woAfWT4l/48Y/+ug/ka0/Lb/no36f4VleI1K2KZdm/eDrj0PtXThv40Thxv8Au0/Q43X/APkA6l/17Sf+gmvFq9p1/wD5AOpf9e0n/oJrxav0jLfgl6n4xnX8SHoFFFFeyfOBRRRQAUUUUAFe4fA//kU7v/r9f/0XHXh9e3fBFS3hS7w7L/pr9Mf884/avns9/wByfqj7DhX/AJGS9Gei0Uzy2/56N+n+FHlt/wA9G/T/AAr82P2gfRTPLb/no36f4UeW3/PRv0/woAfRTPLb/no36f4UeW3/AD0b9P8ACgB9FM8tv+ejfp/hR5bf89G/T/CgB9cnrn/IUn/4D/6CK6ny2/56N+n+FcrrYxqkwzn7vJ/3RXpZf/Ffp/keJm38Bev6M8m+Jn/Ieg/69l/9CeuSrrfiZ/yHoP8Ar2X/ANCeuSr9Nwv8CPofiOP/AN5n6hRRRXWcAVV1PTbfWNPuLK7QyW06GORFdk3KeoypB/WrVFJpNWY1Jxaa3I7e3jtLeOCGNYoY1CIijAVQMACpKKKA31YV9Z18mV9YeW3/AD0b9P8ACvi+JP8Alz/29+h+l8F/8xH/AG7/AO3D6KZ5bf8APRv0/wAKPLb/AJ6N+n+FfFH6YPrzD9qT/k2T4u/9ihq//pFLXpnlt/z0b9P8K8w/akQ/8My/Fz94x/4pDV/T/nyl9qAPoKiiikAUUUUAFFFFABRRRQAUUUUAFFFFABRRRQAUUUUAFFFFABRRRQAUUUUAeSftRf8AJLtP/wCxv8K/+pBp9dXXKftRf8ku0/8A7G/wr/6kGn11dABRRRQAUUUUAFFFFABRRRQAUUUUAFFFFABRRRQAUUUUAFFFFABRRRQAUUUUAFFFFABRRRQAUUUUAFFFFABRRRQAUUUUAFFFFABRRRQAUUUUAFFFFABRRRQAUUUUAFFFFABRRRQAUUUUAFFFFABRRRQAUUUUAFFFFABRRRQAUUUUAFFFFABRRRQAUUUUAFFFFABRRRQAUUUUAFFFFABRRRQAUUUUAcJXi2v/APIe1L/r5k/9CNe014tr/wDyHtS/6+ZP/QjX6Xlvxy9D8Uzr+HD1KFFFFfQHyQUUUUAFFFFABWt4R/5GzRf+v2D/ANGLWTWt4R/5GzRf+v2D/wBGLWFf+FP0f5HVhf8AeKfqvzPp2iiivxs/o4KKKKACiiigAooooAKyfEv/AB4x/wDXQfyNa1ZPiX/jxj/66D+Rrpw38aJw47/dp+hxev8A/IB1L/r2k/8AQTXi1e06/wD8gHUv+vaT/wBBNfJPxol1fS7C01C01q5tIDdQwi1tf3eck7mZx8x6DjgfWv0TBVPZUZztex+RZhQ+s4mnSUrXR6bRXPeO7e/m8OXkljqcmmGCGSV3hQGRwqEhQx+7zjkDP0rF8D2tx4t+Felx3eqahDcXEeXvre4K3HEhP3zk9sfSvXdRqfs0tbXPno4dOiqzlpdJ76Xvr+B3dFeR+G9NuovipJY2XiHXNQ0zSYPMvTf3xlRpWBCx4wBwDnnPKn0rnLfx1/bckmt6xqfiqxtPtZSNtKj2WNvGGwqyH+M9M9Tz3rleMUV7ytq/w3PRjlUpu0JXVk9nf3r2VvRXPf6KZu86HdE6/MuUfGRyOD715v4Om1W1+KmuaZf6xdapHDYxyDzTtjDMVJKxj5V6/X3Ndc6nI4q27seZRw/tozle3Kr2762/U9Lr3D4H/wDIp3f/AF+v/wCi468Pr3D4H/8AIp3f/X6//ouOvDz7/cn6o+m4V/5GS9Geh0UUV+bH7QFFFFABRRRQAUUUUAFcnrn/ACFJ/wDgP/oIrrK5PXP+QpP/AMB/9BFenl/8V+n+R4mbfwF6/ozyX4mf8h6D/r2X/wBCeuSrrfiZ/wAh6D/r2X/0J65Kv03C/wACPofiOP8A95n6hRRRXWcAUUUUAFFFFABX1nXyZX1nXxPEn/Ln/t79D9M4L/5iP+3f/bgooor4o/TArzD9qT/k2T4u/wDYoav/AOkUten15h+1J/ybJ8Xf+xQ1f/0iloA9/ooooAKKKKACiiigAooooAKKKKACiiigAooooAKKKKACiiigAooooAKKKKAPJP2ov+SXaf8A9jf4V/8AUg0+urrlP2ov+SXaf/2N/hX/ANSDT66ugAooooAKKKKACiiigAooooAKKKKACiiigAooooAKKKKACiiigAooooAKKKKACiiigAooooAKKKKACiiigAooooAKKKKACiiigAooooAKKKKACiiigAooooAKKKKACiiigAooooAKKKKACiiigAooooAKKKKACiiigAooooAKKKKACiiigAooooAKKKKACiiigAooooAKKKKACiiigAooooAKKKKAOErxbX/+Q9qX/XzJ/wChGvaa8W1//kPal/18yf8AoRr9Ly345eh+KZ1/Dh6lCiuN8dfER/BbQhdGub1Hkjja4LCKFS5IADEEs3B4A+prsSQoJJwBXuRqRlJxW6PmZ0alOEaklpLb5f8ADi0V5pN8ZnWJ9Tj8PXEvheO4+zvq3nqDnOCwixkrnvn9eK1/FnjzVNA+0zWPhmfVNNtYxLNfG5SFNu0NlAQS4APOKx+s0rNp7eT/AMtvM6nl+JUlFxSb815ab6PVaPXyO0orlZvG11eeH9M1HQ9CutYkv4/MSHzEhWMDGd7scA88dc4NL4A8dxeOtPuZhZyafdWsxguLaRt2xh6NgZH4Doa0VaDkop6sxlha0abqNaJ2equumq338jqa1vCP/I2aL/1+wf8Aoxaya1vCP/I2aL/1+wf+jFpV/wCFP0f5Cwv+8U/VfmfTtFFFfjZ/RwUUUUAFFFFABRRRQAVk+Jf+PGP/AK6D+RrWrJ8S/wDHjH/10H8jXThv40Thx3+7T9Di9f8A+QDqX/XtJ/6Ca+Vfih4T8T+MlhstOk0mLTI3jn3XTSibzFJ4+UEbcEe9fVWv/wDIB1L/AK9pP/QTXi1fouBpqrSnCW1z8hzKvLDYinVgldLqchrVj4v1Lwitmh0RdWuBJFdlvOEAjYMB5f8AFuwV68dah+Hug+JfCvht9Lv20qb7LFtsTbPL8zEsT5pZemSv3R612tFer7Fc6nd3SseB9bl7J0eVWbvt1/rT0OS+HHg2fwjo9yL+WK51a9uHuLu4hyVZieACQDgD26k1yX/CqvEUelXfhmLU9PHha4ufOLtG5u0TeG2D+HqByT/hXrVFS8NTcVDov13+81jmFeNSVVNXk09uq2a7W6HKaK2syeKdUiTfBoFlbx21rFcQhRJMACXU43FQOM5we1c5ovhPxxZ+OJvEFzJ4fJvFjguo4Wn4iUrkoCPvYHc4r06im6Cla7ejuTHGShzcsV7ySen9at6sK9w+B/8AyKd3/wBfr/8AouOvD69w+B//ACKd3/1+v/6Ljrxs+/3J+qPoOFf+RkvRnodFFFfmx+0BRRRQAUUUUAFFFFABXJ65/wAhSf8A4D/6CK6yuT1z/kKT/wDAf/QRXp5f/Ffp/keJm38Bev6M8l+Jn/Ieg/69l/8AQnrkq634mf8AIeg/69l/9CeuSr9Nwv8AAj6H4jj/APeZ+oUUUV1nAFFFFABRRRQAV9Z18mV9Z18TxJ/y5/7e/Q/TOC/+Yj/t3/24KKKK+KP0wK8w/ak/5Nk+Lv8A2KGr/wDpFLXp9eYftSf8myfF3/sUNX/9IpaAPf6KKKACiiigAooooAKKKKACiiigAooooAKKKKACiiigAooprMI1LMcKoySe1ADqK8d+HfxoHjzUDf8A/CV+FLbT3jmuY/DMQ83V1tlBKSyP9oG0suJCvk/KGC5J+aotD+LfiVLPwf4m1tdJXwp4qcrBa2tvKl1p6vC89u0kzSlJcpHtYCOPDOMEgc6ezZHMj2eivHfDHxR8U3S+CNe1aPSf+EZ8YTeTa2lrbypdWHmxPNbNJM0rLLuRNrARphnGCQOfYqmUXHcpO55J+1F/yS7T/wDsb/Cv/qQafXV1yn7UX/JLtP8A+xv8K/8AqQafXV1IwooooAKKKKACiiigAooooAKKKKACiiigAooooAKKKKACiiigAooooAKKKKACiiigAooooAKKKKACiiigAooooAKKKKACiiigAooooAKKKKACiiigAooooAKKKKACiiigAooooAKKKKACiiigAooooAKKKKACiiigAooooAKKK86/aI+ImpfCT4H+NfGWjwWtzqmi6bLeW8N8jPCzqOA4VlYj6MPrQB6LRXzZ8BvFX7Svjp/CPiPxbH8KofAur2kd/PHoq6muprDLDvjCiQmMNlk3ZJGN2CeK539pD45ftBfB/R/FHjbT/Dfw70zwDoU5RINe1G4l1TUYQyqssXllIkL5+WNiXHTBOAQD61orwwfFT4ofEr4MeAvE/wAMvCWhRaz4o0+O/uG8V38sdlpStEHG5Yk82cMSVXaF4wTgGuP/AGRP2pvGHxi8efEX4e/ELw9pOleLvBdwIp7zw+8psrgGR0IVZCzKQUBBLHcG+6u05APqOivnr9rn9pDXfgXH4G0TwppGmX/inxnqo0qwvNfmeHTLJsoDJOy4J++uFDKSNxGdu05f7O/7QvxF8UfHDxr8JfibovhpfEXh2xh1E6t4PmnexZJNmInWYl1fEgPJH3T8uMEgH0zRRRQAUUUUAFFFFABRRRQAUUUUAFFFFAHCV4tr/wDyHtS/6+ZP/QjXtNeLa/8A8h7Uv+vmT/0I1+l5b8cvQ/FM6/hw9TxT4+eKNMh0200h7nbqK3UN0YfLb/VgsN2cY/DOa9J0vWLLxVoYvdMn+0WlwrrHLsZc4JU8MAeoPatOivYjTkqkpt6Py7fM8GpiKcqEKMYtOLbvfvvpbyXU+eYdYRfhbL4Da2uF8Tm48gWXkNkgzB95OMYx79vTmug+J13oghm0zUtd1zTL+2s1ghs4lf7LeMFyG2hSHyTtJJHT2r2aiuX6o+Xl5uiW3RX899f+Aej/AGpH2iqKDWrlo/tO194vTTa3zPH774j6j4K+GOhi9s47DW71GghVofLjgRTgSMgHGFKnaB36dq3/AINzeHY9DnstD1I6pdRsJr65aGSMvI+efmUcfKQPp716DRW0KEozUnK6Stt+t+voctXGU6lGVONPlcnd2em+ita9kttfMK1vCP8AyNmi/wDX7B/6MWsmtbwj/wAjZov/AF+wf+jFrWv/AAp+j/I48L/vFP1X5n07RRRX42f0cFFFFABRRRQAUUUUAFZPiX/jxj/66D+RrWrJ8S/8eMf/AF0H8jXThv40Thx3+7T9Di9f/wCQDqX/AF7Sf+gmvFq9p1//AJAOpf8AXtJ/6Ca8Wr9Jy34Jep+MZ1/Eh6BRRRXsnzgUUUUAFFFFABXuHwP/AORTu/8Ar9f/ANFx14fXuHwP/wCRTu/+v1//AEXHXzuff7k/VH2HCv8AyMl6M9Dooor82P2gKKKKACiiigAooooAK5PXP+QpP/wH/wBBFdZXJ65/yFJ/+A/+givTy/8Aiv0/yPEzb+AvX9GeS/Ez/kPQf9ey/wDoT1yVdb8TP+Q9B/17L/6E9clX6bhf4EfQ/Ecf/vM/UKKKK6zgCiiigAooooAK+s6+TK+s6+J4k/5c/wDb36H6ZwX/AMxH/bv/ALcFFFFfFH6YFeYftSf8myfF3/sUNX/9Ipa9PrzD9qT/AJNk+Lv/AGKGr/8ApFLQB7/RRRQAUUUUAFFFFABRRRQAUUUUAFFFFABRRRQAUUUUAFNkjWaN0YZVgVP0NOooA8P8N/BXxBa2Hg7wzqp0geGvClxNNbahazyPeXqGOaKON4TEqQ/JMS5Ekm4pjA3ZFrw/8JfEcmm+EPDPiA6SfDPhVibe5srmV7jUAkLwW4lhaJVhwkm5sSSZZRjA5r2aitPaMjkR494T+F/ie1t/BOha0+kjw94PlEtpd2VzK9zqHlRPDb+bC0SrDhH3NiSTLKMYHNew0UVMpOW5SVjyL9qRVb4XaduAOPGHhXGR/wBTBp9dV5Mf/PNfyFcv+1F/yS7T/wDsb/Cv/qQafXV1Ixnkx/8APNfyFHkx/wDPNfyFPop3YDPJj/55r+Qo8mP/AJ5r+Qp9FF2AzyY/+ea/kKPJj/55r+Qp9FF2AzyY/wDnmv5CjyY/+ea/kKfRRdgM8mP/AJ5r+Qo8mP8A55r+Qp9FF2AzyY/+ea/kKPJj/wCea/kKfRRdgM8mP/nmv5CjyY/+ea/kKfRRdgM8mP8A55r+Qo8mP/nmv5Cn0UXYDPJj/wCea/kKPJj/AOea/kKfRRdgM8mP/nmv5CjyY/8Anmv5Cn0UXYDPJj/55r+Qo8mP/nmv5Cn0UXYDPJj/AOea/kKPJj/55r+Qp9FF2AzyY/8Anmv5CjyY/wDnmv5Cn0UXYDPJj/55r+Qo8mP/AJ5r+Qp9FF2AzyY/+ea/kKPJj/55r+Qp9FF2AzyY/wDnmv5CjyY/+ea/kKfRRdgM8mP/AJ5r+Qo8mP8A55r+Qp9FF2AzyY/+ea/kKPJj/wCea/kKfRRdgM8mP/nmv5CjyY/+ea/kKfRRdgM8mP8A55r+Qo8mP/nmv5Cn0UXYDPJj/wCea/kKPJj/AOea/kKfRRdgM8mP/nmv5CjyY/8Anmv5Cn0UXYDPJj/55r+Qo8mP/nmv5CvN/j/+0D4X/Zw8Dp4m8UJfXcM1ylna6fpUKzXd1K2TtjRmUHCqzHLDAU98A1vD/wC0r4J1n4B2vxhvbufw74MmtWvDLq0arNGokaMKUjZ8uzLhVUsSSAOTii7A9R8mP/nmv5CjyY/+ea/kK8S+Df7V+lfGrxLDpem+APiDoVldWz3Vlr3iDw+1rpt5GuCDFNvbO4HIyBkflXD2v/BQTQtY1DV7bQfhB8XPFMGl6hNplxf6D4ZjvLbz4m2uokScj0ODg4IyBmi7A+pfJj/55r+Qo8mP/nmv5Ckt5vtFvFL5bxeYoby5BhlyM4I7GvCZ/wBtL4e/8Lp0H4Z2MWt6rq2sXlxp8Wp2unldNS4gz50ZnkZPMKEYPlBwCQCQaLsD3fyY/wDnmv5CjyY/+ea/kKfRRdgM8mP/AJ5r+Qo8mP8A55r+Qp9FF2AzyY/+ea/kKPJj/wCea/kKfRRdgM8mP/nmv5CjyY/+ea/kKfRRdgM8mP8A55r+Qo8mP/nmv5Cn0UXYDPJj/wCea/kKPJj/AOea/kKfRRdgM8mP/nmv5CvP/j4/hW1+EHiY+MtD1DXvCsluINTsNJglluHgd1R2CxESbVDbmKnIVWPavQ6KLsD8svBmhfDTUP2qPhVP+yPFrsenW92f+E0uLddQGnrZh0OyY3hByUE3y9Cdm0Fq6r9szVv2ZvGGreOpNb0jxNpHx5hjks9LiitNRiu7i6hGy1khC7rZomKqQ3UpyMNiv0jopAfA/jb9rLxr+y/+xj8OX8cWbN8XvElrLbWjalbELaIj/LPdKBnekMkOUxuLnDDhq1v2D/HXwP8AB/hPxTa+G/HbeP8A4hT2s3ifxZqraZdQS3Ozl/LM8SbkRpDgZyTIzHG7A+4q5j4neAbX4p/D/XvCN/qGoaXYazavZ3F1pciR3CxPw6ozqwG5cqcqeGNMD4W/a5+N2j/H34S/B7WZdK1fRvgV4n1OeXxLrMujpPf6ekEnlxgbVlEG4iX94mWIHGeVaX9gWPR9B/aD8b6N8GZNS8Q/Aa709b6TWNW01ofK1IFVEMU8kaSSAKWG1hwAT23P97eFfC+leCPDWl+H9Dso9O0jTLdLS0tYh8scaKFUe/A6nk9TWrSAZ5Mf/PNfyFHkx/8APNfyFPop3YDPJj/55r+Qo8mP/nmv5Cn0UXYDPJj/AOea/kKPJj/55r+Qp9FF2AzyY/8Anmv5CjyY/wDnmv5Cn0UXYDPJj/55r+Qo8mP/AJ5r+Qp9FF2AzyY/+ea/kKPJj/55r+Qp9FF2BwleLa//AMh7Uv8Ar5k/9CNe014tr/8AyHtS/wCvmT/0I1+lZb8cvQ/FM6/hw9ShRRRX0B8kFFFFABRRRQAVreEefFeig8j7bD/6MWsmtbwj/wAjZov/AF+wf+jFrCv/AAp+j/I6sL/vFP1X5n015Mf/ADzX8hR5Mf8AzzX8hT6K/HLs/o4Z5Mf/ADzX8hR5Mf8AzzX8hT6KLsBnkx/881/IUeTH/wA81/IU+ii7AZ5Mf/PNfyFHkx/881/IU+ii7AZ5Mf8AzzX8hWV4jjVbFCqqD5g6D2NbFZPiX/jxj/66D+Rrpw38aJw43/dp+hxev/8AIB1L/r2k/wDQTXi1e06//wAgHUv+vaT/ANBNeLV+kZb8EvU/GM6/iQ9Aooor2T5wKKKKACiiigAr274Ixq3hS7LKpP21+o/6Zx14jXuHwP8A+RTu/wDr9f8A9Fx189nv+5P1R9hwr/yMl6M9A8mP/nmv5CjyY/8Anmv5Cn0V+bXZ+0DPJj/55r+Qo8mP/nmv5Cn0UXYDPJj/AOea/kKPJj/55r+Qp9FF2AzyY/8Anmv5CjyY/wDnmv5Cn0UXYDPJj/55r+QrldbULqkwAwPl6f7orra5PXP+QpP/AMB/9BFell/8V+n+R4mbfwF6/ozyX4mf8h6D/r2X/wBCeuSrrfiZ/wAh6D/r2X/0J65Kv03C/wACPofiOP8A95n6hRRRXWcAUUUUAFFFFABX1h5Mf/PNfyFfJ9fWdfFcSf8ALn/t79D9M4L/AOYj/t3/ANuGeTH/AM81/IUeTH/zzX8hT6K+Kuz9MGeTH/zzX8hXmH7UkKD9mX4uEIoP/CIav2/6cpa9SrzD9qT/AJNk+Lv/AGKGr/8ApFLRdge/0UUUgCiiigAooooAKKKKACiiigAooooAKKKKACiiigAooooAKKKKACiiigDyT9qL/kl2n/8AY3+Ff/Ug0+urrlP2ov8Akl2n/wDY3+Ff/Ug0+uroAKKKKACiiigAooooAKKKKACiiigAooooAKKKKACiiigAooooAKKKKACiiigAooooA4H46fGDSfgT8L9b8Y6sPOWyi22tkh/eXt03yw26AAks7kDgHAyTwDXif7Jf7SXxP+MVj8VrTxp4X0OHxX4OnjtbfSNF8y2E07RSMYZJJpJArbkVd3AGT1q/+1n8Dfin8WfHnw21vwLeeEJtL8J3MmpyaN4wmu1tbi+4EEzJboS/ljcVywwT0IJFeHfsVa58SvDPxk/aR1fxHY6BqdjYalLdeIrPw3Fcy3s9+iyMiaejkBoyBINsh3k7AO9AHaeNP2pvjv8ABD4k/DvT/iP4Z+H8+i+NNUi06DSfDV7dSatZ+Y6LlzIdkhTfglEKkjG5cg11PxT/AGlPihqX7R+o/B74TaR4PttV0fSV1a+1Px1PcJDcqwQiO3jgIY7Q4y3zDhgdu3J+RPiP/wAKiuPHXgy+/ZGtPEMHxm/txTe2tvb6iYoYXz5v2xbsFVUOVztOwDeW4ANdt+1s3gPxp+1brum/tIXWpeDfAulaPFD4U1LSNKc/bpJEVpWa5SCR32Oz7Y/uAryM53gH2J+x7+0DqX7SPwhHijWNFt9F1S21CfTLlLKUy2s7xbcywsc5Q7sdW5U8msr4ya1+0f4b1rxBq3hK5+ENl4BsIDdR3Pio6mLyKFIg0zzGH93gEORt/hAzzXiX7K/7Ql5+z5+yHNr/AMQ9J1qTwZpevf2N4Wkg0qO3v7zT3I8mVoSyKRkuS2cnnljyeq/4KIeO9T8QeHfB3wP8Jyunin4k38dtIVOPIsEZTKzkdFJ2g+qrJ9CAek/sR/Gzxx+0J8FR418caXpOlz3moTxacujwTRRTWsYVRIVlkdsmQSjOcYUcV7/WD4D8F6Z8OfBeh+FtFiMOlaPZRWNsjHJ8uNQoJPcnGSe5JreoAKKKKACiiigAooooAKKKKACiiigAooooA/Ob9pnxpr95+0F8QtW8X/C74ha34Z8MeG7vR/CNxovh2S502Oe4tj9p1GaZmVVwDs3IGwq54Kc+T+LvGV94i/4Jf/DyxttG1fSLPRfEtnaX15rFl5dlewl7iQSxnd+9gEjRqTx8ykdq/WPXdEsvE2iahpGpQ/adO1C3ktbmHeyeZE6lXXKkEZBIyCDXIWfwJ8B2PwkT4Yr4ct5vAi25tRo91JJOnllzJje7F8hzuDbsggEEYFAHzLoPxQ+Lnwf/AGqvht8PfFPxP0n4raJ43srm4eC30O206XS1jjaRJE8liWjO3hnJDKr4GRmuA+JXg/4lfsX/AAl8TfE/4dfHPRda8I3mvNrf/CN3Hh+2NvfNdTqrLHdea8jkDbwhXIRiCtfXXwe/ZN+EvwD1S61LwL4MtdF1K5TypLySee6mCd1V53dkU8ZCkA4Gc4rn7f8AYN+AVr4w/wCEnj+Gelf2r5vnbWkna1D+v2UyeRj22YoA9A+H/wAWtJ8UeGfA02rX2naJ4m8U6RBqlvoM95Gty+6FZJBFGTukCbuSAcY5r5v/AGpv+T6v2Wv+uuqf+i0r168+Ad/4m/ausvipr1zZHSPDei/2b4csLVnMwnl3/aZ58qAMK+xFUsCCSdpGDg+Jv+Cef7P3jHxFqmvav4A+16rqd1JeXdx/bOoJ5k0jFnbatwFGWJOAAB2FAH0ZRWd4d8P2HhPw/pmiaVb/AGXS9Nto7O1g3s/lxRqFRdzEscKAMkk+prRoAKKKKACiiigAooooAKKKKACiiigDD1zUrizu0SGTYpQHG0HnJ9RXG+OPGWsaPpMU1neeTK04Qt5SNxtY45B9BXU+Jf8Aj+j/AOuY/ma88+Jn/IBg/wCvlf8A0F6+ty6hSm6fPBO/kfn+c4qvSVb2dRq3ZtGD/wALW8U/9BT/AMl4v/iaP+FreKf+gp/5Lxf/ABNclRX2H1HC/wDPqP8A4Cv8j86/tTH/APP+f/gUv8zrf+FreKf+gp/5Lxf/ABNH/C1vFP8A0FP/ACXi/wDia5Kij6jhf+fUf/AV/kH9qY//AJ/z/wDApf5nW/8AC1vFP/QU/wDJeL/4mj/ha3in/oKf+S8X/wATXJUUfUcL/wA+o/8AgK/yD+1Mf/z/AJ/+BS/zOt/4Wt4p/wCgp/5Lxf8AxNH/AAtbxT/0FP8AyXi/+JrkqKPqOF/59R/8BX+Qf2pj/wDn/P8A8Cl/mfSPw/1a61zwjYXt7L511L5m+TaFziRgOAAOgFdFXJfCn/kQdL/7a/8Ao1662vy7GRUcTVjFWSk/zP3TLpSqYKhObu3GN38kFFFFcZ6IUUUUAFFFFABRRRQBwleLa/8A8h7Uv+vmT/0I17TXi2v/APIe1L/r5k/9CNfpeW/HL0PxTOv4cPUoUUUV9AfJBRRRQAUUUUAFa3hH/kbNF/6/YP8A0YtZNa3hH/kbNF/6/YP/AEYtYV/4U/R/kdWF/wB4p+q/M+naKKK/Gz+jgooooAKKKKACiiigArJ8S/8AHjH/ANdB/I1rVk+Jf+PGP/roP5GunDfxonDjv92n6HF6/wD8gHUv+vaT/wBBNeLV7Tr/APyAdS/69pP/AEE14tX6TlvwS9T8Yzr+JD0CiiivZPnAooooAKKKKACvcPgf/wAind/9fr/+i468Pr3D4H/8ind/9fr/APouOvnc+/3J+qPsOFf+RkvRnodFFFfmx+0BRRRQAUUUUAFFFFABXJ65/wAhSf8A4D/6CK6yuT1z/kKT/wDAf/QRXp5f/Ffp/keJm38Bev6M8l+Jn/Ieg/69l/8AQnrkq634mf8AIeg/69l/9CeuSr9Nwv8AAj6H4jj/APeZ+oUUUV1nAFFFFABRRRQAV9Z18mV9Z18TxJ/y5/7e/Q/TOC/+Yj/t3/24KKKK+KP0wK8w/ak/5Nk+Lv8A2KGr/wDpFLXp9eYftSf8myfF3/sUNX/9IpaAPf6KKKACiiigAooooAKKKKACiiigAooooAKKKKACiiigAooooAKKKKACiiigDyT9qL/kl2n/APY3+Ff/AFINPrq65T9qL/kl2n/9jf4V/wDUg0+uroAKKKKACiiigAooooAKKKKACiiigAooooAKKKKACiiigAooooAKKKKACiiigAoorD1LXJ7O8khRIyq4xuBzyAfWtqVKVaXLE56+Ihh489TY3KK8r8X/ABU1bw/qUVvb29m6NCJCZUcnJZh2YelYf/C8Nd/59NO/79yf/F17EMkxdSKlFKz8z5ypxNl9GbpybuvI9worw/8A4Xhrv/Ppp3/fuT/4uj/heGu/8+mnf9+5P/i6v+wcb2X3mf8ArVlvd/cdp8TPgxoHxa1jwfeeInvLi18Man/a9tpaSKLS5uVQrE86lSX8ssWUBlGeu4cV3leH/wDC8Nd/59NO/wC/cn/xdH/C8Nd/59NO/wC/cn/xdH9g43svvD/WrLe7+49worw//heGu/8APpp3/fuT/wCLo/4Xhrv/AD6ad/37k/8Ai6P7BxvZfeH+tWW939x7hRXh/wDwvDXf+fTTv+/cn/xde4V5+LwFbA8vtut/w/4c9fL81w2Z8/1dv3bXurb3/wAgooorzj2AooooAKKKKACiiigCO4l8iCSTG7YpbHrgVi/8JR/07f8AkT/61a2of8eNz/1zb+RrjK9bB0KdWLc1c8HMsVWw84qnK1/QwP8AhfX/AFA//Jv/AOwo/wCF9f8AUD/8m/8A7CvJqK+6/sXAf8+/xl/mflf+sma/8/v/ACWP+R6z/wAL6/6gf/k3/wDYUf8AC+v+oH/5N/8A2FeTUUf2LgP+ff4y/wAw/wBZM1/5/f8Aksf8j1n/AIX1/wBQP/yb/wDsKP8AhfX/AFA//Jv/AOwryaij+xcB/wA+/wAZf5h/rJmv/P7/AMlj/kes/wDC+v8AqB/+Tf8A9hR/wvr/AKgf/k3/APYV5NRR/YuA/wCff4y/zD/WTNf+f3/ksf8AI978D/Ez/hM9Wlsv7N+x+XAZvM8/fnDKMY2j+9+ldxXh/wAD/wDkbLv/AK8n/wDRkde4V8Rm2HpYXEunSVlZf1qfp3D+Mr47BKtiJXld9EvysFFFFeMfSBRRRQAUUUUAFFFFAHNeJf8Aj+j/AOuY/ma88+Jn/IBg/wCvlf8A0F69D8S/8f0f/XMfzNeefEz/AJAMH/Xyv/oL19ple9I/Ns82rnmlFFFfbn5gFFFFABRRRQAUUUUAfQ3wp/5EHS/+2v8A6NeutrkvhT/yIOl/9tf/AEa9dbX5Djv96q/4pfmz+hcr/wBwof4I/wDpKCiiiuI9MKKKKACiiigAooooA4SvFtf/AOQ9qX/XzJ/6Ea9prxbX/wDkPal/18yf+hGv0vLfjl6H4pnX8OHqUKKKK+gPkgooooAKKKKACtbwj/yNmi/9fsH/AKMWsmtbwj/yNmi/9fsH/oxawr/wp+j/ACOrC/7xT9V+Z9O0UUV+Nn9HBRRRQAUUUUAFFFFABWT4l/48Y/8AroP5GtasnxL/AMeMf/XQfyNdOG/jROHHf7tP0OL1/wD5AOpf9e0n/oJrxavadf8A+QDqX/XtJ/6Ca8Wr9Jy34Jep+MZ1/Eh6BRRRXsnzgUUUUAFFFFABXuHwP/5FO7/6/X/9Fx14fXuHwP8A+RTu/wDr9f8A9Fx187n3+5P1R9hwr/yMl6M9Dooor82P2gKKKKACiiigAooooAK5PXP+QpP/AMB/9BFdZXJ65/yFJ/8AgP8A6CK9PL/4r9P8jxM2/gL1/RnkvxM/5D0H/Xsv/oT1yVdb8TP+Q9B/17L/AOhPXJV+m4X+BH0PxHH/AO8z9QooorrOAKKKKACiiigAr6zr5Mr6zr4niT/lz/29+h+mcF/8xH/bv/twUUUV8UfpgV5h+1J/ybJ8Xf8AsUNX/wDSKWvT68w/ak/5Nk+Lv/Yoav8A+kUtAHv9FFFABRRRQAUUUUAFFFFABRRRQAUUUUAFFFFABRRRQAVDeXkOn2c91cSLDbwI0skjdFVRkk/QCpqKAPk/wv8AEnQPEPxq0nxhF4l0m71rWNF1KK209NRgd7WMSW5srUqrHbK48yQqfm3O45C8aOh6XaeG/BPwi8a6PZxL4y1t0OpX0aj7RqZuLKaadZ5OrgSKrgNkKY1AxgV9GXHhzTrvxBZa3Lb79Ts4JbaCfew2RylDIu3O05MackZGOMZNYfh/4T+F/C+sLqWnWE0U8ZlMEUl9cTW9r5pzJ5EDuY4N2Tny1XgkdDiuj2iMeRnjXgzQ9P0Xw98FfF2n2sUXivX7qFdW1GNR9o1Jbm0lmuBO/VwHUOA2QpjUDGBX0pXIeH/hP4X8L6wmpabYTQ3EZlNvFJfXEtvamVsyeRA7mODcSc+Wq8EjocV19ZzlzPQuK5UeRftSMV+F2nYUt/xWHhXpj/oYNPrqvMb/AJ5t+n+Ncv8AtRf8ku0//sb/AAr/AOpBp9dXWZYzzG/55t+n+NHmN/zzb9P8afRTAZ5jf882/T/Gq2pag9hZ+asKlvMVP3nTBDHsfarlZniT/kFj/rsv/oLVvh4qVWMWtDkxcpU6EpReqRzvibx1e6RolzdwW1qZY9uN6uRywH973rhP+F4a7/z6ad/37k/+LrX8df8AIq33/AP/AENa8lr77A5fhalNudNPX/I/J80zbHUayjTqtK36s9D/AOF4a7/z6ad/37k/+Lo/4Xhrv/Ppp3/fuT/4uvPKK9H+y8F/z6R4/wDbmZf8/wBnof8AwvDXf+fTTv8Av3J/8XR/wvDXf+fTTv8Av3J/8XXnlFH9l4L/AJ9IP7czL/n+z0P/AIXhrv8Az6ad/wB+5P8A4uj/AIXhrv8Az6ad/wB+5P8A4uvPKKP7LwX/AD6Qf25mX/P9nof/AAvDXf8An007/v3J/wDF16J8O/Fl54u0We8vIIklS4aIC3BC4Cqf4mPPzGvnivcPgf8A8ind/wDX6/8A6LjrxM4wOGw+Fc6UEndH03DuZ4zFY9U69VyjZ6HoHmN/zzb9P8aPMb/nm36f40+ivhD9VGeY3/PNv0/xo8xv+ebfp/jT6KAGeY3/ADzb9P8AGjzG/wCebfp/jT6KAGeY3/PNv0/xo8xv+ebfp/jT6KAGeY3/ADzb9P8AGuV1s51SY4x93g/7orra5PXP+QpP/wAB/wDQRXpZf/Ffp/keJm38Bev6M8l+Jn/Ieg/69l/9CeuSrrfiZ/yHoP8Ar2X/ANCeuSr9Nwv8CPofiOP/AN5n6hRRRXWcAUUUUAFFFFABX1h5jf8APNv0/wAa+T6+s6+K4k/5c/8Ab36H6ZwX/wAxH/bv/twzzG/55t+n+NHmN/zzb9P8afRXxR+mDPMb/nm36f40eY3/ADzb9P8AGn0UAM8xv+ebfp/jR5jf882/T/Gn0UAM8xv+ebfp/jR5jf8APNv0/wAafRQBVvnP2G4/dsP3benofeuOrs9Q/wCPG5/65t/I1xle5l/wSPls4+OHoeD0UUV+nH4gFFFFABRRRQAUUUUAehfBFiviu7wpb/Qn6f8AXSOvbvMb/nm36f414l8D/wDkbLv/AK8n/wDRkde4V+bZ7/vr9EftHCv/ACLV6sZ5jf8APNv0/wAaPMb/AJ5t+n+NPor54+wGeY3/ADzb9P8AGjzG/wCebfp/jT6KAGeY3/PNv0/xo8xv+ebfp/jT6KAGeY3/ADzb9P8AGjzG/wCebfp/jT6KAOZ8RsWvkypX92Ov1Nee/Ez/AJAMH/Xyv/oL16H4l/4/o/8ArmP5mvPPiZ/yAYP+vlf/AEF6+zyzekfm2ebVzzSiiivtz8wCiiigAooooAKKKKAPoT4VsR4C0sbGP+t5GP8Anq/vXWeY3/PNv0/xrlfhT/yIOl/9tf8A0a9dbX5Fjv8Aeqv+KX5s/oXK/wDcKH+CP/pKGeY3/PNv0/xo8xv+ebfp/jT6K4j0xnmN/wA82/T/ABo8xv8Anm36f40+igBnmN/zzb9P8aPMb/nm36f40+igBnmN/wA82/T/ABo8xv8Anm36f40+igDhK8W1/wD5D2pf9fMn/oRr2mvFtf8A+Q9qX/XzJ/6Ea/Sst+OXofimdfw4epQooor6A+SCiiigAooooAK1vCP/ACNei8Z/02H/ANGLWTWt4R/5GzRf+v2D/wBGLWFf+FP0f5HVhf8AeKfqvzPprzG/55t+n+NHmN/zzb9P8afRX44f0cM8xv8Anm36f40eY3/PNv0/xp9FADPMb/nm36f40eY3/PNv0/xp9FADPMb/AJ5t+n+NHmN/zzb9P8afRQAzzG/55t+n+NZXiNi1imUZf3g649D71sVk+Jf+PGP/AK6D+Rrpw38aJw43/dp+hxev/wDIB1L/AK9pP/QTXi1e06//AMgHUv8Ar2k/9BNeLV+kZb8EvU/GM6/iQ9Aooor2T5wKKKKACiiigAr274IsV8KXeEZv9Nfpj/nnH714jXuHwP8A+RTu/wDr9f8A9Fx189nv+5P1R9hwr/yMl6M9A8xv+ebfp/jR5jf882/T/Gn0V+bH7QM8xv8Anm36f40eY3/PNv0/xp9FADPMb/nm36f40eY3/PNv0/xp9FADPMb/AJ5t+n+NHmN/zzb9P8afRQAzzG/55t+n+NcrrZzqkxxj7vB/3RXW1yeuf8hSf/gP/oIr0sv/AIr9P8jxM2/gL1/RnkvxM/5D0H/Xsv8A6E9clXW/Ez/kPQf9ey/+hPXJV+m4X+BH0PxHH/7zP1Ciiius4AooooAKKKKACvrDzG/55t+n+NfJ9fWdfFcSf8uf+3v0P0zgv/mI/wC3f/bhnmN/zzb9P8aPMb/nm36f40+ivij9MGeY3/PNv0/xrzD9qRz/AMMy/Fz92w/4pDV/T/nyl969SrzD9qT/AJNk+Lv/AGKGr/8ApFLQB7/RRRSAKKKKACiiigAooooAKKKKACiiigAooooAKKKKACiiigAooooAKKKKAPJP2ov+SXaf/wBjf4V/9SDT66uuU/ai/wCSXaf/ANjf4V/9SDT66ugAooooAKzPEn/ILH/XZf8A0Fq06zPEn/ILH/XZf/QWrpw38aJw47/dp+h5z46/5FW+/wCAf+hrXkteteOv+RVvv+Af+hrXktfpuW/wn6/oj8Tzn/eI+n6sKKKK9U8EKKKKACiiigAr3D4H/wDIp3f/AF+v/wCi468Pr3D4H/8AIp3f/X6//ouOvnc+/wByfqj7DhX/AJGS9Geh0UUV+bH7QFFFFABRRRQAUUUUAFcnrn/IUn/4D/6CK6yuT1z/AJCk/wDwH/0EV6eX/wAV+n+R4mbfwF6/ozyX4mf8h6D/AK9l/wDQnrkq634mf8h6D/r2X/0J6878SeLdI8I2qXGr3qWcch2puDMzHvhVBJ/Kv0zDyUcPFydlY/FMZCVTFzhBXbeyNeisfSPGGja7pEmqWWowy2EWfMmYlBHjk7g2CvHrVPw78RfDniu+ks9L1OO6uUXcY9joSB1I3AbvwzW/tIae8tdvM5fq9a0nyP3d9Hp69jpKK5eb4n+FoNb/ALJfWIRfb/K2bWKhv7pfG0Ht168V0GoahBpdjcXl1J5VtbxtLI+CdqgZJwOTx6U41ISvZp2JlQq02lODV9tN/TuWKK4qz+M3g7ULyC1t9Y8yeZ1jjX7NMMsTgDJTHU12tEKkKnwST9B1aFag0qsHG/dNfmFfWdfJlfWdfG8Sf8uf+3v0P0Xgv/mI/wC3f/bgooor4o/TAooooAKKKKACiiigCvqH/Hjc/wDXNv5GuMrs9Q/48bn/AK5t/I1xle7l/wAEj5fOPjh6Hg9FFeQat4q8S6N4i0yODxLp+u3NxeeRcaHZWyHyF/iywJcY9Wx+hr9Hq1lRSbX9f12PxzC4WWKbjBpNd7/on+Nkev0V5/8AEy48T6Ppuo6zYa7baZY2SK0dr9kWRp84BDu33Tk4AUelWoB4k8YeF9E1Gz1tfDdxLbiW5jFkk4ckDBG8/KOp/wCBe1T7b3nDld1r01/H87FrB/u41nUSi3bro7X10/K521FeefCTWdc17+2rnUdW/tbTorj7NZzm2SDzNudzgKOhyO56Ve+Kmra9oXhq61DR7m2tIrePfJJJH5kpJYABQflA5OSc/ShV06XtrOwSwU44n6rzK+ivrbX5X/A7WiqHh+6lvtB024nbfNNbRyO2AMsUBJwPer9dCd1c4ZRcZOL6HofwP/5Gy7/68n/9GR17hXh/wP8A+Rsu/wDryf8A9GR17hX5tn3++v0R+zcK/wDItXqwooor54+wCiiigAooooAKKKKAOa8S/wDH9H/1zH8zXnnxM/5AMH/Xyv8A6C9eh+Jf+P6P/rmP5mvPPiZ/yAYP+vlf/QXr7TK96R+bZ5tXPEvH0kUPh2Wa51m40KyidTcXVopMuwnbtUgEqSSvIBrzrwP4o1COz8aXGm6vda7pNjbmSwk1CTzJzIEJyQcNtyO4AOOO9eo+JYNamskbQrq1t72OQMUvYy0Uq4IKsRyvUHI9K5Twz4D1q18Tar4l1W709NYurY28cNhG3kJwuHbdhmOVHH69MfTVoTlWi4X/AKT8/wALfM+OwlWjDCzjVav0XzXS19ddb2tpY4bS/FE2lnwnqsHjC41jUNSuo4tQ0ua6V0RX64jH+r2nj8selaHxO8U6rq32280fUbix0fSJ47Qy2spjN1cM4DjIPKqOPqe9bul/DPU7zXrG+1mLQbG3s5xciLQ7QxtcSDO1pGYZ4JzgZ/rTPGXwL0XVNPlOi2MNpqkkyuZ57mYrjdl+Mt1Ge1cfscQ6UktvV32+fU9ZYrArEwlN697JpXez22WidnZPuenrnYPXFfO9x4n1dtSktpPEOqQeNRqIgWw+0KunBd3HH3cY465JI4Ner29nqNl4n0/RtKWax8NWFiRPujysjNkIqSMCxK9Tg/WuOHwj8S/8I7/wi7XminQ/P837Z5D/AGz724nH3c9uuccZroxPtKtuRPS/36f1fp2OLL/YYZydWS1s1fe2u+j8rxW91roexDOBnr3pajt4RbwRxAlgihQW6nAxzUleofMn0N8Kf+RB0v8A7a/+jXrra5L4U/8AIg6X/wBtf/Rr11tfkWO/3qr/AIpfmz+hMr/3Ch/gj/6SgoooriPTCiiigAooooAKKKKAOErxbX/+Q9qX/XzJ/wChGvaa8W1//kPal/18yf8AoRr9Ly345eh+KZ1/Dh6lCiiivoD5IKKKKACiiigArW8I/wDI2aL/ANfsH/oxaya1vCP/ACNmi/8AX7B/6MWsK/8ACn6P8jqwv+8U/VfmfTtFFFfjZ/RwUUUUAFFFFABRRRQAVk+Jf+PGP/roP5GtasnxL/x4x/8AXQfyNdOG/jROHHf7tP0OL1//AJAOpf8AXtJ/6Ca8Wr2nX/8AkA6l/wBe0n/oJrxav0nLfgl6n4xnX8SHoFFFFeyfOBRRRQAUUUUAFe4fA/8A5FO7/wCv1/8A0XHXh9e4fA//AJFO7/6/X/8ARcdfO59/uT9UfYcK/wDIyXoz0OiiivzY/aAooooAKKKKACiiigArk9c/5Ck//Af/AEEV1lcnrn/IUn/4D/6CK9PL/wCK/T/I8TNv4C9f0Z5L8TP+Q9B/17L/AOhPXJV1vxM/5D0H/Xsv/oT1yVfpuF/gR9D8Rx/+8z9QooorrOAKKKKACiiigAr6zr5Mr6zr4niT/lz/ANvfofpnBf8AzEf9u/8AtwUUUV8UfpgV5h+1J/ybJ8Xf+xQ1f/0ilr0+vMP2pP8Ak2T4u/8AYoav/wCkUtAHv9FFFABRRRQAUUUUAFFFFABRRRQAUUUUAFFFFABRRRQAUUUUAFFFFABRRRQB5J+1F/yS7T/+xv8ACv8A6kGn11dcp+1F/wAku0//ALG/wr/6kGn11dABRRRQAVmeJP8AkFj/AK7L/wCgtWnWZ4k/5BY/67L/AOgtXThv40Thx3+7T9Dznx1/yKt9/wAA/wDQ1ryWvWvHX/Iq33/AP/Q1ryWv03Lf4T9f0R+J5z/vEfT9WFFFFeqeCFFFFABRRRQAV7h8D/8AkU7v/r9f/wBFx14fXuHwP/5FO7/6/X/9Fx187n3+5P1R9hwr/wAjJejPQ6KKK/Nj9oCiiigAooooAKKKKACuT1z/AJCk/wDwH/0EV1lcnrn/ACFJ/wDgP/oIr08v/iv0/wAjxM2/gL1/RnkvxM/5D0H/AF7L/wChPXmnir+0SLUaJ/ZP9s7mMf8Aam7/AFWPn2bPmznZ7evavS/iZ/yHoP8Ar2X/ANCevOfEvg3RvGEMUWr2Ed4sRyhLMrLnrhlIIB9M9q/SaKlLDRUd7H4ziJQhjpSntftf8Lq/3nhMtwbf4e+O9PeNk1eG/jkv5IXDQPulx8mAMDg8H1/Adz4sWBvGXw9/snZ5ghmKeVjPk+UNvTtjdjt1rvNL8F6HoukTaXZ6ZBFYzAiWEru8zP8AeJyW/E1X8O/D3w94TupLrStMjtbiQbTJvd2x6AsTgfSsI4WpFJNrp+Dvp/SPQqZnQk5SSd/ettZ80VHXXS1rpa9jyCD7HJ+zlc52NdtdfNnG4z+eP/HtmPwr3DS9QhKW9jLdQnUkt0klt/MBkAwAWK5zjPesj/hWHhb+2v7W/saD7dv8zfltu7Od2zO3OeelW9M8KpZeJtU1yef7Td3irDH8m0QQqOEHJySeSf0FbUaNSk1e2yXyV9fU5cZiqGKjKza1lLVdZW0W+itvp6HIrIfHXxa2/e0jwyufVXum4/8AHefoU969LrL0DwzpnheCeLTLb7Ok8pmlJkZ2dz1JZiSfzrUrpo03BNy3bu/69Dz8VWjVlGNPSMUkv1fzd2FfWdfJlfWdfIcSf8uf+3v0Pv8Agv8A5iP+3f8A24KKKK+KP0wKKKKACiiigAooooAr6h/x43P/AFzb+RrjK7PUP+PG5/65t/I1xle7l/wSPl84+OHoeDNnaduN2OM9K8Z8S+DPEfiyeC3Xwnpmg363Iml8QWlygLEZywVQJOSc/Nn8Otez0V+jVqKrK0np/X9aH47hcXPCSc4JN+d9Puav87o8o+IGj+Ktc8UW8Z0A634astskdst9Fbi5l2j5pNxJIBJG3A/Wui8TTeJdW+Hs0Vnon2LWrtTbtaLdxsLdCSC2/IB+UduQWHpXa0VH1dXk+Z+96f5Grxzapr2cfc2319Ve2vXT8DjLvHwv+HEUFgkct1axLDbxupYTXDnpgEE7mJPFUfiRB4m1vwamk2ehpfXN9bqLqWO6SJbeQFSQFc/MCc9+1eg0VUqPNFwvZWtoRTxfJNVXFSkpOV3fV9NrbPXc5/wLJqv/AAjtvBq+lf2TcWqrbrH9oSbzFVFG/K8DJzx7V0FFFbRjyxUb3OOpP2k3O1r9Ff8AW56H8D/+Rsu/+vJ//Rkde4V4f8D/APkbLv8A68n/APRkde4V+cZ9/vr9EfsnCv8AyLV6sKKKK+ePsAooooAKKKKACiiigDmvEv8Ax/R/9cx/M1558TP+QDB/18r/AOgvXofiX/j+j/65j+Zrzz4mf8gGD/r5X/0F6+0yvekfm2ebVzzSiiivtz8wCiiigAooooAKKKKAPob4U/8AIg6X/wBtf/Rr11tcl8Kf+RB0v/tr/wCjXrra/Icd/vVX/FL82f0Llf8AuFD/AAR/9JQUUUVxHphRRRQAUUUUAFFFFAHCV4tr/wDyHtS/6+ZP/QjXtNeLa/8A8h7Uv+vmT/0I1+l5b8cvQ/FM6/hw9ShRRRX0B8kFFFFABRRRQAVreEf+Rs0X/r9g/wDRi1k1reEf+Rs0X/r9g/8ARi1hX/hT9H+R1YX/AHin6r8z6dooor8bP6OCiiigAooooAKKKKACsnxL/wAeMf8A10H8jWtWT4l/48Y/+ug/ka6cN/GicOO/3afocXr/APyAdS/69pP/AEE14tXtOv8A/IB1L/r2k/8AQTXi1fpOW/BL1PxjOv4kPQKKKK9k+cCiiigAooooAK9w+B//ACKd3/1+v/6Ljrw+vcPgf/yKd3/1+v8A+i46+dz7/cn6o+w4V/5GS9Geh0UUV+bH7QFFFFABRRRQAUUUUAFcnrn/ACFJ/wDgP/oIrrK5PXP+QpP/AMB/9BFenl/8V+n+R4mbfwF6/ozyX4mf8h6D/r2X/wBCeuSrrfiZ/wAh6D/r2X/0J65Kv03C/wACPofiOP8A95n6hRRRXWcAUUUUAFFFFABX1nXyZX1nXxPEn/Ln/t79D9M4L/5iP+3f/bgooor4o/TArzD9qT/k2T4u/wDYoav/AOkUten15h+1J/ybJ8Xf+xQ1f/0iloA9/ooooAKKKKACiiigAooooAKKKKACiiigAooooAKKKKACkpaRm2qSc4AzwMmgDidK+KlvfeJrLRr7QNa0F9Qimm0+61SGJIrxYwGYALIzxttO7bMkbYB4BBAqaD8atL17VNLh/snVrDTNXaVNK1q8jhW0v2jBbEe2UyLuRXdTIiBlUkHpnjPDviD/AIWh42n1LWdL8R6HNHDdadoWnXegX8KW6upWS6nnaERLJIFwo3kKnGSzkDI0HR9T8UeDfhn4H/sfVtM1Pw0yDVrq80+aCCAW9rLb5iuGURy+Y7rt8pmyhJOK35V1MuZ9D0vw/wDGjTPEGraVbrpGr2Wm6w8sek6zdxwi01BkBbEe2RpF3IrupkRAyqSDyM+g18++DbPUtY0H4T+EW0TVbDUfCdxDJq1xe6fNDbxC1t5IP3U7KI5vMdl2+UzZRiTivoKomknoVFt7nkn7UX/JLtP/AOxv8K/+pBp9dXXJftSKW+F2nYYr/wAVh4V6Y/6GDT66ry2/56N+n+FZlj6KZ5bf89G/T/Cjy2/56N+n+FMB9ZniT/kFj/rsv/oLVoeW3/PRv0/wrN8RKV0sZYt++Xrj+61dOG/jROHG/wC7T9Dzvx1/yKt9/wAA/wDQ1ryWvWvHX/Iq33/AP/Q1rxHxPZ6hqHh+/ttLnS11CaIpDNISAhPGcgEjjPav0rL3ahJ+f6I/Fs2ipYqEW7XS/NnMWPxUi1Px4nh+209pLVnliGomXCs8a5cKm3kA8ZzVfWPivcWt5qv9l+Hp9W07SX2X16twsYjYfeCqQS+B6fy5ri7PQ/E/hvx34M02RNDSS3gmSD7P52wx4zKz55LnkjHGTzT4/EEHg7T/AB34e1GG4j1PULq4exiWB2NyJV2rtIBGOh/H14rP6xVs+d21fRdrpff8zv8AqGG5oulDn91aXevvNOWj7fJfI7zVPiduuNLtNA0mXXr6/tRepCJlgVIT3ZmyAc8YrZ8FeL4fGWkvdpbyWc8MrW9xaynLRSL1XPevLdS0208E2/hq5uPEVx4Z1+LTFt2cWBu0lXJJTGMBgTjn2+tbXgHUG8A+C7/WdYgvn/tLU2kjjaJRcOHIVWZCQASQTj8q2p4ip7S1R6W1200Xzv6/I5q+BofV70Fq3ZPW7d3391q1rW17m/rXj7WLbxVd6Ho/hr+2ZLaFJpJPt6QYDezL/Wuu0u4ubrT7ea8tPsN06BpLbzBJ5bd13Dg/UV5T8UT4Fm1DUv7ZtbyLxF5IW2dUnBmO35DHg7Dycc9wa7n4Zw6pb+BtJTWPMF+IjvExJcLuO0NnnO3b1ralUk60oN3+7TXZ6Xv82ceKoU44SnVhDlei1Tu9NWveaa9EraHT17h8D/8AkU7v/r9f/wBFx14fXt3wRUt4Uu8Oy/6a/TH/ADzj9q83Pf8Acn6o9XhX/kZL0Z6LRTPLb/no36f4UeW3/PRv0/wr82P2gfRTPLb/AJ6N+n+FHlt/z0b9P8KAH0Uzy2/56N+n+FHlt/z0b9P8KAH0Uzy2/wCejfp/hR5bf89G/T/CgB9cnrn/ACFJ/wDgP/oIrqfLb/no36f4VyutjGqTDOfu8n/dFell/wDFfp/keJm38Bev6M8m+Jn/ACHoP+vZf/Qnrkq634mf8h6D/r2X/wBCeuSr9Nwv8CPofiOP/wB5n6hRRRXWcAUUUUAFFFFABX1nXyZX1h5bf89G/T/CviuJP+XP/b36H6ZwX/zEf9u/+3D6KZ5bf89G/T/Cjy2/56N+n+FfFH6YPopnlt/z0b9P8KPLb/no36f4UAPopnlt/wA9G/T/AAo8tv8Ano36f4UAPopnlt/z0b9P8KPLb/no36f4UARah/x43P8A1zb+RrjK7G+Q/Ybj94x/dt6eh9q46vcy/wCCR8tnHxw9Dweiiiv04/EAooooAKKKKACiiigD0P4H/wDI2Xf/AF5P/wCjI69wrw74IqW8V3eGK/6E/T/rpHXt3lt/z0b9P8K/Ns9/31+iP2jhX/kWr1Y+imeW3/PRv0/wo8tv+ejfp/hXzx9gPopnlt/z0b9P8KPLb/no36f4UAPopnlt/wA9G/T/AAo8tv8Ano36f4UAPopnlt/z0b9P8KPLb/no36f4UAc74l/4/o/+uY/ma88+Jn/IBg/6+V/9BevQvEalb5MsW/djr9TXnvxM/wCQDB/18r/6C9fZ5ZvSPzbPNq55pRRRX25+YBRRRQAUUUUAFFFFAH0N8Kf+RB0v/tr/AOjXrra5D4VqT4C0s72H+t4GP+er+1dZ5bf89G/T/CvyLHf71V/xS/Nn9C5X/uFD/BH/ANJQ+imeW3/PRv0/wo8tv+ejfp/hXEemPopnlt/z0b9P8KPLb/no36f4UAPopnlt/wA9G/T/AAo8tv8Ano36f4UAPopnlt/z0b9P8KPLb/no36f4UAcPXi2v/wDIe1L/AK+ZP/QjXtNeLa//AMh7Uv8Ar5k/9CNfpWW/HL0PxTOv4cPUoUUUV9AfJBRRRQAUUUUAFa3hH/kbNF/6/YP/AEYtZNa3hH/ka9F7f6bD/wCjFrCv/Cn6P8jqwv8AvFP1X5n07RTPLb/no36f4UeW3/PRv0/wr8cP6OH0Uzy2/wCejfp/hR5bf89G/T/CgB9FM8tv+ejfp/hR5bf89G/T/CgB9FM8tv8Ano36f4UeW3/PRv0/woAfWT4l/wCPGP8A66D+RrT8tv8Ano36f4VleI1K2KZdm/eDrj0PtXThv40Thxv+7T9Djdf/AOQDqX/XtJ/6Ca8Wr2nX/wDkA6l/17Sf+gmvFq/SMt+CXqfjGdfxIegUUUV7J84FFFFABRRRQAV7h8D/APkU7v8A6/X/APRcdeH17d8EVLeFLvDsv+mv0x/zzj9q+ez3/cn6o+w4V/5GS9Gei0Uzy2/56N+n+FHlt/z0b9P8K/Nj9oH0Uzy2/wCejfp/hR5bf89G/T/CgB9FM8tv+ejfp/hR5bf89G/T/CgB9FM8tv8Ano36f4UeW3/PRv0/woAfXJ65/wAhSf8A4D/6CK6ny2/56N+n+FcrrYxqkwzn7vJ/3RXpZf8AxX6f5HiZt/AXr+jPJviZ/wAh6D/r2X/0J65Kut+Jn/Ieg/69l/8AQnrkq/TcL/Aj6H4jj/8AeZ+oUUUV1nAFFFFABRRRQAV9Z18mV9YeW3/PRv0/wr4riT/lz/29+h+mcF/8xH/bv/tw+imeW3/PRv0/wo8tv+ejfp/hXxR+mD68w/ak/wCTZPi7/wBihq//AKRS16Z5bf8APRv0/wAK8w/akQ/8My/Fz94x/wCKQ1f0/wCfKX2oA+gqKKKQBRRRQAUUUUAFFFFABRRRQAUUUUAFFFFABRRRQAUUUUAFFFFABRRRQB5J+1F/yS7T/wDsb/Cv/qQafXV1yn7UX/JLtP8A+xv8K/8AqQafXV0AFFFFABWZ4k/5BY/67L/6C1adZniT/kFj/rsv/oLV04b+NE4cd/u0/Q858df8irff8A/9DWvJa9a8df8AIq33/AP/AENa8lr9Ny3+E/X9Efiec/7xH0/VhRRRXqnghVLUNFstWuLKa7g897OXzoNzHCvggNjOCRnjOcdqu0Umk9GVGTi7xdgooopkhXuHwP8A+RTu/wDr9f8A9Fx14fXuHwP/AORTu/8Ar9f/ANFx187n3+5P1R9hwr/yMl6M9Dooor82P2gKKKKACiiigAooooAK5PXP+QpP/wAB/wDQRXWV4v8AELx5qGi+MNQs4IbZoo/LwZFYtzGp7MPWuihiqeFlz1dtjOeV4nN17DCpcy11dtNv1MH4mf8AIeg/69l/9CeuSryf9oD9obxH4b8ZWdtbWWlvG1gkhMsUhOTJIO0g9BXmX/DU3iv/AKB+jf8AfmX/AOO19JS4vyujBU5uV15Hny8F+LMe3iqMIcstV76/yPqWivlr/hqbxX/0D9G/78y//HaP+GpvFf8A0D9G/wC/Mv8A8drT/XTKf5pf+Ak/8QM4x/590/8AwYv8j6lor5a/4am8V/8AQP0b/vzL/wDHaP8AhqbxX/0D9G/78y//AB2j/XTKf5pf+Ah/xAzjH/n3T/8ABi/yPqWivlr/AIam8V/9A/Rv+/Mv/wAdo/4am8V/9A/Rv+/Mv/x2j/XTKf5pf+Ah/wAQM4x/590//Bi/yPqWvrOvyn/4am8V/wDQP0b/AL8y/wDx2v1Yrx8wzrCZxyfVW3yXvdW3tb8jrw/Auc8F3/taMV7b4eWXN8O9+3xIKKKK8c6wooooAKKKKACiiigCvqH/AB43P/XNv5GuMrqfEl09j4d1S5jCl4bWWRQ3TIQkZ/KvBv8AhaGq/wDPvZ/98P8A/FV20MdRwicavUxqZBjc4/eYVJqOju7HL0V8tf8ADU3iv/oH6N/35l/+O0f8NTeK/wDoH6N/35l/+O19H/rplP8ANL/wE8//AIgZxj/z7p/+DF/kfUtFfLX/AA1N4r/6B+jf9+Zf/jtH/DU3iv8A6B+jf9+Zf/jtH+umU/zS/wDAQ/4gZxj/AM+6f/gxf5H1LRXy1/w1N4r/AOgfo3/fmX/47R/w1N4r/wCgfo3/AH5l/wDjtH+umU/zS/8AAQ/4gZxj/wA+6f8A4MX+R9S0V8tf8NTeK/8AoH6N/wB+Zf8A47R/w1N4r/6B+jf9+Zf/AI7R/rplP80v/AQ/4gZxj/z7p/8Agxf5H3R8D/8AkbLv/ryf/wBGR17hXxR+xP8AGjW/iN8VNV03UrXT4IItFluFa1jdW3CeBcHc7DGHPb0r7Xr57HZhQzOt9Yw9+XbXTY76PDeP4Vh/ZuZJKotdHdWe2oUUUVwG4UUUUAFFFFABRRRQBzXiX/j+j/65j+Zrzz4mf8gGD/r5X/0F60fiv4yvfDviK3traK3dGtVkJlVicl3HYj0r5+/aA+OGu+G/Btnc21ppzyNfpGRLHIRgxyHs49BXr4bOsJguX2rfu76HLU4HzjPLrBxi/a/DeVjpaK+Wv+GpvFf/AED9G/78y/8Ax2j/AIam8V/9A/Rv+/Mv/wAdr2f9dMp/ml/4Ccf/ABAzjH/n3T/8GL/I+paK+Wv+GpvFf/QP0b/vzL/8do/4am8V/wDQP0b/AL8y/wDx2j/XTKf5pf8AgIf8QM4x/wCfdP8A8GL/ACPqWivlr/hqbxX/ANA/Rv8AvzL/APHaP+GpvFf/AED9G/78y/8Ax2j/AF0yn+aX/gIf8QM4x/590/8AwYv8j6lor5a/4am8V/8AQP0b/vzL/wDHaP8AhqbxX/0D9G/78y//AB2j/XTKf5pf+Ah/xAzjH/n3T/8ABi/yP0r+FP8AyIOl/wDbX/0a9dbXlP7LXiq78a/AjwxrV9HDFdXP2relupCDbdTIMAknoo716tXytatDE1ZV6fwyba9Hqj04YGtlcVgMT/Epe5K2q5o+67PrqgooorEsKKKKACiiigAooooA4SvFtf8A+Q9qX/XzJ/6Ea2f+Foar/wA+9n/3w/8A8VXyZ42/ab8UWHjLXraOw0gxw39xGpaGXJAkYDP7z2r6LD8S5fg25VW9fI4KnhdxHnS9nhIQbjq7zSPouivlr/hqbxX/ANA/Rv8AvzL/APHaP+GpvFf/AED9G/78y/8Ax2u7/XTKf5pf+AmH/EDOMf8An3T/APBi/wAj6lor5a/4am8V/wDQP0b/AL8y/wDx2j/hqbxX/wBA/Rv+/Mv/AMdo/wBdMp/ml/4CH/EDOMf+fdP/AMGL/I+paK+Wv+GpvFf/AED9G/78y/8Ax2j/AIam8V/9A/Rv+/Mv/wAdo/10yn+aX/gIf8QM4x/590//AAYv8j6lrW8I/wDI2aL/ANfsH/oxa+RP+GpvFf8A0D9G/wC/Mv8A8drq/hL+0j4m1z4qeDNNnsdJSC81qyt5GjhlDBXnRSRmQjOD6VE+MMqqRcIyld6bFR8E+LsK1iKkKfLDV++tlq+h+ltFFFfJHqBRRRQAUUUUAFFFFABWT4l/48Y/+ug/ka1q4v4r69ceHfDtvc2yRu7XSxkSgkYKOexHpWlOrGjNVJ7ImWFqY5fVqPxS0Rk6/wD8gHUv+vaT/wBBNeLVe8bfFvWLDwbr1zHbWJkhsLiRQ0b4JEbEZ+f2r5M/4am8V/8AQP0b/vzL/wDHa+hw/FGXYNONVvXyOCp4TcTZ0/aYSEGo6O80j6lor5a/4am8V/8AQP0b/vzL/wDHaP8AhqbxX/0D9G/78y//AB2uv/XTKf5pf+AmX/EDOMf+fdP/AMGL/I+paK+Wv+GpvFf/AED9G/78y/8Ax2j/AIam8V/9A/Rv+/Mv/wAdo/10yn+aX/gIf8QM4x/590//AAYv8j6lor5a/wCGpvFf/QP0b/vzL/8AHaP+GpvFf/QP0b/vzL/8do/10yn+aX/gIf8AEDOMf+fdP/wYv8j6lr3D4H/8ind/9fr/APouOvzq/wCGpvFf/QP0b/vzL/8AHa+1/wBifx9qHxG+Feq6lqUNtBPFrUtuq2qsq7RBA2TuZjnLnv6VwY7iTAZnR+r4dvm31Vtjej4YcRcKz/tLMowVNaaSTd3tofQNFFFfPHeFFFFABRRRQAUUUUAFcnrn/IUn/wCA/wDoIrrK8X+IXjzUNF8YahZwQ2zRR+XgyKxbmNT2YetdFDFU8LLnq7bGc8rxObr2GFS5lrq7abfqYPxM/wCQ9B/17L/6E9clXk/7QH7Q3iPw34ys7a2stLeNrBJCZYpCcmSQdpB6CvMv+GpvFf8A0D9G/wC/Mv8A8dr6SlxfldGCpzcrryPPl4L8WY9vFUYQ5Zar31/kfUtFfLX/AA1N4r/6B+jf9+Zf/jtH/DU3iv8A6B+jf9+Zf/jtaf66ZT/NL/wEn/iBnGP/AD7p/wDgxf5H1LRXy1/w1N4r/wCgfo3/AH5l/wDjtH/DU3iv/oH6N/35l/8AjtH+umU/zS/8BD/iBnGP/Pun/wCDF/kfUtFfLX/DU3iv/oH6N/35l/8AjtH/AA1N4r/6B+jf9+Zf/jtH+umU/wA0v/AQ/wCIGcY/8+6f/gxf5H1LX1nX5T/8NTeK/wDoH6N/35l/+O1+rFePmGdYTOOT6q2+S97q29rfkdeH4Fzngu/9rRivbfDyy5vh3v2+JBRRRXjnWFeYftSf8myfF3/sUNX/APSKWvT68w/ak/5Nk+Lv/Yoav/6RS0Ae/wBFFFABRRRQAUUUUAFFFFABRRRQAUUUUAFFFFABRRRQAUUUUAFFFFABRRRQB5J+1F/yS7T/APsb/Cv/AKkGn11dcp+1F/yS7T/+xv8ACv8A6kGn11dABRRRQAVmeJP+QWP+uy/+gtWnWZ4k/wCQWP8Arsv/AKC1dOG/jROHHf7tP0POfHX/ACKt9/wD/wBDWvJa9a8df8irff8AAP8A0Na8lr9Ny3+E/X9Efiec/wC8R9P1YUUUV6p4IUUUUAFFFFABXuHwP/5FO7/6/X/9Fx14fXuHwP8A+RTu/wDr9f8A9Fx187n3+5P1R9hwr/yMl6M9Dooor82P2gKKKKACiiigAooooAK+c/i1/wAlA1X/ALZf+ikr6Mr5z+LX/JQNV/7Zf+ikrgxn8Nep9fwx/vk/8L/OJ8YftQf8j9p//YMj/wDRsteP17B+1B/yP2n/APYMj/8ARsteP18NiP4sj+v8l/5F9H0CivpH9hLxpNovxx8P6DDpelSf2rcv5upXFqJLyJEgkby4pCcRqSATgZOBzjisjwz4i1fw7+1J4vOg6p4a0DVrvVNTt4Na8VbRaWB85380OwZUf5Nikq338Y5yLjRThGfNu7bHLWzarSxdfC+yX7uCmm5bptrW0Xa1n3fkeC0V93/tOJc6h4b+B+qeJdJt/iVqH9pRJqXiTw5DFLa6qpkz9iiMeC7OAQBtUEg7RywHqHxiTVT4B+LUFzqNh428Nx6QkeneB9MsLZLzw+7plZZwp3qIuG/iPGQFC12f2frJc23l5X7/AJXPmP8AXP3KEvYL942vj00moaPk1ve/vqnp1vofmBRRRXkH6WFft3X4iV+3dfUZJ/y8+X6n89+LX/MD/wBxP/cYUUUV9Qfz2FFFFABRRRQAUUUUAY/jD/kUdb/68Z//AEW1fLlfUfjD/kUdb/68Z/8A0W1fLleTjfiifo/C38Gr6r8j8/6KKltZxa3UMzQx3CxurmGUHY+Dna2CDg9DgivhT+wHsRUV9dfHbxdP44/Yp+HOsT2GnaW03iK4RbPSbVba2hRBcKqog6AADqST3Jr0n9jrxV4n8QaPotnc+JvBFx4NXSri3b4e6aLc6teNGpTfLFIAd7ld5ZpNpDDKgHj0oYRSqqmpbpPbv8/67HwmI4mq4fL546VBXhOcGnN/YbWjUHq7aXSXeR+flFfc37MtveaV4F+Ka6Ebb4TeJ7bXiieJ/EFlEba3hLBRpxkl+VZFPUYP3145FeVft6xPH8arbzdIksrpdJt47nVWgSGPWJRu3XaBCV2sCF65G3BxionheSiq1/w9f8ux1YTiJYrNZZaqdrJ682uii9rWs+bS02+6SPm6iiiuA+yPqb/gnT/yWzW/+xen/wDSm2r9Fa/Or/gnT/yWzW/+xen/APSm2r9Fa+3yn/dl6s/knxJ/5H8v8MfyCiiivZPy0KKKKACiiigAooooA8K+Ov8AyN1p/wBeKf8AoySvln9qD/kQdP8A+wnH/wCipa+pvjr/AMjdaf8AXin/AKMkr5Z/ag/5EHT/APsJx/8AoqWvl8f9s/oDg74sJ/Xc+X6KK9T/AGa/Gk3g/wCLXh5bfS9Kvp9R1G0shcajaid7VXnQM8OTtVyCRuIJAPGK+apxU5KLdrn77i608Ph51oR5nFXte1/nrb7meWUV9M/HrXLrw7+3Jrl7ZHR47walbxQz+IF3WMDyW0aCaXPAVC2/JyAVBwcYr1f9o59f1/8AZMt73xRqOi/FDXINZz/wlXhfyJbTTYdwHltJGEOWyF4QDLLk5AJ7Vhb+097WF+nb5/oz5WXEcovAt0ly4hQ+1rFzV9uWzS6tyi30Teh8H0V+rOnm8jht0sDaL4JHhQzv8HW0y2TVmJTbyjEPgnJJJ5IxtJOa/Kq4jMdxKjRNCysQY2zlOehz3FTicL9X5db3/r+tn5G2QcQf246q9nyclvtX3vo7xjZq2tuaLvpJ6kdFFFcJ9efqZ+xX/wAmy+Df+3z/ANLZ69vrxD9iv/k2Xwb/ANvn/pbPXt9fo2F/3en6L8j+GOIv+R1jf+vtT/0thRRRXUfPBRRRQAUUUUAFFFFAHyJXw/8AEL/kfvE3/YTuf/RrV9wV8P8AxC/5H7xN/wBhO5/9GtXwuN+GJ/XXCX8er6L8zn6KK+v/ANm7xpNrn7Nvxq0QaXpWn2uk+GjtmsbUJPdO6zbpJ5CSzthQByAAOAK4aFJVp8rdtH+Gp9pm2YTyzDrERp865op62tzSUb7O+r2/E+QKK+lv2Q/F3i2wW80vwx428D+AEXUIJ7y88RNEl7fxv8vkQmRG3qvlk7V2EGQfNzx7rJpdjD+31qe/wNcaebnRWe0vnsY5YYLjAH9qMobZ5eQy7ic7iM4Y8dNPCe0hGalu0tv+D+djwcdxK8Biq2GnRT5ISmrS1fLbRpxSV7391zdlqr6H56UV9sftjtrF18BfCM3iDU7P4jaq+rzSJ440a2gWzhgw6i13RH7zHa3QDKEZJXNfE9c+Io+wnyXv/Xz/ADPbyXNP7Wwv1nlUdZLR3Xuu102ov74p+QV2/wADP+S2fD7/ALGHT/8A0pjriK7f4Gf8ls+H3/Yw6f8A+lMdZ0v4kfVHbmP+5Vv8MvyZ+wlFFFfpZ/A4UUUUAFFFFABRRRQAV5z8df8AkUbT/r+T/wBFyV6NXnPx1/5FG0/6/k/9FyVz4j+FI9fKP9/pep81fEL/AJEHxN/2DLn/ANFNXw/X3B8Qv+RB8Tf9gy5/9FNXw/XxON+KJ/WnCX8Cr6r8gorS8N60vh3XrHU206x1YWsol+xalEZbabH8MiAjcvtnmvpz9tLW5/EXw5+BGq3UdvHcXmgy3EkdtCsUSswgJCooAVeeAK5YUlOnOd9Y9PnY+jxWYTw2Nw+E9neNXmXNfZqLltbXbut+p8o0V+jXwj8QeKPHXwv8VjXtV8GeOtBufDqyaf8AD3wgtu91YMygqrxkK0ZTIBBZ2Dfd5ABxf2Vl1KP4A+Fx4Y12w+F+qSa+1vqGp63YQsPECmRiI7d5eXZVGzavO5CARya7o4HmcbS3Te3b52/E+Rq8YSo060p0VzU5xj8bt70W7v8Ad8yta2kJK+zaTa/P+ivX/wBrZY/+GhvGLQ+HZ/C8bXKkWFxGqMT5ahpQEJXEjAuCpIO7Oea8grzakfZzcOzPu8FifrmFpYm1ueKla97XV7XWj9Qr9Ff+CdP/ACRPW/8AsYZ//Sa2r86q/RX/AIJ0/wDJE9b/AOxhn/8ASa2r1cp/3lejPzrxJ/5EEv8AFH8z6mooor7c/kkKKKKACiiigAooooAK+c/i1/yUDVf+2X/opK+jK+c/i1/yUDVf+2X/AKKSuDGfw16n1/DH++T/AML/ADifGH7UH/I/af8A9gyP/wBGy14/XsH7UH/I/af/ANgyP/0bLXj9fDYj+LI/r/Jf+RfR9Aor6R/YS8aTaL8cfD+gw6XpUn9q3L+bqVxaiS8iRIJG8uKQnEakgE4GTgc44rI8M+ItX8O/tSeLzoOqeGtA1a71TU7eDWvFW0WlgfOd/NDsGVH+TYpKt9/GOci40U4Rnzbu2xy1s2q0sXXwvsl+7gppuW6ba1tF2tZ935HgtFfd/wC04lzqHhv4H6p4l0m3+JWof2lEmpeJPDkMUtrqqmTP2KIx4Ls4BAG1QSDtHLAeofGJNVPgH4tQXOo2Hjbw3HpCR6d4H0ywtkvPD7umVlnCneoi4b+I8ZAULXZ/Z+slzbeXlfv+Vz5j/XP3KEvYL942vj00moaPk1ve/vqnp1vofmBRRRXkH6WFft3X4iV+3dfUZJ/y8+X6n89+LX/MD/3E/wDcYUUUV9Qfz2FeYftSf8myfF3/ALFDV/8A0ilr0+vMP2pP+TZPi7/2KGr/APpFLQB7/RRRQAUUUUAFFFFABRRRQAUUUUAFFFFABRRRQAUUUUAFFFFABRRVbUb1NN0+6u5BmO3iaVseigk/yoAs0V4b4V8ZeKo7H4ceLNR8QS6jYeMJ0iudGa1gS3sVuIXmg8hljEpKFFQmR3DBmOBxj3KqlHlJTueSftRf8ku0/wD7G/wr/wCpBp9dXXJftSMq/C7TtxAz4w8K4yf+pg0+uq86P++v5ipKH0Uzzo/76/mKPOj/AL6/mKdmA+szxJ/yCx/12X/0Fq0POj/vr+YqhrkbXWm7YFMzCVSVjG442tzxXRh9K0WzixmuHml2POPHX/Iq33/AP/Q1ryWvZvGmj38/hm8SOxuZHOzCrExJ+de2K8s/4RfWf+gRff8AgM/+FfpGX1aapO8lv38kfjOcYetKvFxg3p2fdmZRWn/wi+s/9Ai+/wDAZ/8ACj/hF9Z/6BF9/wCAz/4V6ntqX8y+88P6tX/59v7mZlFaf/CL6z/0CL7/AMBn/wAKP+EX1n/oEX3/AIDP/hR7al/MvvD6tX/59v7mZlFaf/CL6z/0CL7/AMBn/wAKP+EX1n/oEX3/AIDP/hR7al/MvvD6tX/59v7mZle4fA//AJFO7/6/X/8ARcdeRf8ACL6z/wBAi+/8Bn/wr2L4O2k+l+GbqK8hktJWvGYJOhRiNiDOD24P5V8/nlSEsG1GSeqPreF6NWnmKlOLSs90d9RTPOj/AL6/mKPOj/vr+Yr87sz9iH0Uzzo/76/mKPOj/vr+YoswH0Uzzo/76/mKPOj/AL6/mKLMB9FM86P++v5ijzo/76/mKLMB9fOfxa/5KBqv/bL/ANFJX0T50f8AfX8xXhHxM8M6xqXjfUrmz0q+u7d/L2zQWzujYiQHBAweQR+FcOMi3TVl1PrOGqkIYyTk7e6/zR8PftQf8j9p/wD2DI//AEbLXj9fRX7SHwn8b6x44sZrDwb4gvYV06NDJb6XPIobzZTjITrgj868p/4Ul8RP+hB8T/8Agmuf/iK+Jr0qjqSai/uP6zyfMMHHAUVKtFO38y/zOq/Z4+NXhz4H68de1HwJ/wAJXr1vKJNOvv7Yks/sYKMjjYqMsm4N/EOMcVoap8cvAeo/EzUPEZ+EFhLouq20kep6NeaxPO8tw8rSNcw3BUNA5JAwq4wDjGeOF/4Ul8RP+hB8T/8Agmuf/iKP+FJfET/oQfE//gmuf/iKcZYiMVBR0X91f5EVMPk1bETxU63vzXK2qslp0SSnZW3VkrO7Wruep+IP2vpYdO8HaL4F8G2Pgrw14Z1SPWIdNa7kvmnuFZm/eSuFJQ724xnn73Axqat+2FoUDeLdW8K/Cux8NeMvFFrLa6hrz6tLdgiUgyskDIFQseeDjOCd2MHxj/hSXxE/6EHxP/4Jrn/4ij/hSXxE/wChB8T/APgmuf8A4ir9ri+z+78tNPkcf9mcO6e9HS//AC8fvXfM+f3/AH9dff5ji6K7T/hSXxE/6EHxP/4Jrn/4ij/hSXxE/wChB8T/APgmuf8A4iuT2NT+V/cfT/2lgv8An/D/AMCX+Zxdft3X48f8KS+In/Qg+J//AATXP/xFfsJ50f8AfX8xX0uSwnH2nMrbfqfgfipiaGI+pexmpW9ps0/5Ow+imedH/fX8xR50f99fzFfTWZ+CD6KZ50f99fzFHnR/31/MUWYD6KZ50f8AfX8xR50f99fzFFmA+imedH/fX8xR50f99fzFFmBleMP+RR1v/rxn/wDRbV8uV9SeKgbrwxq8MI86aSzmRI4/mZmKEAADqSa+dP8AhC/EP/QC1P8A8A5P/ia8rGRk5KyP0LhmrTp0ainJLVdfI/OapbWSOG6heaLz4VcM8W4rvUHlcjpkcZrr/wDhSXxE/wChB8T/APgmuf8A4ij/AIUl8RP+hB8T/wDgmuf/AIivifY1f5X9x/WjzHBPT28f/Al/meweLv2ovh/4k+EsfgC3+Df9n6TZGafS/wDiqLiX7FdSK4E3MQaTDSE7GbaelUfh9+054O8AHR9Zt/g3pD+OdLtRbwa5b6pPBAXCFBK9oFKFyD8zZBJJOR28t/4Ul8RP+hB8T/8Agmuf/iKP+FJfET/oQfE//gmuf/iK6/a4rmUuXVf3V/kfNLLcgVGVD2vuybbXtp6t/Ff37tS+0tn1TPTtA/aut7/wz4g8P/EXwNaePdK1bWpNf8tdQl054Lp/vbXjDHaOQBwQCQSRxXE/Hb43T/GrWtIlTRbXw5oui2Eem6ZpVq5kFvCvYuQCx/AAADjOScf/AIUl8RP+hB8T/wDgmuf/AIij/hSXxE/6EHxP/wCCa5/+IqJSxM48kk7en62udWHw2R4XEfWaM4qWtvf0V0k2o83Km0rNpJs4uiu0/wCFJfET/oQfE/8A4Jrn/wCIo/4Ul8RP+hB8T/8Agmuf/iK5/Y1P5X9x7n9pYL/n/D/wJf5nuX/BOn/ktmt/9i9P/wClNtX6K18FfsGfD3xT4P8Ai/rF7r3hrWNEs5NCmhS41Gwlt42c3FuQoZ1ALYVjjrgH0r7y86P++v5ivs8qjKOGSa6s/lXxErU62eynSkpLljqnfoPopnnR/wB9fzFHnR/31/MV7FmfmQ+imedH/fX8xR50f99fzFFmA+imedH/AH1/MUedH/fX8xRZgPopnnR/31/MUedH/fX8xRZgeG/HX/kbrT/rxT/0ZJXyz+1B/wAiDp//AGE4/wD0VLX1r8ZNB1PWPE9rNYadd30K2aoZLaBpFDb3OMgHnBH5182/tIfDXxdrHgexhsPC2tXsy6jG5jt9OmkYL5UozgL0yR+dfM46Enz2R+8cI4mhTeE55pW7tHx5Xf8AwX+IHhz4aeLE1zxD4N/4TFrYxzWMP9qSWP2a4SRXWXKK2/G3G1hjmqn/AApL4if9CD4n/wDBNc//ABFH/CkviJ/0IPif/wAE1z/8RXzkadaElJRd15H7viMVl2KpSoVa8eWWjtPlf3xaa+TPSfiL+0h4R8d/FCw8bD4T2Ed27S/2za6lqst7FqatGsa4BRRCyKp2sg6kEg4p3ij9qTTYfhpeeB/h34AtfAGj6hdJd37tqcuozTOjIy4eRRtGY1yDu44GMnPmn/CkviJ/0IPif/wTXP8A8RR/wpL4if8AQg+J/wDwTXP/AMRXQ6mJfM7b7+6v8jxY4HIYxpR9onGnblTqyaVneN05tPl+zdO2yskj3eT9tzRX8W/8J2PhLpo+Jf2X7OPEJ1ecwhvL8sP9l27fu8fe3Y43V8t6hfTanfXN5cNvuLiRpZGwBlmJJOB05Ndb/wAKS+In/Qg+J/8AwTXP/wARR/wpL4if9CD4n/8ABNc//EVFR4it8af3f5I6sBSyXLG3hakVdJa1ObRXslzSdoq7slZLscXRXaf8KS+In/Qg+J//AATXP/xFH/CkviJ/0IPif/wTXP8A8RWHsan8r+49j+0sF/z/AIf+BL/M/Rj9iv8A5Nl8G/8Ab5/6Wz17fXjf7Iuk33hr9nnwnpur2VxpWow/a/NtL2JoZY83czDcjAEZUgjI6EGvYfOj/vr+Yr9BwqaoU010X5H8TcQTjPOMZKLunVqf+lMfRTPOj/vr+Yo86P8Avr+YrqszwR9FM86P++v5ijzo/wC+v5iizAfRTPOj/vr+Yo86P++v5iizAfRTPOj/AL6/mKPOj/vr+YoswPkevh/4hf8AI/eJv+wnc/8Ao1q++f8AhC/EP/QC1P8A8A5P/ia+N/HnwZ+IF1448RTQ+BfEs0Mmo3DpJHpFwysplYgghOQRXxGMpzcVaLP6u4VxmGp1qrnVitFu13PLq+iPhD+0z4K+Fvw91Pw1J8KP7Xn1qz+xa3f/APCRzwf2gmXx+78thFgOR8hB75ryv/hSXxE/6EHxP/4Jrn/4ij/hSXxE/wChB8T/APgmuf8A4iuCkq9GXNCOvpf80fb5g8pzOkqGKrJxunZVHHVbfDJN2euvWz3SOv8ACfxf+HOkrqlprnwb0/X9Lk1GS+01F1me2ubKNulu9wqlp0UAY3Ac7ic547R/239Zv/ijqHiTU/C2m3vh+80ZvDz+G1laOMWRYttEuCd/JBbbgg42jjHjn/CkviJ/0IPif/wTXP8A8RR/wpL4if8AQg+J/wDwTXP/AMRWsamKirRTXy/4Gp59XA5DiJOdaak2mtasna9r2vP3W7K7jZt63udv8Sv2htK8SfDGH4f+C/Alr4E8MG//ALSuoV1CS/muJgoAJlkUED8zwoBABB8UrtP+FJfET/oQfE//AIJrn/4ij/hSXxE/6EHxP/4Jrn/4isaka9R3lF/cepg6mVYCm6WHqxSbbd58zbe7blJtv1Zxddv8DP8Aktnw+/7GHT//AEpjpn/CkviJ/wBCD4n/APBNc/8AxFdj8G/hD470v4v+Br298FeIrSzt9dsZprifSp0jiRbhCzMxTAUAEkngAUUqNT2kfde66CzDMcFLB1kq0fhl9pdn5n6rUUzzo/76/mKPOj/vr+Yr9Hsz+Fx9FM86P++v5ijzo/76/mKLMB9FM86P++v5ijzo/wC+v5iizAfRTPOj/vr+Yo86P++v5iizAfXnPx1/5FG0/wCv5P8A0XJXofnR/wB9fzFcH8ZNPutY8MWsNhbTX0y3iuY7aMyMF2OM4GeMkfnXPXT9lI9XKZKOOpNvS58x/EL/AJEHxN/2DLn/ANFNXw/X35488CeJbrwP4ihh8ParNNJp1wiRx2UrMzGJgAAF5JNfG/8AwpL4if8AQg+J/wDwTXP/AMRXxmMpzclaLP6p4Vx2Fp0aqnVitVvJdvU5/wAL6hpmk+ItOvNZ0n+3dKgmV7nTftLW/wBpjB5TzF+ZM+o5Fe6fF/8Aaa8G/FLwHpHh+D4Uro91oVulrot8/iGa5WyiDxllMRjUShlj2/OSRnOa8r/4Ul8RP+hB8T/+Ca5/+Io/4Ul8RP8AoQfE/wD4Jrn/AOIrlh7enFwjHR76f8A+kxUcoxlelia1Zc9PWNqrSXyUknfZ3TutHpoex+G/2uvDPgCa91zwd8HtH8OeN7y1NtJq8WpzyWqbsbzHZkbYwSowqtx3J5zk+G/2ntAl+Hvh3wt4/wDhraePF8PTSy6beNqsti6eY5dhIEVhIM44PBAGQTzXmX/CkviJ/wBCD4n/APBNc/8AxFH/AApL4if9CD4n/wDBNc//ABFa+1xXb/yVW+61jzv7N4f1ftFdtPm9rLm0TStLn5kkpNWTSs3oTfGr4t6l8bviHqHivU7aCxluAkUVpb/chiQbUTJ5Y46k9STwBgDha7T/AIUl8RP+hB8T/wDgmuf/AIij/hSXxE/6EHxP/wCCa5/+IrmlTrTk5Si7vyPew+Ky3C0YUKFWEYRSSXMtEtupxdfor/wTp/5Inrf/AGMM/wD6TW1fD3/CkviJ/wBCD4n/APBNc/8AxFfeX7BnhrV/B/wg1iy17Sr3RLyTXZpkt9Rt3t5GQ29uAwVwCVyrDPTIPpXq5VTnHEpuL2Z+deImMw1bIpQpVYyfNHRNPqfStFM86P8Avr+Yo86P++v5ivtLM/lUfRTPOj/vr+Yo86P++v5iizAfRTPOj/vr+Yo86P8Avr+YoswH0Uzzo/76/mKPOj/vr+YoswH185/Fr/koGq/9sv8A0UlfRPnR/wB9fzFeEfEzwzrGpeN9SubPSr67t38vbNBbO6NiJAcEDB5BH4Vw4yLdNWXU+s4aqQhjJOTt7r/NHw9+1B/yP2n/APYMj/8ARsteP19FftIfCfxvrHjixmsPBviC9hXTo0Mlvpc8ihvNlOMhOuCPzryn/hSXxE/6EHxP/wCCa5/+Ir4mvSqOpJqL+4/rPJ8wwccBRUq0U7fzL/M6r9nj41eHPgfrx17UfAn/AAlevW8ok06+/tiSz+xgoyONioyybg38Q4xxWhqnxy8B6j8TNQ8Rn4QWEui6rbSR6no15rE87y3DytI1zDcFQ0DkkDCrjAOMZ44X/hSXxE/6EHxP/wCCa5/+Io/4Ul8RP+hB8T/+Ca5/+IpxliIxUFHRf3V/kRUw+TVsRPFTre/NcraqyWnRJKdlbdWSs7tau56n4g/a+lh07wdovgXwbY+CvDXhnVI9Yh01ruS+ae4Vmb95K4UlDvbjGefvcDGpq37YWhQN4t1bwr8K7Hw14y8UWstrqGvPq0t2CJSDKyQMgVCx54OM4J3YwfGP+FJfET/oQfE//gmuf/iKP+FJfET/AKEHxP8A+Ca5/wDiKv2uL7P7vy00+Rx/2Zw7p70dL/8ALx+9d8z5/f8Af119/mOLortP+FJfET/oQfE//gmuf/iKP+FJfET/AKEHxP8A+Ca5/wDiK5PY1P5X9x9P/aWC/wCf8P8AwJf5nF1+3dfjx/wpL4if9CD4n/8ABNc//EV+wnnR/wB9fzFfS5LCcfacytt+p+B+KmJoYj6l7Galb2mzT/k7D6KZ50f99fzFHnR/31/MV9NZn4IPrzD9qT/k2T4u/wDYoav/AOkUtemedH/fX8xXmH7UkyH9mX4uAOpP/CIav3/6cpaNQPoKiiikAUUUUAFFFFABRRRQAUUUUAFFFFABRRRQAUUUUAFFFFABTJoUuIXikXdG6lWU9wRgin0UAeX+Fvg7f6LN4Zs9R8Qw6p4d8LyNJo9imnmGdSEeKHz5vNZZfLidlG2OPJwTnGK0/FnwA+F/j3XJtZ8TfDfwj4i1iZVWXUNW0K1urhwoCqGkkjLEAAAZPAFd7RVOTluJJLY+X/2g/wBmX4PaL4D0q40/4T+B7C4fxb4YtmltvDlnGzRS67YRSxkrGCVeN3Rl6MrMDkEivS/+GTvgh/0Rv4f/APhL2P8A8ao/aW/5J1pH/Y5+E/8A1IdOr1WpGeVf8MnfBD/ojfw//wDCXsf/AI1R/wAMnfBD/ojfw/8A/CXsf/jVeq0UAeVf8MnfBD/ojfw//wDCXsf/AI1R/wAMnfBD/ojfw/8A/CXsf/jVeq0UAeVf8MnfBD/ojfw//wDCXsf/AI1R/wAMnfBD/ojfw/8A/CXsf/jVeq0UAeVf8MnfBD/ojfw//wDCXsf/AI1R/wAMnfBD/ojfw/8A/CXsf/jVeq0UAeVf8MnfBD/ojfw//wDCXsf/AI1R/wAMnfBD/ojfw/8A/CXsf/jVeq0UAeVf8MnfBD/ojfw//wDCXsf/AI1R/wAMnfBD/ojfw/8A/CXsf/jVeq0UAeVf8MnfBD/ojfw//wDCXsf/AI1R/wAMnfBD/ojfw/8A/CXsf/jVeq0UAeVf8MnfBD/ojfw//wDCXsf/AI1R/wAMnfBD/ojfw/8A/CXsf/jVeq0UAeVf8MnfBD/ojfw//wDCXsf/AI1R/wAMnfBD/ojfw/8A/CXsf/jVeq0UAeVf8MnfBD/ojfw//wDCXsf/AI1Xmn7Mv7Mvwe179m34Uanqfwn8D6jqV74S0m5ury78OWcs08r2cTPI7tGSzMxJLE5JJJr6gryr9k7/AJNZ+Df/AGJmjf8ApDDQAf8ADJ3wQ/6I38P/APwl7H/41R/wyd8EP+iN/D//AMJex/8AjVeq0UAeVf8ADJ3wQ/6I38P/APwl7H/41R/wyd8EP+iN/D//AMJex/8AjVeq0UAeVf8ADJ3wQ/6I38P/APwl7H/41R/wyd8EP+iN/D//AMJex/8AjVeq0UAeVf8ADJ3wQ/6I38P/APwl7H/41R/wyd8EP+iN/D//AMJex/8AjVeq0UAeVf8ADJ3wQ/6I38P/APwl7H/41R/wyd8EP+iN/D//AMJex/8AjVeq0UAeVf8ADJ3wQ/6I38P/APwl7H/41R/wyd8EP+iN/D//AMJex/8AjVeq0UAeVf8ADJ3wQ/6I38P/APwl7H/41R/wyd8EP+iN/D//AMJex/8AjVeq0UAeVf8ADJ3wQ/6I38P/APwl7H/41R/wyd8EP+iN/D//AMJex/8AjVeq0UAeVf8ADJ3wQ/6I38P/APwl7H/41R/wyd8EP+iN/D//AMJex/8AjVeq0UAfL/7TX7Mvwe0H9m34r6npnwn8D6dqVl4S1a5tby08OWcU0EqWcrJIjrGCrKwBDA5BAIr0v/hk74If9Eb+H/8A4S9j/wDGqP2sf+TWfjJ/2Jms/wDpDNXqtAHlX/DJ3wQ/6I38P/8Awl7H/wCNUf8ADJ3wQ/6I38P/APwl7H/41XqtFAHlX/DJ3wQ/6I38P/8Awl7H/wCNUf8ADJ3wQ/6I38P/APwl7H/41XqtFAHlX/DJ3wQ/6I38P/8Awl7H/wCNUf8ADJ3wQ/6I38P/APwl7H/41XqtFAHlX/DJ3wQ/6I38P/8Awl7H/wCNUf8ADJ3wQ/6I38P/APwl7H/41XqtFAHlX/DJ3wQ/6I38P/8Awl7H/wCNUf8ADJ3wQ/6I38P/APwl7H/41XqtFAHlX/DJ3wQ/6I38P/8Awl7H/wCNUf8ADJ3wQ/6I38P/APwl7H/41XqtFAHlX/DJ3wQ/6I38P/8Awl7H/wCNUf8ADJ3wQ/6I38P/APwl7H/41XqtFAHlX/DJ3wQ/6I38P/8Awl7H/wCNUf8ADJ3wQ/6I38P/APwl7H/41XqtFAHlX/DJ3wQ/6I38P/8Awl7H/wCNUf8ADJ3wQ/6I38P/APwl7H/41XqtFAHy/wDCf9mX4Pal48+M9vd/CfwPdW9h4tt7azim8OWbrbRHQtJlMcYMeEUySyPtGBukY9WJr0v/AIZO+CH/AERv4f8A/hL2P/xqj4N/8lF+O3/Y523/AKj2jV6rQB5V/wAMnfBD/ojfw/8A/CXsf/jVH/DJ3wQ/6I38P/8Awl7H/wCNV6rRQB5V/wAMnfBD/ojfw/8A/CXsf/jVH/DJ3wQ/6I38P/8Awl7H/wCNV6rRQB5V/wAMnfBD/ojfw/8A/CXsf/jVH/DJ3wQ/6I38P/8Awl7H/wCNV6rRQB5V/wAMnfBD/ojfw/8A/CXsf/jVH/DJ3wQ/6I38P/8Awl7H/wCNV6rRQB5V/wAMnfBD/ojfw/8A/CXsf/jVH/DJ3wQ/6I38P/8Awl7H/wCNV6rRQB5V/wAMnfBD/ojfw/8A/CXsf/jVH/DJ3wQ/6I38P/8Awl7H/wCNV6rRQB5V/wAMnfBD/ojfw/8A/CXsf/jVH/DJ3wQ/6I38P/8Awl7H/wCNV6rRQB5V/wAMnfBD/ojfw/8A/CXsf/jVH/DJ3wQ/6I38P/8Awl7H/wCNV6rRQB5V/wAMnfBD/ojfw/8A/CXsf/jVeaa/+zL8Hof2kvAumR/CfwOmm3PhLxDcz2a+HLMQyyx3mirHIyeXhmRZpQrEZAkcD7xz9QV5V4j/AOTpvh5/2Jnib/0u0GgA/wCGTvgh/wBEb+H/AP4S9j/8ao/4ZO+CH/RG/h//AOEvY/8AxqvVaKAPKv8Ahk74If8ARG/h/wD+EvY//GqP+GTvgh/0Rv4f/wDhL2P/AMar1WigDlv+FV+Cv+hP0H/wWQf/ABNcxefstfBfULue6uvhF4Dubmd2llmm8NWTvI7HLMzGLJJJJJNeoUUAeVf8MnfBD/ojfw//APCXsf8A41R/wyd8EP8Aojfw/wD/AAl7H/41XqtFAHlX/DJ3wQ/6I38P/wDwl7H/AONUf8MnfBD/AKI38P8A/wAJex/+NV6rRQB5V/wyd8EP+iN/D/8A8Jex/wDjVH/DJ3wQ/wCiN/D/AP8ACXsf/jVeq0UAeVf8MnfBD/ojfw//APCXsf8A41R/wyd8EP8Aojfw/wD/AAl7H/41XqtFAHlX/DJ3wQ/6I38P/wDwl7H/AONUf8MnfBD/AKI38P8A/wAJex/+NV6rRQB5V/wyd8EP+iN/D/8A8Jex/wDjVH/DJ3wQ/wCiN/D/AP8ACXsf/jVeq0UAfL/7Pn7Mvwe1rwHqtxqHwn8D39wni3xPbLLc+HLORlii12/iijBaMkKkaIir0VVUDAAFel/8MnfBD/ojfw//APCXsf8A41R+zT/yTrV/+xz8Wf8AqQ6jXqtAHlX/AAyd8EP+iN/D/wD8Jex/+NUf8MnfBD/ojfw//wDCXsf/AI1XqtFAHlX/AAyd8EP+iN/D/wD8Jex/+NUf8MnfBD/ojfw//wDCXsf/AI1XqtFAHlX/AAyd8EP+iN/D/wD8Jex/+NUf8MnfBD/ojfw//wDCXsf/AI1XqtFAHlX/AAyd8EP+iN/D/wD8Jex/+NUf8MnfBD/ojfw//wDCXsf/AI1XqtFAHlX/AAyd8EP+iN/D/wD8Jex/+NUf8MnfBD/ojfw//wDCXsf/AI1XqtFAHlX/AAyd8EP+iN/D/wD8Jex/+NUf8MnfBD/ojfw//wDCXsf/AI1XqtFAHlX/AAyd8EP+iN/D/wD8Jex/+NUf8MnfBD/ojfw//wDCXsf/AI1XqtFAHlX/AAyd8EP+iN/D/wD8Jex/+NUf8MnfBD/ojfw//wDCXsf/AI1XqtFAHlX/AAyd8EP+iN/D/wD8Jex/+NUf8MnfBD/ojfw//wDCXsf/AI1XqtFAHy/+01+zL8HtB/Zt+K+p6Z8J/A+nalZeEtWubW8tPDlnFNBKlnKySI6xgqysAQwOQQCK9L/4ZO+CH/RG/h//AOEvY/8Axqj9rH/k1n4yf9iZrP8A6QzV6rQB5V/wyd8EP+iN/D//AMJex/8AjVH/AAyd8EP+iN/D/wD8Jex/+NV6rRQB5V/wyd8EP+iN/D//AMJex/8AjVH/AAyd8EP+iN/D/wD8Jex/+NV6rRQB5V/wyd8EP+iN/D//AMJex/8AjVH/AAyd8EP+iN/D/wD8Jex/+NV6rRQB5V/wyd8EP+iN/D//AMJex/8AjVH/AAyd8EP+iN/D/wD8Jex/+NV6rRQB5V/wyd8EP+iN/D//AMJex/8AjVH/AAyd8EP+iN/D/wD8Jex/+NV6rRQB5V/wyd8EP+iN/D//AMJex/8AjVH/AAyd8EP+iN/D/wD8Jex/+NV6rRQB5V/wyd8EP+iN/D//AMJex/8AjVH/AAyd8EP+iN/D/wD8Jex/+NV6rRQB5V/wyd8EP+iN/D//AMJex/8AjVH/AAyd8EP+iN/D/wD8Jex/+NV6rRQB5V/wyd8EP+iN/D//AMJex/8AjVeaftNfsy/B7Qf2bfivqemfCfwPp2pWXhLVrm1vLTw5ZxTQSpZyskiOsYKsrAEMDkEAivqCvKv2sf8Ak1n4yf8AYmaz/wCkM1AB/wAMnfBD/ojfw/8A/CXsf/jVH/DJ3wQ/6I38P/8Awl7H/wCNV6rRQBBY2Ntpllb2dnbxWlpbxrDDbwIEjjRRhVVRwAAAABwAKnoooAKKKKACiiigAooooAKKKKACiiigAooooAKKKKACiiigAooooAayrIMMoYZBwRnkHIP506iigAooooAKKKKACiiigDwH9pbUPib4P8N+IPGOheOdN8NaHo0Mclvpg0qO4kvSSgYSyy52EsSFCLyCMnJ45Wz+MfxH+Luu+BfCHh/UbbwJq2oeGk8Ravqract2yBjsVIopTtCsdrc8gOOePmP2gvCnxR8efFayhPw/PjL4a6QY7i30uLW7WwS/udgO+feSzKrFlCbQDjrgnNvVvDvxTs/iV4f+LOkfD+2fU5dHk0TVPB7a5AskKLMzRulzjyyCAjYAyMYx3HZHl5Ve1/l/X3nM78z3t8zf+DnxI+IPj3wT4t0R7rR5fHPhnWpNGm1W7hZbaZFIzOYo8fPjdhRtUkDkc1x/g/42eONQ/ZL8d+Mb3XBP4o0u9uoLa/WzhQIqNGFxGE2H7zfeBPPU12Hwt8G+OfhL8PvFniF/DFv4j8d+JNZk1a40G11KO2jiEjgeWJ3BXKKWbvnOAe9cl+zzovxk+FvgjW9Bf4cWdvcG6m1a3ur/AF2Bo7hnki3WoWLcUYoJNshO3cBkYo93Vq267fMeul7mh+zR8ULrx94mjW5+OUHjeX7EXm8OP4aj02RJCFJZZMK0mzkHaCDnJxX03Xzh4U+H/jz4iftBaL8SPF3hSz8AWug2ElrFYxajFfXN87q65eSIbdihyecEEAAHJI+j6xq25tP0/Q0p3tqFFFFYmgUUUUAFFFFABTUVY1VVUKqjAVRgAelOooAKKKKACiiigAqpq323+y7z+zPs/wDaPkv9m+1bvJ83adm/bztzjOOcZq3Wb4kudSs/D2qXGj2iX+rRWsr2dpI4RZpghKIWJAALYGSR160wPmqX4h/E/wCFv7QnhLwn4h8XWfjfTdftZbq6s7fSI7RtPRQ5LIUyxUbDguTkKwIB5rmJvjZ8W7z4VXXxutvEWn2/hiHUMR+Dm0yMrLaCcQZa5P7wOWPOOOMjH3a0/gz4X+K3h3xnqGt+MPhRJrHiLxFOLfUvFE3iWzAsrNmClIbddxVEXnarZbaBnoBmW3wT+Llv8KZvgifD2nP4Yk1DcPGH9pptS0M4mKi2/wBZv3A+3OP9qu73b626dvn/AFucnvW6/id/+018TviB4N8N6F4k8MatpukeH7y6soQothcXkxmyzBi4MaIFAxtDEknkU79pr4/XfgDxfoXg/T/E9j4I+2Wj6hf+Ir2wa9a2hDFESGAAiR2ZW4I4A7VT/ao8H/EHxloOjeDfB3gL+19G0+a0vV1f+2LaD5oty+R5MhU9Nvz5xz0pvirw38T7j4jeDvi3pvw+tZddg02fStT8Jza1B5kSeY5jkjucCMkhsnqQPlxySIio2Tduvb5f0y5OV2keofs++Kz4w+H63x8eW/xFb7VIn9sQacNPYAYIjeAfcYZzyASGB9z6XXjn7Nvwv1v4f6X4p1PxHBa6frHifWJtXl0uyk8yKyDniLcOGI5yRx0617HXPUtzOxtG/KrhRRRWZQUUUUAFFFFADXVZFZWUMrDBVhkEelOoooAKKKKACiiigAri/iVofjbxBa2dp4O8T2XhEEu13qU+ni9nXGNixRuQmD824t04xXaV4d+1Xp/xN8Q+E7DQfh5pL6ha6i7x6zNb30FrcLbjb+6jeVgF8wFwWAbG3pzzcFeSRMtjxvwt+1N8Q7v4STRPJY6p4qvPFUfhfStf+zBYJt4yZjGoCkr2wMfOuVODn1HwB408f+DPjhc/DXxh4jtfGpvtFOsabqpsI7B0dXKGJ0jyNpKsc8nj3wOM1b4V+PPFfwt0TR9H+Glr8O73wTqlpq2i2dxrsN6uosnmeYrPGBsfJVtzn5ix5HWu5+H/AIN8c+LPjRd/E7xp4YtvCktjov8AZGmaJHqMd5K5Ll2keVBtAOSB3+b2yeqXJZ2t+HyMI811uQ/Crx58Qb/9obxh4N8W61p91BY6NDeRW2l2Yjt7eWRk+6zAyPgMRlm564FcT8Yrj4z/AAvuvDGnWfxn/t7XvEWpJYWOmL4VsoflJG+Vn+chUyufl7/Wr3gax+L1r+0VqnjrUvhP9g0/Xra20y4j/wCEjs5PsMatGGnyvMmApOwKCema7jw98N/Enib9prWfH3inTDYaNolmNN8NRvcxyGXduEtxtRm25BfAbBw68ZWlpGV9NvINZK2u/me4QK6QxrI/mSKoDPjG445OO1SUUVxnSFFFFABRRRQAUUUUANVVUsQoBY5JA6nGMn8APyp1FFABRRRQAUUUUAFfLv7THjD4s/CDTJfG1n420mLTBqcdpaeFo9IR1niYtt3zuTIZCoyyptHBweOfqKvkfxr4c+LmvfHWbxNrHwt/4TTw9oc7r4b09fENpZ20WG4unRizPIwCsNwG0444GN6Nua7t/XqZVNtDoNQ8efE74v8AxM8SeGfBniC38AW/hjTrWa6ebTY72W5u54hIIW8zhEX5huAz8pODnAu+F/jD46+JX7NMXi/RJtH0nXrWK7Gp3VzC0oX7Or5aCIHBd9qnDnau48NwKym8N/FrwD8TPEnjbw34Hs9bXxpp1o15pMmswwvpF7HEFIZ2wsyqS33PvZ/hxzpaX8N/Gnwf/ZptvBmgeGIvGfiDUY7qHUlg1KKzS2a4WQtIrSjEgUlV28E4zxWr5bK1un/BIV7u9+v/AADLvPjh45sf2RfC/jaGdbvXtQkSLUtakshItjA0sivdGGNQp2BVGMY5yQa1P2d/iT4u8S/ErX9DuvGFv8TfCVrp8dwvii20tLGOG7Yr/ow8v5XOxix6kYHTkV5/Z/C34wap+z/oXge48GJpY8N3tvNPYy69CU8RWu+ZpbdjEcRAEx8O2GznOVxXc/Az4VeK9L+M2p+MrjwTp/wq8PTaWtnJ4c03UI7lbycPlZmWHEa7RnsDz0O5jTkoKMtuvYlc11ufStFFFcR1BRRRQAUUUUAFN2qWDbRuAIDY5AOMj9B+VOooAKKKKACiiigAooooA5r4gaf4p1bQhaeEdXstB1GaULJqV5am5MEWDuaOLIVnztwGO3Gc18sab+0348+HulfGGz8QX1p41uPCE0NtYa0LJbZJLiWXygkiR4XAPOAcjYwycgj6A/aGl+IY+HFxb/DOwW88R3cq25kM8UTW0JVt8qGRlXcCFA543ZxxXg+k/BXxl4k+B+ufDD/hWS+BUmgW+TXr3xFb3731+ksb4mES7gXAb5ui4Ax0rqp8vL71v6/Ewne/unW6D4z+J3wv+Knw/wBF8c+KrTxdpnjSGaMxppsVm+m3KIH2oUx5i5ZVy3J9Aeuivj74iaZ+1P4d8Ja3q2mjw/qmn3d4umaZajaqJ5gi3zSDez/KCdu1c8YPWqfhvwX8Svid8UPAWu+PfC1n4T07wZBMy+XqUd5JqN1IipvUJny0yobDHIx1OeMPxhZ/GC8/aI0rx5ZfCT7VY6Ha3OmQQ/8ACSWafbI2aQLPk8x5DA7CpPbNVZN9NvInW3Xco678Wvij4sh+KXi3w54u03w5ovga/mtI9Am0yOY3yw8s0sr/ADRlgDjb1PHGMn6Z+HPiz/hPPAPh7xH5H2Y6pYQ3hhznYXQMVB9ATXzD8ZfgBrPxI8aa4NP+DWh2eoag7JH42n8QEQKjDBmeyTBMuCeSrfNg819T+CfC8Hgnwfonh+2cywaXZQ2aSEYLiNAu4j1OM/jUVOXlVi4c13c2qKKK5jYKKKKACiiigBqqsYwqhRknAGOSck/nTqKKACiiigAooooAKKKKAPAf2ltQ+Jvg/wAN+IPGOheOdN8NaHo0Mclvpg0qO4kvSSgYSyy52EsSFCLyCMnJ45Wz+MfxH+Luu+BfCHh/UbbwJq2oeGk8Ravqract2yBjsVIopTtCsdrc8gOOePmP2gvCnxR8efFayhPw/PjL4a6QY7i30uLW7WwS/udgO+feSzKrFlCbQDjrgnNvVvDvxTs/iV4f+LOkfD+2fU5dHk0TVPB7a5AskKLMzRulzjyyCAjYAyMYx3HZHl5Ve1/l/X3nM78z3t8zV+Ffjr4kfE7wT4m8OJrulab4z8Oa7Lo174gksRKrwoD+/jgBC+aTxg4TAJ9q87039pvx58PdK+MNn4gvrTxrceEJobaw1oWS2ySXEsvlBJEjwuAecA5Gxhk5BHR2/wAOfi74D+Dviu88NaZaSfEfxlrsuoXsNtdRKNNhlDE+XJIyqzrgDIJwXyM4zWJpPwV8ZeJPgfrnww/4VkvgVJoFvk1698RW9+99fpLG+JhEu4FwG+bouAMdKpcmt7Wv5fMXvaWvc63QfGfxO+F/xU+H+i+OfFVp4u0zxpDNGY002KzfTblED7UKY8xcsq5bk+gPX6Xr5t8N+C/iV8Tvih4C13x74Ws/CeneDIJmXy9SjvJNRupEVN6hM+WmVDYY5GOpzx9JVz1Lad/I2hfUKKKKxNAooooAKKKKAGuqyKysoZWGCrDII9KdRRQBj+MtQn0nwhrl7ayeVdW1jPNFJgHa6xsVODwcEDrXG/s4+MNW8efBHwr4g167+3ate27yXFx5aR72ErqDtQBRwB0ArsvGWnz6t4Q1yytY/NurmxnhijyBudo2CjJ4HJHWuN/Zx8H6v4D+CPhXw/rtp9h1eyt3juLfzEk2MZXYDchKngjoTWmnJ53I15jz2T9uLwtHYyaifBXjo6PHdGzbVhpUX2Pzd+zb5vnbc57Zz7V1f/C0m0z41eM9MvNb1CfS9F8PJqz6ONMgWKIDBaRLgSeY7kZ+RlCjPWvIZPgL47b9le88HjQv+Kik8SG/Wz+1wcwfaA+/f5mz7ozjOfau+1n4V+KL74zfEzW4tNB0rWvB40qxuTcRAS3O0DZt3bl57kAe9buNPW39bGSc+pq/D39q/wANfELxJomjJ4c8V6DLrkUkul3WtaYIbe9CLvbynV23ALznp78ismD9tzwHNFBdNpfiaHSjeGwu9WfS/wDQ7CYNtCzShyMkYYBNxwRkA8V5N8BP2c/HHhL4geCdUXwOvw+XSIZE13Vf+EhW9OtKygbPIRmEfIzt+73zlRXNfD/wr8SPih8A9Q8B6D4b0648Oatr87SeIpNRWNrJUuFZ1kgPzMdy5DJng4xnmr9nSvpt6k887H0X4k+OUHgf4o+OP7S1jU9Q0PQdAg1NtFtdMtvLQO6L5kdx5oeRjuHyMFUZ4Ndbq/x50DRb3wtaz2epNJ4i0q41i0McUZCQwwCZlky4w5U4AGRnuOtcND8CbnWPjb41k1vS2uPA+r+FrbRVujcIGldCgYbVberALndgDI4rE039l278F/GbwJe2GoeIPFfhSzsb+0vpPEWqR3Aso3g8uKGJMKQhyRhVPbOKytTe76foXeZ6VaftE+G7zwp4E8QJZaoLPxlqCabYRtFH5kUjFwDKPMwF+Q8qWPTiuZ8aftj+DvBeqaxbHRPFGs2Oj3Qsr/WNL01ZLG2nztMTSu6gMCcdOe2a5DX/ANkqXwf4i+Hlz4N1HxJrGlaV4jgu5tK1TV0ey021BZneGJtvOSOhZjk9ck1xPxK/Zf8AHfjfTPiXrFjYahol3qWuRy6b4TsdWiSyvog677u4UyFDIwywG5SCp45FXGNJvV6f8ETlUtsfYnipNbvPDd0vhq4s7TWZVUW1xqEbSQx5YbmKqQWIXcQM4JxnjNfP3w1+JHxA8N/tFa58OvFPiaDx3plppP8AaUmpRaZHZSWbbVYKVj4wQ2MEkncpBHIr2v4mXXivTfhxqsngrT4tS8VrAqWNtPIiJvLKpYl2VflUs2CcErivDf2bvCnj3wTdT6b4k+Fs1rc688s2v+M7rxJa3U80hRyD5KDdt3HaFB+XcSSeTWcLcjbsVK/MrHJTfGz4t3nwquvjdbeItPt/DEOoYj8HNpkZWW0E4gy1yf3gcsecccZGPu16N+0F4g+JWieCdV8f+HPHOm+GvD2n2cN1a6X/AGVHcy3u8JkSzSEhGLNhQi85GTk5HnNt8E/i5b/Cmb4Inw9pz+GJNQ3Dxh/aabUtDOJiotv9Zv3A+3OP9qt745eBviZ4p+I2kabD8Pj4w+F3h9IXtNKi1u1sEv51jXDz7yWZUJZQm0A464Jzt7vMtvw2/wAzP3rdf+Cei3njrx/4k/Z30nxbpH9l6Drc2kHUr+S9geXylWFnzBF0LMQCN5wob+Kuh/Zw8X6v49+CXhTX9du/t2rX1u73Fx5aR72ErqDtQBRwB0ArG8da78RNZ+C5hsfhiD4i1eG40+60NdetlGnxMkiLL5xASTjYdi4PzYzwar/spaX428JfDe08J+MPB/8AwjY0WFYra8/tOC6+3b3kZzsiJ8vblRyTnd7VjJLke25or8y9D2umuqyKysoZWGCrDII9KdRXOb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n6H4e0rwzZGz0fTLPSbQu0pt7G3SGMuxyzbVAGSep71o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712" y="3199015"/>
            <a:ext cx="5891213" cy="321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29" y="1551391"/>
            <a:ext cx="5891213" cy="33138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46909" y="465513"/>
            <a:ext cx="3755833" cy="605997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першому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півріччі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2021 року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продовжуються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тенденція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поступового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збільшення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одиничної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Середня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одинична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введених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експлуатацію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першій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половині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2021 року,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складає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3.8 МВт, в той час як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середня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одинична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потужність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ВЕУ,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встановлених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2011 року, становить 3.4 МВт.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Стабільною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залишається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вітроенергетичному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ринку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участь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виробників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обладнання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Так,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кінець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червня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трійку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лідерів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виробників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обладнання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турбіни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країні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входять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данська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компанія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Vestas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американська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компанія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Electric,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українська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компанії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парки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Зростання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хоча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невелике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сектору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перше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півріччя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2021 року, яке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невирішеної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енергетичної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кризи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демонструє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перспективність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як з точки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потенціалу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так і з точки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бізнес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клімату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Натомість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показники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могли б бути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набагато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іншими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 уряд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пішов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стопах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провідних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країн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Європейського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Союзу 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обрав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шлях “зеленого”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переходу,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чистого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майбутнього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сьогоднішніх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майбутніх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поколінь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2021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вважати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точкою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неповернення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Або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робить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ставку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відновлювані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джерела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всіляко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підтримує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усіх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етапах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ж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надалі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продовжує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підривати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довіру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міжнародних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інвесторів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зупиняти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розвиток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зеленої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генерації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необ’єктивних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нелогічних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політичних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рішень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законодавчих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змін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90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4356320" cy="579119"/>
          </a:xfrm>
        </p:spPr>
        <p:txBody>
          <a:bodyPr/>
          <a:lstStyle/>
          <a:p>
            <a:r>
              <a:rPr lang="uk-UA" dirty="0" smtClean="0"/>
              <a:t>Сучасний стан (2022)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22" y="1596843"/>
            <a:ext cx="6159529" cy="34669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21519" y="1188720"/>
            <a:ext cx="3856037" cy="55279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вітроенергетичних</a:t>
            </a:r>
            <a:r>
              <a:rPr lang="ru-RU" dirty="0"/>
              <a:t> </a:t>
            </a:r>
            <a:r>
              <a:rPr lang="ru-RU" dirty="0" err="1"/>
              <a:t>станцій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за 2022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збільшитися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на 1 </a:t>
            </a:r>
            <a:r>
              <a:rPr lang="ru-RU" dirty="0" smtClean="0"/>
              <a:t>ГВт, </a:t>
            </a:r>
            <a:r>
              <a:rPr lang="ru-RU" dirty="0" err="1"/>
              <a:t>зазначив</a:t>
            </a:r>
            <a:r>
              <a:rPr lang="ru-RU" dirty="0"/>
              <a:t> голова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вітроенергетичної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(УВЕА) </a:t>
            </a:r>
            <a:r>
              <a:rPr lang="ru-RU" dirty="0" err="1"/>
              <a:t>Андрій</a:t>
            </a:r>
            <a:r>
              <a:rPr lang="ru-RU" dirty="0"/>
              <a:t> </a:t>
            </a:r>
            <a:r>
              <a:rPr lang="ru-RU" dirty="0" err="1"/>
              <a:t>Конеченков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проєктів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реалізуватися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року, </a:t>
            </a:r>
            <a:r>
              <a:rPr lang="ru-RU" dirty="0" err="1"/>
              <a:t>Конеченков</a:t>
            </a:r>
            <a:r>
              <a:rPr lang="ru-RU" dirty="0"/>
              <a:t> назвав </a:t>
            </a:r>
            <a:r>
              <a:rPr lang="ru-RU" dirty="0" err="1"/>
              <a:t>проєкт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Тилігульської</a:t>
            </a:r>
            <a:r>
              <a:rPr lang="ru-RU" dirty="0"/>
              <a:t> ВЕС </a:t>
            </a:r>
            <a:r>
              <a:rPr lang="ru-RU" dirty="0" err="1"/>
              <a:t>компанії</a:t>
            </a:r>
            <a:r>
              <a:rPr lang="ru-RU" dirty="0"/>
              <a:t> "ДТЕК ВДЕ" (перша </a:t>
            </a:r>
            <a:r>
              <a:rPr lang="ru-RU" dirty="0" err="1"/>
              <a:t>черга</a:t>
            </a:r>
            <a:r>
              <a:rPr lang="ru-RU" dirty="0"/>
              <a:t> – 126 МВт,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проєкту</a:t>
            </a:r>
            <a:r>
              <a:rPr lang="ru-RU" dirty="0"/>
              <a:t> 500 МВт), ВЕС "Каланчак" 300 МВт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en-US" dirty="0" err="1"/>
              <a:t>Vindkraft</a:t>
            </a:r>
            <a:r>
              <a:rPr lang="en-US" dirty="0"/>
              <a:t> (</a:t>
            </a:r>
            <a:r>
              <a:rPr lang="ru-RU" dirty="0"/>
              <a:t>перша </a:t>
            </a:r>
            <a:r>
              <a:rPr lang="ru-RU" dirty="0" err="1"/>
              <a:t>черга</a:t>
            </a:r>
            <a:r>
              <a:rPr lang="ru-RU" dirty="0"/>
              <a:t> 100 МВт), </a:t>
            </a:r>
            <a:r>
              <a:rPr lang="ru-RU" dirty="0" err="1"/>
              <a:t>Південно-Української</a:t>
            </a:r>
            <a:r>
              <a:rPr lang="ru-RU" dirty="0"/>
              <a:t> ВЕС (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300 МВт, </a:t>
            </a:r>
            <a:r>
              <a:rPr lang="ru-RU" dirty="0" err="1"/>
              <a:t>власник</a:t>
            </a:r>
            <a:r>
              <a:rPr lang="ru-RU" dirty="0"/>
              <a:t> "</a:t>
            </a:r>
            <a:r>
              <a:rPr lang="ru-RU" dirty="0" err="1"/>
              <a:t>Хіро</a:t>
            </a:r>
            <a:r>
              <a:rPr lang="ru-RU" dirty="0"/>
              <a:t> </a:t>
            </a:r>
            <a:r>
              <a:rPr lang="ru-RU" dirty="0" err="1"/>
              <a:t>Азія</a:t>
            </a:r>
            <a:r>
              <a:rPr lang="ru-RU" dirty="0"/>
              <a:t> </a:t>
            </a:r>
            <a:r>
              <a:rPr lang="ru-RU" dirty="0" err="1"/>
              <a:t>Інвестмент</a:t>
            </a:r>
            <a:r>
              <a:rPr lang="ru-RU" dirty="0"/>
              <a:t> </a:t>
            </a:r>
            <a:r>
              <a:rPr lang="ru-RU" dirty="0" err="1"/>
              <a:t>Лімітед</a:t>
            </a:r>
            <a:r>
              <a:rPr lang="ru-RU" dirty="0"/>
              <a:t>", Гонконг),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черги</a:t>
            </a:r>
            <a:r>
              <a:rPr lang="ru-RU" dirty="0"/>
              <a:t> </a:t>
            </a:r>
            <a:r>
              <a:rPr lang="ru-RU" dirty="0" err="1"/>
              <a:t>Дністровської</a:t>
            </a:r>
            <a:r>
              <a:rPr lang="ru-RU" dirty="0"/>
              <a:t> ВЕС 60 МВт (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100 МВт) </a:t>
            </a:r>
            <a:r>
              <a:rPr lang="ru-RU" dirty="0" err="1"/>
              <a:t>компанії</a:t>
            </a:r>
            <a:r>
              <a:rPr lang="ru-RU" dirty="0"/>
              <a:t> "</a:t>
            </a:r>
            <a:r>
              <a:rPr lang="ru-RU" dirty="0" err="1"/>
              <a:t>Елементум</a:t>
            </a:r>
            <a:r>
              <a:rPr lang="ru-RU" dirty="0"/>
              <a:t> </a:t>
            </a:r>
            <a:r>
              <a:rPr lang="ru-RU" dirty="0" err="1"/>
              <a:t>Енерджі</a:t>
            </a:r>
            <a:r>
              <a:rPr lang="ru-RU" dirty="0"/>
              <a:t>".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зазначив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Південно-Українській</a:t>
            </a:r>
            <a:r>
              <a:rPr lang="ru-RU" dirty="0"/>
              <a:t> ВЕС </a:t>
            </a:r>
            <a:r>
              <a:rPr lang="ru-RU" dirty="0" err="1"/>
              <a:t>уперше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буде </a:t>
            </a:r>
            <a:r>
              <a:rPr lang="ru-RU" dirty="0" err="1"/>
              <a:t>використано</a:t>
            </a:r>
            <a:r>
              <a:rPr lang="ru-RU" dirty="0"/>
              <a:t> </a:t>
            </a:r>
            <a:r>
              <a:rPr lang="ru-RU" dirty="0" err="1"/>
              <a:t>вітротурбіни</a:t>
            </a:r>
            <a:r>
              <a:rPr lang="ru-RU" dirty="0"/>
              <a:t> </a:t>
            </a:r>
            <a:r>
              <a:rPr lang="ru-RU" dirty="0" err="1"/>
              <a:t>найбільшого</a:t>
            </a:r>
            <a:r>
              <a:rPr lang="ru-RU" dirty="0"/>
              <a:t> </a:t>
            </a:r>
            <a:r>
              <a:rPr lang="ru-RU" dirty="0" err="1"/>
              <a:t>китайського</a:t>
            </a:r>
            <a:r>
              <a:rPr lang="ru-RU" dirty="0"/>
              <a:t> </a:t>
            </a:r>
            <a:r>
              <a:rPr lang="ru-RU" dirty="0" err="1"/>
              <a:t>виробника</a:t>
            </a:r>
            <a:r>
              <a:rPr lang="ru-RU" dirty="0"/>
              <a:t> </a:t>
            </a:r>
            <a:r>
              <a:rPr lang="en-US" dirty="0" err="1"/>
              <a:t>Goldwind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94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44" y="1534612"/>
            <a:ext cx="5891213" cy="36798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5142" y="856211"/>
            <a:ext cx="3856037" cy="545869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відзначив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ВЕС на </a:t>
            </a:r>
            <a:r>
              <a:rPr lang="ru-RU" dirty="0" err="1"/>
              <a:t>заході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Львівській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: </a:t>
            </a:r>
            <a:r>
              <a:rPr lang="ru-RU" dirty="0" err="1"/>
              <a:t>Сколівської</a:t>
            </a:r>
            <a:r>
              <a:rPr lang="ru-RU" dirty="0"/>
              <a:t> ВЕС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потужністю</a:t>
            </a:r>
            <a:r>
              <a:rPr lang="ru-RU" dirty="0"/>
              <a:t> 60 МВт </a:t>
            </a:r>
            <a:r>
              <a:rPr lang="ru-RU" dirty="0" err="1"/>
              <a:t>компанії</a:t>
            </a:r>
            <a:r>
              <a:rPr lang="ru-RU" dirty="0"/>
              <a:t> "Атлас </a:t>
            </a:r>
            <a:r>
              <a:rPr lang="ru-RU" dirty="0" err="1"/>
              <a:t>Глобал</a:t>
            </a:r>
            <a:r>
              <a:rPr lang="ru-RU" dirty="0"/>
              <a:t> </a:t>
            </a:r>
            <a:r>
              <a:rPr lang="ru-RU" dirty="0" err="1"/>
              <a:t>Енерджі</a:t>
            </a:r>
            <a:r>
              <a:rPr lang="ru-RU" dirty="0"/>
              <a:t>",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</a:t>
            </a:r>
            <a:r>
              <a:rPr lang="en-US" dirty="0" err="1"/>
              <a:t>Eksim</a:t>
            </a:r>
            <a:r>
              <a:rPr lang="en-US" dirty="0"/>
              <a:t> Holding, </a:t>
            </a:r>
            <a:r>
              <a:rPr lang="ru-RU" dirty="0"/>
              <a:t>і </a:t>
            </a:r>
            <a:r>
              <a:rPr lang="ru-RU" dirty="0" err="1"/>
              <a:t>Орівської</a:t>
            </a:r>
            <a:r>
              <a:rPr lang="ru-RU" dirty="0"/>
              <a:t> ВЕС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потужністю</a:t>
            </a:r>
            <a:r>
              <a:rPr lang="ru-RU" dirty="0"/>
              <a:t> 54,6 МВт, яку в </a:t>
            </a:r>
            <a:r>
              <a:rPr lang="ru-RU" dirty="0" err="1"/>
              <a:t>гірській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 </a:t>
            </a:r>
            <a:r>
              <a:rPr lang="ru-RU" dirty="0" err="1"/>
              <a:t>будує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"</a:t>
            </a:r>
            <a:r>
              <a:rPr lang="ru-RU" dirty="0" err="1"/>
              <a:t>Еко</a:t>
            </a:r>
            <a:r>
              <a:rPr lang="ru-RU" dirty="0"/>
              <a:t> </a:t>
            </a:r>
            <a:r>
              <a:rPr lang="ru-RU" dirty="0" err="1"/>
              <a:t>Оптима</a:t>
            </a:r>
            <a:r>
              <a:rPr lang="ru-RU" dirty="0"/>
              <a:t>".</a:t>
            </a:r>
          </a:p>
          <a:p>
            <a:pPr algn="just"/>
            <a:r>
              <a:rPr lang="ru-RU" dirty="0" err="1"/>
              <a:t>Загалом</a:t>
            </a:r>
            <a:r>
              <a:rPr lang="ru-RU" dirty="0"/>
              <a:t>, 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у 2019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вітроенергетичні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в рамках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довкілля</a:t>
            </a:r>
            <a:r>
              <a:rPr lang="ru-RU" dirty="0"/>
              <a:t> і </a:t>
            </a:r>
            <a:r>
              <a:rPr lang="ru-RU" dirty="0" err="1"/>
              <a:t>дозвіл</a:t>
            </a:r>
            <a:r>
              <a:rPr lang="ru-RU" dirty="0"/>
              <a:t> на </a:t>
            </a:r>
            <a:r>
              <a:rPr lang="ru-RU" dirty="0" err="1"/>
              <a:t>будівництво</a:t>
            </a:r>
            <a:r>
              <a:rPr lang="ru-RU" dirty="0"/>
              <a:t> для </a:t>
            </a:r>
            <a:r>
              <a:rPr lang="ru-RU" dirty="0" err="1"/>
              <a:t>проєктів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потужністю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6,5 ГВт.</a:t>
            </a:r>
          </a:p>
          <a:p>
            <a:pPr algn="just"/>
            <a:r>
              <a:rPr lang="ru-RU" dirty="0" err="1"/>
              <a:t>Щодо</a:t>
            </a:r>
            <a:r>
              <a:rPr lang="ru-RU" dirty="0"/>
              <a:t> перспектив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вітрогенерації</a:t>
            </a:r>
            <a:r>
              <a:rPr lang="ru-RU" dirty="0"/>
              <a:t> без "зеленого" тарифу голова </a:t>
            </a:r>
            <a:r>
              <a:rPr lang="ru-RU" dirty="0" err="1"/>
              <a:t>правління</a:t>
            </a:r>
            <a:r>
              <a:rPr lang="ru-RU" dirty="0"/>
              <a:t> УВЕА </a:t>
            </a:r>
            <a:r>
              <a:rPr lang="ru-RU" dirty="0" err="1"/>
              <a:t>висловив</a:t>
            </a:r>
            <a:r>
              <a:rPr lang="ru-RU" dirty="0"/>
              <a:t> </a:t>
            </a:r>
            <a:r>
              <a:rPr lang="ru-RU" dirty="0" err="1"/>
              <a:t>переконання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проєкти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ВЕС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передумов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32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38144" y="149629"/>
            <a:ext cx="4032125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інформацією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УВЕА,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Міненерго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активно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співпрацює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Світовим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банком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розробки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техніко-економічного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обґрунтування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здійснення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вимірювання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вітрового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потенціалу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регіоні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голова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правління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УВЕА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зазначив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сприяння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асоціації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Національний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план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відновлюваних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2030 року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внесено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перспективи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офшорної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вважається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позитивним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сигналом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нового ринку.</a:t>
            </a:r>
          </a:p>
          <a:p>
            <a:pPr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додав,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згідно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Світового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банку,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технічний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потенціал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офшорної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Чорному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оцінюється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250 ГВт.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показник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підтвердив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Інститут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відновлюваної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енергетики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розрахував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потенціал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урахуванням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мілководдя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 словами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голови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УВЕА, 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випадку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офшорною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вітроенергетикою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йдеться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 продаж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материкову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частину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передбачається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певного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інтерконектора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європейськими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країнами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Чорноморського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регіону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обміну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електроенергією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ними, 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електроенергії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виробництва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"зеленого"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водню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34" y="1028700"/>
            <a:ext cx="6588966" cy="3787284"/>
          </a:xfrm>
        </p:spPr>
      </p:pic>
    </p:spTree>
    <p:extLst>
      <p:ext uri="{BB962C8B-B14F-4D97-AF65-F5344CB8AC3E}">
        <p14:creationId xmlns:p14="http://schemas.microsoft.com/office/powerpoint/2010/main" val="31287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354</TotalTime>
  <Words>1298</Words>
  <Application>Microsoft Office PowerPoint</Application>
  <PresentationFormat>Широкоэкранный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Tw Cen MT</vt:lpstr>
      <vt:lpstr>Контур</vt:lpstr>
      <vt:lpstr>Вітроенергетика УКРАЇНИ</vt:lpstr>
      <vt:lpstr>Загальне поняття</vt:lpstr>
      <vt:lpstr>Вітроенергетика в  україні</vt:lpstr>
      <vt:lpstr>Сучасний стан (2021)</vt:lpstr>
      <vt:lpstr>Презентация PowerPoint</vt:lpstr>
      <vt:lpstr>Презентация PowerPoint</vt:lpstr>
      <vt:lpstr>Сучасний стан (2022)</vt:lpstr>
      <vt:lpstr>Презентация PowerPoint</vt:lpstr>
      <vt:lpstr>Презентация PowerPoint</vt:lpstr>
      <vt:lpstr>Презентация PowerPoint</vt:lpstr>
      <vt:lpstr>Вітроенергетика світу</vt:lpstr>
      <vt:lpstr>Екологічні аспекти вітроенергетики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Вітроенергетика УКРАЇНИ</dc:title>
  <dc:creator>Пользователь Windows</dc:creator>
  <cp:lastModifiedBy>Пользователь</cp:lastModifiedBy>
  <cp:revision>22</cp:revision>
  <dcterms:created xsi:type="dcterms:W3CDTF">2022-05-05T13:40:28Z</dcterms:created>
  <dcterms:modified xsi:type="dcterms:W3CDTF">2023-10-23T07:50:49Z</dcterms:modified>
</cp:coreProperties>
</file>