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Курортн</a:t>
            </a:r>
            <a:r>
              <a:rPr lang="ru-RU" dirty="0" err="1" smtClean="0"/>
              <a:t>ые</a:t>
            </a:r>
            <a:r>
              <a:rPr lang="ru-RU" dirty="0" smtClean="0"/>
              <a:t> ресурсы мира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Характеристика курортного комплекса Украины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332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Климатические курорты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Важным </a:t>
            </a:r>
            <a:r>
              <a:rPr lang="ru-RU" dirty="0"/>
              <a:t>ресурсом являются леса. </a:t>
            </a:r>
            <a:r>
              <a:rPr lang="ru-RU" dirty="0" err="1" smtClean="0"/>
              <a:t>Лесолечебные</a:t>
            </a:r>
            <a:r>
              <a:rPr lang="ru-RU" dirty="0" smtClean="0"/>
              <a:t> </a:t>
            </a:r>
            <a:r>
              <a:rPr lang="ru-RU" dirty="0"/>
              <a:t>ресурсы в Украине распространены довольно неравномерно. Больше всего лесных массивов в Юго-Западном районе, где формирование рекреационных территорий опирается именно на этот фактор</a:t>
            </a:r>
            <a:r>
              <a:rPr lang="ru-RU" dirty="0" smtClean="0"/>
              <a:t>.        (Закарпатская, Киевская, Житомирская, Черкасская области) </a:t>
            </a:r>
          </a:p>
          <a:p>
            <a:pPr marL="0" indent="0">
              <a:buNone/>
            </a:pPr>
            <a:r>
              <a:rPr lang="ru-RU" dirty="0" smtClean="0"/>
              <a:t>Водные ресурсы - рекреационные </a:t>
            </a:r>
            <a:r>
              <a:rPr lang="ru-RU" dirty="0"/>
              <a:t>ресурсы пляжей играют важную роль в работе курортов на берегу морей, рек, озер. В Крымской, Одесской, Донецкой, Николаевской областях есть искусственные и естественные лечебные пляжи. </a:t>
            </a:r>
            <a:endParaRPr lang="ru-RU" dirty="0" smtClean="0"/>
          </a:p>
          <a:p>
            <a:pPr marL="0" indent="0">
              <a:buNone/>
            </a:pPr>
            <a:r>
              <a:rPr lang="ru-RU" smtClean="0"/>
              <a:t>Горноклиматические ресурсы - Карпаты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867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ÑÑÐ¾ÑÑÑ Ð£ÐºÑÐ°Ð¸Ð½Ñ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5" y="116632"/>
            <a:ext cx="9239817" cy="65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6636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dirty="0"/>
              <a:t>М</a:t>
            </a:r>
            <a:r>
              <a:rPr lang="ru-RU" dirty="0" smtClean="0"/>
              <a:t>инеральные </a:t>
            </a:r>
            <a:r>
              <a:rPr lang="ru-RU" dirty="0"/>
              <a:t>воды основных бальнеологических </a:t>
            </a:r>
            <a:r>
              <a:rPr lang="ru-RU" dirty="0" smtClean="0"/>
              <a:t>групп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smtClean="0"/>
              <a:t>Группа А. </a:t>
            </a:r>
            <a:r>
              <a:rPr lang="ru-RU" dirty="0" smtClean="0"/>
              <a:t>Воды </a:t>
            </a:r>
            <a:r>
              <a:rPr lang="ru-RU" dirty="0"/>
              <a:t>без специфических компонентов и свойств. их лечебное действие обусловлено основным ионным составом и общей минерализацией; азот и метан содержатся в них в растворенном состоянии в условиях атмосферного давления только в незначительных количествах. Воды этой группы выведены на земную поверхность скважинами, изучены и используются на курортах Миргорода (Полтавская область), </a:t>
            </a:r>
            <a:r>
              <a:rPr lang="ru-RU" dirty="0" err="1"/>
              <a:t>Куяльника</a:t>
            </a:r>
            <a:r>
              <a:rPr lang="ru-RU" dirty="0"/>
              <a:t> (Одесская область), </a:t>
            </a:r>
            <a:r>
              <a:rPr lang="ru-RU" dirty="0" smtClean="0"/>
              <a:t>Трускавца </a:t>
            </a:r>
            <a:r>
              <a:rPr lang="ru-RU" dirty="0"/>
              <a:t>(Львовская область), Феодосии (Крым), Очакова (Николаевская область)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8339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dirty="0"/>
              <a:t>Минеральные воды основных бальнеологических групп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/>
              <a:t>Группа Б.</a:t>
            </a:r>
            <a:r>
              <a:rPr lang="ru-RU" dirty="0"/>
              <a:t> Воды углекислые. Лечебное действие обусловлено наличием в больших количествах растворенного углекислого газа, который составляет 95100% газов, а также ионным составом и общей минерализацией. Эти воды выведены на поверхность, изучены и используются на курортах Поляна (Закарпатская область), Голубиного в санатории "Квитка </a:t>
            </a:r>
            <a:r>
              <a:rPr lang="ru-RU" dirty="0" err="1"/>
              <a:t>полонины</a:t>
            </a:r>
            <a:r>
              <a:rPr lang="ru-RU" dirty="0"/>
              <a:t>", Соймы - в санатории "Верховина".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382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dirty="0"/>
              <a:t>Минеральные воды основных бальнеологических групп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Группа В.</a:t>
            </a:r>
            <a:r>
              <a:rPr lang="ru-RU" dirty="0"/>
              <a:t> Воды сульфидные. Физиологическое и лечебное действие обусловлено наличием сульфидов (свободного сероводорода и </a:t>
            </a:r>
            <a:r>
              <a:rPr lang="ru-RU" dirty="0" err="1"/>
              <a:t>гідросульфідного</a:t>
            </a:r>
            <a:r>
              <a:rPr lang="ru-RU" dirty="0"/>
              <a:t> иона). Воды этой группы изучены и используются на курортах </a:t>
            </a:r>
            <a:r>
              <a:rPr lang="ru-RU" dirty="0" err="1"/>
              <a:t>Любеня</a:t>
            </a:r>
            <a:r>
              <a:rPr lang="ru-RU" dirty="0"/>
              <a:t>-Великого (Львовская область), Синяка (Закарпатская область), Черче (</a:t>
            </a:r>
            <a:r>
              <a:rPr lang="ru-RU" dirty="0" err="1"/>
              <a:t>Ивано-Франковская</a:t>
            </a:r>
            <a:r>
              <a:rPr lang="ru-RU" dirty="0"/>
              <a:t> область).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3528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Минеральные воды основных бальнеологических групп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i="1" dirty="0"/>
              <a:t>Группа Г.</a:t>
            </a:r>
            <a:r>
              <a:rPr lang="ru-RU" dirty="0"/>
              <a:t> Воды железистые, мышьяковистые или мышьяковые с высоким содержанием марганца, меди, алюминия. Лечебное действие обусловлено (кроме их ионного, газового состава и минерализации) одним или несколькими из перечисленных фармакологических активных компонентов. Эта группа изучена и используется в санатории "Горная Тиса" (Закарпатская область).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6911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dirty="0"/>
              <a:t>Минеральные воды основных бальнеологических групп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Группа </a:t>
            </a:r>
            <a:r>
              <a:rPr lang="ru-RU" i="1" dirty="0" smtClean="0"/>
              <a:t>Д.</a:t>
            </a:r>
            <a:r>
              <a:rPr lang="ru-RU" dirty="0"/>
              <a:t> Воды бромные, йодные и с высоким содержанием органических веществ. Выделено два типа минеральных вод с высоким содержанием органических веществ. Воды группы изучены и используются на курортах </a:t>
            </a:r>
            <a:r>
              <a:rPr lang="ru-RU" dirty="0" smtClean="0"/>
              <a:t>Трускавца </a:t>
            </a:r>
            <a:r>
              <a:rPr lang="ru-RU" dirty="0"/>
              <a:t>(Львовская область), Береговских минеральных вод </a:t>
            </a:r>
            <a:r>
              <a:rPr lang="ru-RU" dirty="0" smtClean="0"/>
              <a:t>(Закарпатская </a:t>
            </a:r>
            <a:r>
              <a:rPr lang="ru-RU" dirty="0"/>
              <a:t>область).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8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dirty="0"/>
              <a:t>Минеральные воды основных бальнеологических групп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Группа </a:t>
            </a:r>
            <a:r>
              <a:rPr lang="ru-RU" i="1" dirty="0" smtClean="0"/>
              <a:t>Е:</a:t>
            </a:r>
            <a:r>
              <a:rPr lang="ru-RU" dirty="0"/>
              <a:t> Радоновые (радиоактивные) воды используются на курорте Хмельник (Винницкая область).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4125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Лечебные грязи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торфяные (пресноводные, минерализованные), </a:t>
            </a:r>
            <a:endParaRPr lang="ru-RU" dirty="0" smtClean="0"/>
          </a:p>
          <a:p>
            <a:r>
              <a:rPr lang="ru-RU" dirty="0" smtClean="0"/>
              <a:t>илистые </a:t>
            </a:r>
            <a:r>
              <a:rPr lang="ru-RU" dirty="0"/>
              <a:t>(сапропели, сульфидные, минеральные, глинистый ил, глины) </a:t>
            </a:r>
            <a:endParaRPr lang="ru-RU" dirty="0" smtClean="0"/>
          </a:p>
          <a:p>
            <a:r>
              <a:rPr lang="ru-RU" dirty="0" smtClean="0"/>
              <a:t> псевдовулканические </a:t>
            </a:r>
            <a:r>
              <a:rPr lang="ru-RU" dirty="0"/>
              <a:t>(</a:t>
            </a:r>
            <a:r>
              <a:rPr lang="ru-RU" dirty="0" smtClean="0"/>
              <a:t>сопочные </a:t>
            </a:r>
            <a:r>
              <a:rPr lang="ru-RU" dirty="0"/>
              <a:t>и гидротермальные).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835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Украине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эксплуатируется </a:t>
            </a:r>
            <a:r>
              <a:rPr lang="ru-RU" dirty="0"/>
              <a:t>семь торфяных и десять </a:t>
            </a:r>
            <a:r>
              <a:rPr lang="ru-RU" dirty="0" smtClean="0"/>
              <a:t>илистых (сульфидных) </a:t>
            </a:r>
            <a:r>
              <a:rPr lang="ru-RU" dirty="0"/>
              <a:t>месторождений лечебных грязей. Особое место занимают уникальные ресурсы озокерита </a:t>
            </a:r>
            <a:r>
              <a:rPr lang="ru-RU" dirty="0" smtClean="0"/>
              <a:t>(природное </a:t>
            </a:r>
            <a:r>
              <a:rPr lang="ru-RU" dirty="0"/>
              <a:t>ископаемое вещество, углеводород, относящийся к нефтяной </a:t>
            </a:r>
            <a:r>
              <a:rPr lang="ru-RU" dirty="0" smtClean="0"/>
              <a:t>группе)</a:t>
            </a:r>
            <a:r>
              <a:rPr lang="ru-RU" dirty="0"/>
              <a:t> </a:t>
            </a:r>
            <a:r>
              <a:rPr lang="ru-RU" dirty="0" smtClean="0"/>
              <a:t>- </a:t>
            </a:r>
            <a:r>
              <a:rPr lang="ru-RU" dirty="0" err="1" smtClean="0"/>
              <a:t>Бориславские</a:t>
            </a:r>
            <a:r>
              <a:rPr lang="ru-RU" dirty="0" smtClean="0"/>
              <a:t> </a:t>
            </a:r>
            <a:r>
              <a:rPr lang="ru-RU" dirty="0"/>
              <a:t>месторождения </a:t>
            </a:r>
            <a:r>
              <a:rPr lang="ru-RU" dirty="0" smtClean="0"/>
              <a:t>во </a:t>
            </a:r>
            <a:r>
              <a:rPr lang="ru-RU" dirty="0"/>
              <a:t>Львовской области. Торфяные грязи есть во Львовской и </a:t>
            </a:r>
            <a:r>
              <a:rPr lang="ru-RU" dirty="0" err="1"/>
              <a:t>Ивано-Франковской</a:t>
            </a:r>
            <a:r>
              <a:rPr lang="ru-RU" dirty="0"/>
              <a:t> областях. Среди илисто-сульфидных значительными являются </a:t>
            </a:r>
            <a:r>
              <a:rPr lang="ru-RU" dirty="0" err="1"/>
              <a:t>Куяльницкие</a:t>
            </a:r>
            <a:r>
              <a:rPr lang="ru-RU" dirty="0"/>
              <a:t> и </a:t>
            </a:r>
            <a:r>
              <a:rPr lang="ru-RU" dirty="0" err="1"/>
              <a:t>Шаболатське</a:t>
            </a:r>
            <a:r>
              <a:rPr lang="ru-RU" dirty="0"/>
              <a:t> (Одесская область), а также </a:t>
            </a:r>
            <a:r>
              <a:rPr lang="ru-RU" dirty="0" err="1"/>
              <a:t>Чокрацкое</a:t>
            </a:r>
            <a:r>
              <a:rPr lang="ru-RU" dirty="0"/>
              <a:t> (Крым) месторождения.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35715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247</Words>
  <Application>Microsoft Office PowerPoint</Application>
  <PresentationFormat>Экран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Курортные ресурсы мира</vt:lpstr>
      <vt:lpstr>Минеральные воды основных бальнеологических групп </vt:lpstr>
      <vt:lpstr>Минеральные воды основных бальнеологических групп </vt:lpstr>
      <vt:lpstr>Минеральные воды основных бальнеологических групп </vt:lpstr>
      <vt:lpstr>Минеральные воды основных бальнеологических групп </vt:lpstr>
      <vt:lpstr>Минеральные воды основных бальнеологических групп </vt:lpstr>
      <vt:lpstr>Минеральные воды основных бальнеологических групп </vt:lpstr>
      <vt:lpstr>Лечебные грязи</vt:lpstr>
      <vt:lpstr>В Украине</vt:lpstr>
      <vt:lpstr>Климатические курорты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Наташа</cp:lastModifiedBy>
  <cp:revision>4</cp:revision>
  <dcterms:created xsi:type="dcterms:W3CDTF">2018-03-15T17:39:48Z</dcterms:created>
  <dcterms:modified xsi:type="dcterms:W3CDTF">2018-03-15T18:17:59Z</dcterms:modified>
</cp:coreProperties>
</file>