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0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XOFyoBco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84663"/>
            <a:ext cx="8041882" cy="266617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2 </a:t>
            </a:r>
            <a:r>
              <a:rPr lang="en-US" dirty="0"/>
              <a:t>Communication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www.youtube.com/watch?v=VDXOFyoBcow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12.00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6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types of communicative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Nomination</a:t>
            </a:r>
          </a:p>
          <a:p>
            <a:r>
              <a:rPr lang="en-US" dirty="0"/>
              <a:t>2. </a:t>
            </a:r>
            <a:r>
              <a:rPr lang="en-US" dirty="0" smtClean="0"/>
              <a:t>Restriction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smtClean="0"/>
              <a:t>Topic </a:t>
            </a:r>
            <a:r>
              <a:rPr lang="en-US" dirty="0"/>
              <a:t>control</a:t>
            </a:r>
          </a:p>
          <a:p>
            <a:r>
              <a:rPr lang="en-US" dirty="0"/>
              <a:t>4. </a:t>
            </a:r>
            <a:r>
              <a:rPr lang="en-US" dirty="0" smtClean="0"/>
              <a:t>Turn </a:t>
            </a:r>
            <a:r>
              <a:rPr lang="en-US" dirty="0"/>
              <a:t>taking</a:t>
            </a:r>
          </a:p>
          <a:p>
            <a:r>
              <a:rPr lang="en-US" dirty="0"/>
              <a:t>5. </a:t>
            </a:r>
            <a:r>
              <a:rPr lang="en-US" dirty="0" smtClean="0"/>
              <a:t>Topic </a:t>
            </a:r>
            <a:r>
              <a:rPr lang="en-US" dirty="0"/>
              <a:t>shifting</a:t>
            </a:r>
          </a:p>
          <a:p>
            <a:r>
              <a:rPr lang="en-US" dirty="0"/>
              <a:t>6. </a:t>
            </a:r>
            <a:r>
              <a:rPr lang="en-US" dirty="0" smtClean="0"/>
              <a:t>Repair</a:t>
            </a:r>
            <a:endParaRPr lang="en-US" dirty="0"/>
          </a:p>
          <a:p>
            <a:r>
              <a:rPr lang="en-US" dirty="0" smtClean="0"/>
              <a:t>7.Termination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3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nomination is the ability of </a:t>
            </a:r>
            <a:r>
              <a:rPr lang="en-US" sz="3600" dirty="0" smtClean="0"/>
              <a:t>taking attention </a:t>
            </a:r>
            <a:r>
              <a:rPr lang="en-US" sz="3600" dirty="0"/>
              <a:t>of the </a:t>
            </a:r>
            <a:r>
              <a:rPr lang="en-US" sz="3600" dirty="0" smtClean="0"/>
              <a:t>hearers and </a:t>
            </a:r>
            <a:r>
              <a:rPr lang="en-US" sz="3600" dirty="0"/>
              <a:t>trying to commence or to </a:t>
            </a:r>
            <a:r>
              <a:rPr lang="en-US" sz="3600" dirty="0" smtClean="0"/>
              <a:t>begin or </a:t>
            </a:r>
            <a:r>
              <a:rPr lang="en-US" sz="3600" dirty="0"/>
              <a:t>nominate or propose </a:t>
            </a:r>
            <a:r>
              <a:rPr lang="en-US" sz="3600" dirty="0" smtClean="0"/>
              <a:t>speakers ideas </a:t>
            </a:r>
            <a:r>
              <a:rPr lang="en-US" sz="3600" dirty="0"/>
              <a:t>in a </a:t>
            </a:r>
            <a:r>
              <a:rPr lang="en-US" sz="3600" dirty="0" smtClean="0"/>
              <a:t>conversation</a:t>
            </a:r>
          </a:p>
          <a:p>
            <a:pPr marL="0" indent="0">
              <a:buNone/>
            </a:pPr>
            <a:r>
              <a:rPr lang="en-US" sz="3600" dirty="0" smtClean="0"/>
              <a:t>Used to open </a:t>
            </a:r>
            <a:r>
              <a:rPr lang="en-US" sz="3600" dirty="0"/>
              <a:t>a </a:t>
            </a:r>
            <a:r>
              <a:rPr lang="en-US" sz="3600" dirty="0" smtClean="0"/>
              <a:t>topic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50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en-US" sz="2800" dirty="0" smtClean="0"/>
              <a:t>Constrains or </a:t>
            </a:r>
            <a:r>
              <a:rPr lang="en-US" sz="2800" dirty="0"/>
              <a:t>restricts the response of the </a:t>
            </a:r>
            <a:r>
              <a:rPr lang="en-US" sz="2800" dirty="0" smtClean="0"/>
              <a:t>person of </a:t>
            </a:r>
            <a:r>
              <a:rPr lang="en-US" sz="2800" dirty="0"/>
              <a:t>the other person involved in </a:t>
            </a:r>
            <a:r>
              <a:rPr lang="en-US" sz="2800" dirty="0" smtClean="0"/>
              <a:t>the communication situation the </a:t>
            </a:r>
            <a:r>
              <a:rPr lang="en-US" sz="2800" dirty="0"/>
              <a:t>listener is forced to respond </a:t>
            </a:r>
            <a:r>
              <a:rPr lang="en-US" sz="2800" dirty="0" smtClean="0"/>
              <a:t>only within </a:t>
            </a:r>
            <a:r>
              <a:rPr lang="en-US" sz="2800" dirty="0"/>
              <a:t>a set of </a:t>
            </a:r>
            <a:r>
              <a:rPr lang="en-US" sz="2800" dirty="0" smtClean="0"/>
              <a:t>categories</a:t>
            </a:r>
          </a:p>
          <a:p>
            <a:pPr marL="0" indent="0" algn="just">
              <a:buNone/>
            </a:pPr>
            <a:r>
              <a:rPr lang="en-US" sz="2800" dirty="0" smtClean="0"/>
              <a:t>Closed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926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Turn taking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it </a:t>
            </a:r>
            <a:r>
              <a:rPr lang="en-US" sz="2400" dirty="0"/>
              <a:t>refers to the process by which </a:t>
            </a:r>
            <a:r>
              <a:rPr lang="en-US" sz="2400" dirty="0" smtClean="0"/>
              <a:t>people</a:t>
            </a:r>
            <a:r>
              <a:rPr lang="ru-RU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a conversation decide who is to </a:t>
            </a:r>
            <a:r>
              <a:rPr lang="en-US" sz="2400" dirty="0" smtClean="0"/>
              <a:t>speak next </a:t>
            </a:r>
            <a:r>
              <a:rPr lang="en-US" sz="2400" dirty="0"/>
              <a:t>knowing when to talk depends </a:t>
            </a:r>
            <a:r>
              <a:rPr lang="en-US" sz="2400" dirty="0" smtClean="0"/>
              <a:t>on watching </a:t>
            </a:r>
            <a:r>
              <a:rPr lang="en-US" sz="2400" dirty="0"/>
              <a:t>out for the verbal </a:t>
            </a:r>
            <a:r>
              <a:rPr lang="en-US" sz="2400" dirty="0" smtClean="0"/>
              <a:t>and non-verbal </a:t>
            </a:r>
            <a:r>
              <a:rPr lang="en-US" sz="2400" dirty="0"/>
              <a:t>cues </a:t>
            </a:r>
            <a:r>
              <a:rPr lang="en-US" sz="2400" dirty="0" smtClean="0"/>
              <a:t>that signal </a:t>
            </a:r>
            <a:r>
              <a:rPr lang="en-US" sz="2400" dirty="0"/>
              <a:t>the next speaker that </a:t>
            </a:r>
            <a:r>
              <a:rPr lang="en-US" sz="2400" dirty="0" smtClean="0"/>
              <a:t>the previous speaker has </a:t>
            </a:r>
            <a:r>
              <a:rPr lang="en-US" sz="2400" dirty="0"/>
              <a:t>finished or the topic or finished </a:t>
            </a:r>
            <a:r>
              <a:rPr lang="en-US" sz="2400" dirty="0" smtClean="0"/>
              <a:t>or the topic under </a:t>
            </a:r>
            <a:r>
              <a:rPr lang="en-US" sz="2400" dirty="0"/>
              <a:t>discussion has been exhausted </a:t>
            </a:r>
            <a:r>
              <a:rPr lang="en-US" sz="2400" dirty="0" smtClean="0"/>
              <a:t>and a </a:t>
            </a:r>
            <a:r>
              <a:rPr lang="en-US" sz="2400" dirty="0"/>
              <a:t>new topic may be introduced at </a:t>
            </a:r>
            <a:r>
              <a:rPr lang="en-US" sz="2400" dirty="0" smtClean="0"/>
              <a:t>the same tim</a:t>
            </a:r>
            <a:r>
              <a:rPr lang="en-US" sz="24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5677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</a:t>
            </a:r>
            <a:r>
              <a:rPr lang="en-US" dirty="0"/>
              <a:t>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/>
              <a:t>a </a:t>
            </a:r>
            <a:r>
              <a:rPr lang="en-US" sz="3200" dirty="0"/>
              <a:t>topic is initiated it should </a:t>
            </a:r>
            <a:r>
              <a:rPr lang="en-US" sz="3200" dirty="0" smtClean="0"/>
              <a:t>be collectively </a:t>
            </a:r>
            <a:r>
              <a:rPr lang="en-US" sz="3200" dirty="0"/>
              <a:t>developed by </a:t>
            </a:r>
            <a:r>
              <a:rPr lang="en-US" sz="3200" dirty="0" smtClean="0"/>
              <a:t>avoiding unnecessary </a:t>
            </a:r>
            <a:r>
              <a:rPr lang="en-US" sz="3200" dirty="0"/>
              <a:t>interruptions and </a:t>
            </a:r>
            <a:r>
              <a:rPr lang="en-US" sz="3200" dirty="0" smtClean="0"/>
              <a:t>topic shifts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33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shifting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shift </a:t>
            </a:r>
            <a:r>
              <a:rPr lang="en-US" sz="2400" dirty="0"/>
              <a:t>the topic because you don't </a:t>
            </a:r>
            <a:r>
              <a:rPr lang="en-US" sz="2400" dirty="0" smtClean="0"/>
              <a:t>want </a:t>
            </a:r>
          </a:p>
          <a:p>
            <a:pPr marL="0" indent="0">
              <a:buNone/>
            </a:pPr>
            <a:r>
              <a:rPr lang="en-US" sz="2400" dirty="0" smtClean="0"/>
              <a:t>to ignite more </a:t>
            </a:r>
            <a:r>
              <a:rPr lang="en-US" sz="2400" dirty="0"/>
              <a:t>the </a:t>
            </a:r>
            <a:r>
              <a:rPr lang="en-US" sz="2400" dirty="0" smtClean="0"/>
              <a:t>issue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19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Includes asking </a:t>
            </a:r>
            <a:r>
              <a:rPr lang="en-US" sz="2400" dirty="0"/>
              <a:t>for a clarification </a:t>
            </a:r>
            <a:r>
              <a:rPr lang="en-US" sz="2400" dirty="0" smtClean="0"/>
              <a:t>not acknowledging </a:t>
            </a:r>
            <a:r>
              <a:rPr lang="en-US" sz="2400" dirty="0"/>
              <a:t>topic shifting </a:t>
            </a:r>
            <a:r>
              <a:rPr lang="en-US" sz="2400" dirty="0" smtClean="0"/>
              <a:t>not responding repeating </a:t>
            </a:r>
            <a:r>
              <a:rPr lang="en-US" sz="2400" dirty="0"/>
              <a:t>recasting and </a:t>
            </a:r>
            <a:r>
              <a:rPr lang="en-US" sz="2400" dirty="0" smtClean="0"/>
              <a:t>adding one </a:t>
            </a:r>
            <a:r>
              <a:rPr lang="en-US" sz="2400" dirty="0"/>
              <a:t>requests clarification by </a:t>
            </a:r>
            <a:r>
              <a:rPr lang="en-US" sz="2400" dirty="0" smtClean="0"/>
              <a:t>asking questions….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9662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Stop the conversation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3304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227</Words>
  <Application>Microsoft Office PowerPoint</Application>
  <PresentationFormat>Широкоэкранный</PresentationFormat>
  <Paragraphs>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Lecture 2 Communication Strategies</vt:lpstr>
      <vt:lpstr>7 types of communicative strategy </vt:lpstr>
      <vt:lpstr>Nomination </vt:lpstr>
      <vt:lpstr>Restriction </vt:lpstr>
      <vt:lpstr>Turn taking  </vt:lpstr>
      <vt:lpstr>Topic control </vt:lpstr>
      <vt:lpstr>Topic shifting </vt:lpstr>
      <vt:lpstr>Repair</vt:lpstr>
      <vt:lpstr>Termination  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Communication and its principles</dc:title>
  <dc:creator>Cветлана</dc:creator>
  <cp:lastModifiedBy>Cветлана</cp:lastModifiedBy>
  <cp:revision>8</cp:revision>
  <dcterms:created xsi:type="dcterms:W3CDTF">2021-09-13T10:34:22Z</dcterms:created>
  <dcterms:modified xsi:type="dcterms:W3CDTF">2021-09-20T11:28:03Z</dcterms:modified>
</cp:coreProperties>
</file>