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410" r:id="rId5"/>
    <p:sldId id="411" r:id="rId6"/>
    <p:sldId id="266" r:id="rId7"/>
    <p:sldId id="257" r:id="rId8"/>
    <p:sldId id="329" r:id="rId9"/>
    <p:sldId id="330" r:id="rId10"/>
    <p:sldId id="390" r:id="rId11"/>
    <p:sldId id="386" r:id="rId12"/>
    <p:sldId id="401" r:id="rId13"/>
    <p:sldId id="402" r:id="rId14"/>
    <p:sldId id="412" r:id="rId15"/>
    <p:sldId id="409" r:id="rId16"/>
    <p:sldId id="419" r:id="rId17"/>
    <p:sldId id="414" r:id="rId18"/>
    <p:sldId id="418" r:id="rId19"/>
    <p:sldId id="415" r:id="rId20"/>
    <p:sldId id="416" r:id="rId21"/>
    <p:sldId id="420" r:id="rId22"/>
    <p:sldId id="421" r:id="rId23"/>
    <p:sldId id="342" r:id="rId24"/>
    <p:sldId id="417" r:id="rId25"/>
    <p:sldId id="42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69294D-1343-426F-89E0-D1E48DE8E39A}" v="484" dt="2023-03-30T06:38:19.41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7269294D-1343-426F-89E0-D1E48DE8E39A}"/>
    <pc:docChg chg="undo custSel addSld delSld modSld sldOrd">
      <pc:chgData name="E. T." userId="153c89370fdd1022" providerId="LiveId" clId="{7269294D-1343-426F-89E0-D1E48DE8E39A}" dt="2023-03-30T06:38:19.403" v="5265"/>
      <pc:docMkLst>
        <pc:docMk/>
      </pc:docMkLst>
      <pc:sldChg chg="modSp mod">
        <pc:chgData name="E. T." userId="153c89370fdd1022" providerId="LiveId" clId="{7269294D-1343-426F-89E0-D1E48DE8E39A}" dt="2023-03-29T19:40:58.278" v="3469" actId="27636"/>
        <pc:sldMkLst>
          <pc:docMk/>
          <pc:sldMk cId="1347027108" sldId="256"/>
        </pc:sldMkLst>
        <pc:spChg chg="mod">
          <ac:chgData name="E. T." userId="153c89370fdd1022" providerId="LiveId" clId="{7269294D-1343-426F-89E0-D1E48DE8E39A}" dt="2023-03-29T16:55:13.194" v="555" actId="20577"/>
          <ac:spMkLst>
            <pc:docMk/>
            <pc:sldMk cId="1347027108" sldId="256"/>
            <ac:spMk id="2" creationId="{8799644B-FFA2-B6EA-36A7-D6012C6C660E}"/>
          </ac:spMkLst>
        </pc:spChg>
        <pc:spChg chg="mod">
          <ac:chgData name="E. T." userId="153c89370fdd1022" providerId="LiveId" clId="{7269294D-1343-426F-89E0-D1E48DE8E39A}" dt="2023-03-29T19:40:58.278" v="3469" actId="27636"/>
          <ac:spMkLst>
            <pc:docMk/>
            <pc:sldMk cId="1347027108" sldId="256"/>
            <ac:spMk id="3" creationId="{9E4A3229-36DF-1A07-352D-226186AA26ED}"/>
          </ac:spMkLst>
        </pc:spChg>
      </pc:sldChg>
      <pc:sldChg chg="addSp delSp add del setBg delDesignElem">
        <pc:chgData name="E. T." userId="153c89370fdd1022" providerId="LiveId" clId="{7269294D-1343-426F-89E0-D1E48DE8E39A}" dt="2023-03-29T21:49:37.645" v="4330" actId="47"/>
        <pc:sldMkLst>
          <pc:docMk/>
          <pc:sldMk cId="3390457055" sldId="259"/>
        </pc:sldMkLst>
        <pc:spChg chg="add del">
          <ac:chgData name="E. T." userId="153c89370fdd1022" providerId="LiveId" clId="{7269294D-1343-426F-89E0-D1E48DE8E39A}" dt="2023-03-29T18:21:38.073" v="1076"/>
          <ac:spMkLst>
            <pc:docMk/>
            <pc:sldMk cId="3390457055" sldId="259"/>
            <ac:spMk id="73" creationId="{8FC9BE17-9A7B-462D-AE50-3D8777387304}"/>
          </ac:spMkLst>
        </pc:spChg>
        <pc:spChg chg="add del">
          <ac:chgData name="E. T." userId="153c89370fdd1022" providerId="LiveId" clId="{7269294D-1343-426F-89E0-D1E48DE8E39A}" dt="2023-03-29T18:21:38.073" v="1076"/>
          <ac:spMkLst>
            <pc:docMk/>
            <pc:sldMk cId="3390457055" sldId="259"/>
            <ac:spMk id="75" creationId="{3EBE8569-6AEC-4B8C-8D53-2DE337CDBA65}"/>
          </ac:spMkLst>
        </pc:spChg>
        <pc:spChg chg="add del">
          <ac:chgData name="E. T." userId="153c89370fdd1022" providerId="LiveId" clId="{7269294D-1343-426F-89E0-D1E48DE8E39A}" dt="2023-03-29T18:21:38.073" v="1076"/>
          <ac:spMkLst>
            <pc:docMk/>
            <pc:sldMk cId="3390457055" sldId="259"/>
            <ac:spMk id="77" creationId="{55D4142C-5077-457F-A6AD-3FECFDB39685}"/>
          </ac:spMkLst>
        </pc:spChg>
        <pc:spChg chg="add del">
          <ac:chgData name="E. T." userId="153c89370fdd1022" providerId="LiveId" clId="{7269294D-1343-426F-89E0-D1E48DE8E39A}" dt="2023-03-29T18:21:38.073" v="1076"/>
          <ac:spMkLst>
            <pc:docMk/>
            <pc:sldMk cId="3390457055" sldId="259"/>
            <ac:spMk id="79" creationId="{7A5F0580-5EE9-419F-96EE-B6529EF6E7D0}"/>
          </ac:spMkLst>
        </pc:spChg>
      </pc:sldChg>
      <pc:sldChg chg="addSp delSp add del ord setBg delDesignElem">
        <pc:chgData name="E. T." userId="153c89370fdd1022" providerId="LiveId" clId="{7269294D-1343-426F-89E0-D1E48DE8E39A}" dt="2023-03-29T17:14:49.425" v="561"/>
        <pc:sldMkLst>
          <pc:docMk/>
          <pc:sldMk cId="3087487696" sldId="261"/>
        </pc:sldMkLst>
        <pc:spChg chg="add del">
          <ac:chgData name="E. T." userId="153c89370fdd1022" providerId="LiveId" clId="{7269294D-1343-426F-89E0-D1E48DE8E39A}" dt="2023-03-29T17:14:40.576" v="558"/>
          <ac:spMkLst>
            <pc:docMk/>
            <pc:sldMk cId="3087487696" sldId="261"/>
            <ac:spMk id="9" creationId="{04812C46-200A-4DEB-A05E-3ED6C68C2387}"/>
          </ac:spMkLst>
        </pc:spChg>
        <pc:spChg chg="add del">
          <ac:chgData name="E. T." userId="153c89370fdd1022" providerId="LiveId" clId="{7269294D-1343-426F-89E0-D1E48DE8E39A}" dt="2023-03-29T17:14:40.576" v="558"/>
          <ac:spMkLst>
            <pc:docMk/>
            <pc:sldMk cId="3087487696" sldId="261"/>
            <ac:spMk id="11" creationId="{D1EA859B-E555-4109-94F3-6700E046E008}"/>
          </ac:spMkLst>
        </pc:spChg>
      </pc:sldChg>
      <pc:sldChg chg="add del">
        <pc:chgData name="E. T." userId="153c89370fdd1022" providerId="LiveId" clId="{7269294D-1343-426F-89E0-D1E48DE8E39A}" dt="2023-03-30T06:38:19.403" v="5265"/>
        <pc:sldMkLst>
          <pc:docMk/>
          <pc:sldMk cId="1008998699" sldId="266"/>
        </pc:sldMkLst>
      </pc:sldChg>
      <pc:sldChg chg="addSp delSp add del setBg delDesignElem">
        <pc:chgData name="E. T." userId="153c89370fdd1022" providerId="LiveId" clId="{7269294D-1343-426F-89E0-D1E48DE8E39A}" dt="2023-03-29T21:49:37.645" v="4330" actId="47"/>
        <pc:sldMkLst>
          <pc:docMk/>
          <pc:sldMk cId="4060467548" sldId="314"/>
        </pc:sldMkLst>
        <pc:spChg chg="add del">
          <ac:chgData name="E. T." userId="153c89370fdd1022" providerId="LiveId" clId="{7269294D-1343-426F-89E0-D1E48DE8E39A}" dt="2023-03-29T18:27:02.262" v="1082"/>
          <ac:spMkLst>
            <pc:docMk/>
            <pc:sldMk cId="4060467548" sldId="314"/>
            <ac:spMk id="71" creationId="{8FC9BE17-9A7B-462D-AE50-3D8777387304}"/>
          </ac:spMkLst>
        </pc:spChg>
        <pc:spChg chg="add del">
          <ac:chgData name="E. T." userId="153c89370fdd1022" providerId="LiveId" clId="{7269294D-1343-426F-89E0-D1E48DE8E39A}" dt="2023-03-29T18:27:02.262" v="1082"/>
          <ac:spMkLst>
            <pc:docMk/>
            <pc:sldMk cId="4060467548" sldId="314"/>
            <ac:spMk id="73" creationId="{3EBE8569-6AEC-4B8C-8D53-2DE337CDBA65}"/>
          </ac:spMkLst>
        </pc:spChg>
        <pc:spChg chg="add del">
          <ac:chgData name="E. T." userId="153c89370fdd1022" providerId="LiveId" clId="{7269294D-1343-426F-89E0-D1E48DE8E39A}" dt="2023-03-29T18:27:02.262" v="1082"/>
          <ac:spMkLst>
            <pc:docMk/>
            <pc:sldMk cId="4060467548" sldId="314"/>
            <ac:spMk id="75" creationId="{55D4142C-5077-457F-A6AD-3FECFDB39685}"/>
          </ac:spMkLst>
        </pc:spChg>
        <pc:spChg chg="add del">
          <ac:chgData name="E. T." userId="153c89370fdd1022" providerId="LiveId" clId="{7269294D-1343-426F-89E0-D1E48DE8E39A}" dt="2023-03-29T18:27:02.262" v="1082"/>
          <ac:spMkLst>
            <pc:docMk/>
            <pc:sldMk cId="4060467548" sldId="314"/>
            <ac:spMk id="77" creationId="{7A5F0580-5EE9-419F-96EE-B6529EF6E7D0}"/>
          </ac:spMkLst>
        </pc:spChg>
      </pc:sldChg>
      <pc:sldChg chg="addSp delSp add del setBg delDesignElem">
        <pc:chgData name="E. T." userId="153c89370fdd1022" providerId="LiveId" clId="{7269294D-1343-426F-89E0-D1E48DE8E39A}" dt="2023-03-29T21:49:37.645" v="4330" actId="47"/>
        <pc:sldMkLst>
          <pc:docMk/>
          <pc:sldMk cId="3606094246" sldId="322"/>
        </pc:sldMkLst>
        <pc:spChg chg="add del">
          <ac:chgData name="E. T." userId="153c89370fdd1022" providerId="LiveId" clId="{7269294D-1343-426F-89E0-D1E48DE8E39A}" dt="2023-03-29T18:27:02.262" v="1082"/>
          <ac:spMkLst>
            <pc:docMk/>
            <pc:sldMk cId="3606094246" sldId="322"/>
            <ac:spMk id="71" creationId="{8108D317-7CBD-4897-BD1F-959436D2A3BE}"/>
          </ac:spMkLst>
        </pc:spChg>
        <pc:spChg chg="add del">
          <ac:chgData name="E. T." userId="153c89370fdd1022" providerId="LiveId" clId="{7269294D-1343-426F-89E0-D1E48DE8E39A}" dt="2023-03-29T18:27:02.262" v="1082"/>
          <ac:spMkLst>
            <pc:docMk/>
            <pc:sldMk cId="3606094246" sldId="322"/>
            <ac:spMk id="73" creationId="{D6297641-8B9F-4767-9606-8A11313227BF}"/>
          </ac:spMkLst>
        </pc:spChg>
        <pc:spChg chg="add del">
          <ac:chgData name="E. T." userId="153c89370fdd1022" providerId="LiveId" clId="{7269294D-1343-426F-89E0-D1E48DE8E39A}" dt="2023-03-29T18:27:02.262" v="1082"/>
          <ac:spMkLst>
            <pc:docMk/>
            <pc:sldMk cId="3606094246" sldId="322"/>
            <ac:spMk id="75" creationId="{D8F3CA65-EA00-46B4-9616-39E6853F7BED}"/>
          </ac:spMkLst>
        </pc:spChg>
      </pc:sldChg>
      <pc:sldChg chg="modSp add mod">
        <pc:chgData name="E. T." userId="153c89370fdd1022" providerId="LiveId" clId="{7269294D-1343-426F-89E0-D1E48DE8E39A}" dt="2023-03-29T21:57:06.177" v="4743" actId="20577"/>
        <pc:sldMkLst>
          <pc:docMk/>
          <pc:sldMk cId="0" sldId="342"/>
        </pc:sldMkLst>
        <pc:spChg chg="mod">
          <ac:chgData name="E. T." userId="153c89370fdd1022" providerId="LiveId" clId="{7269294D-1343-426F-89E0-D1E48DE8E39A}" dt="2023-03-29T21:53:40.768" v="4351" actId="20577"/>
          <ac:spMkLst>
            <pc:docMk/>
            <pc:sldMk cId="0" sldId="342"/>
            <ac:spMk id="2" creationId="{00000000-0000-0000-0000-000000000000}"/>
          </ac:spMkLst>
        </pc:spChg>
        <pc:graphicFrameChg chg="mod">
          <ac:chgData name="E. T." userId="153c89370fdd1022" providerId="LiveId" clId="{7269294D-1343-426F-89E0-D1E48DE8E39A}" dt="2023-03-29T21:57:06.177" v="4743" actId="20577"/>
          <ac:graphicFrameMkLst>
            <pc:docMk/>
            <pc:sldMk cId="0" sldId="342"/>
            <ac:graphicFrameMk id="4" creationId="{00000000-0000-0000-0000-000000000000}"/>
          </ac:graphicFrameMkLst>
        </pc:graphicFrameChg>
      </pc:sldChg>
      <pc:sldChg chg="del">
        <pc:chgData name="E. T." userId="153c89370fdd1022" providerId="LiveId" clId="{7269294D-1343-426F-89E0-D1E48DE8E39A}" dt="2023-03-29T17:20:50.431" v="566" actId="47"/>
        <pc:sldMkLst>
          <pc:docMk/>
          <pc:sldMk cId="1127610645" sldId="397"/>
        </pc:sldMkLst>
      </pc:sldChg>
      <pc:sldChg chg="del">
        <pc:chgData name="E. T." userId="153c89370fdd1022" providerId="LiveId" clId="{7269294D-1343-426F-89E0-D1E48DE8E39A}" dt="2023-03-29T17:20:56.757" v="567" actId="47"/>
        <pc:sldMkLst>
          <pc:docMk/>
          <pc:sldMk cId="542461484" sldId="407"/>
        </pc:sldMkLst>
      </pc:sldChg>
      <pc:sldChg chg="del">
        <pc:chgData name="E. T." userId="153c89370fdd1022" providerId="LiveId" clId="{7269294D-1343-426F-89E0-D1E48DE8E39A}" dt="2023-03-29T18:19:21.281" v="1073" actId="47"/>
        <pc:sldMkLst>
          <pc:docMk/>
          <pc:sldMk cId="3473541551" sldId="408"/>
        </pc:sldMkLst>
      </pc:sldChg>
      <pc:sldChg chg="modSp mod">
        <pc:chgData name="E. T." userId="153c89370fdd1022" providerId="LiveId" clId="{7269294D-1343-426F-89E0-D1E48DE8E39A}" dt="2023-03-29T18:15:32.781" v="1063" actId="20577"/>
        <pc:sldMkLst>
          <pc:docMk/>
          <pc:sldMk cId="1857936056" sldId="409"/>
        </pc:sldMkLst>
        <pc:graphicFrameChg chg="modGraphic">
          <ac:chgData name="E. T." userId="153c89370fdd1022" providerId="LiveId" clId="{7269294D-1343-426F-89E0-D1E48DE8E39A}" dt="2023-03-29T18:15:32.781" v="1063" actId="20577"/>
          <ac:graphicFrameMkLst>
            <pc:docMk/>
            <pc:sldMk cId="1857936056" sldId="409"/>
            <ac:graphicFrameMk id="7" creationId="{6C668B91-4A53-8019-732A-4746FE61A07B}"/>
          </ac:graphicFrameMkLst>
        </pc:graphicFrameChg>
      </pc:sldChg>
      <pc:sldChg chg="addSp delSp modSp add mod setBg">
        <pc:chgData name="E. T." userId="153c89370fdd1022" providerId="LiveId" clId="{7269294D-1343-426F-89E0-D1E48DE8E39A}" dt="2023-03-29T17:17:57.375" v="564" actId="26606"/>
        <pc:sldMkLst>
          <pc:docMk/>
          <pc:sldMk cId="839972206" sldId="410"/>
        </pc:sldMkLst>
        <pc:spChg chg="add del">
          <ac:chgData name="E. T." userId="153c89370fdd1022" providerId="LiveId" clId="{7269294D-1343-426F-89E0-D1E48DE8E39A}" dt="2023-03-29T17:17:57.375" v="564" actId="26606"/>
          <ac:spMkLst>
            <pc:docMk/>
            <pc:sldMk cId="839972206" sldId="410"/>
            <ac:spMk id="2" creationId="{A83E7845-CD37-4321-B58C-938CF35CDF7A}"/>
          </ac:spMkLst>
        </pc:spChg>
        <pc:spChg chg="add del">
          <ac:chgData name="E. T." userId="153c89370fdd1022" providerId="LiveId" clId="{7269294D-1343-426F-89E0-D1E48DE8E39A}" dt="2023-03-29T17:17:57.375" v="564" actId="26606"/>
          <ac:spMkLst>
            <pc:docMk/>
            <pc:sldMk cId="839972206" sldId="410"/>
            <ac:spMk id="3" creationId="{7233087E-7414-462A-86AE-787FFE4EE44A}"/>
          </ac:spMkLst>
        </pc:spChg>
        <pc:spChg chg="mod">
          <ac:chgData name="E. T." userId="153c89370fdd1022" providerId="LiveId" clId="{7269294D-1343-426F-89E0-D1E48DE8E39A}" dt="2023-03-29T17:17:57.375" v="564" actId="26606"/>
          <ac:spMkLst>
            <pc:docMk/>
            <pc:sldMk cId="839972206" sldId="410"/>
            <ac:spMk id="4" creationId="{514B8201-E5BD-4FA3-93CF-DDCAB9DDCC41}"/>
          </ac:spMkLst>
        </pc:spChg>
        <pc:spChg chg="add del">
          <ac:chgData name="E. T." userId="153c89370fdd1022" providerId="LiveId" clId="{7269294D-1343-426F-89E0-D1E48DE8E39A}" dt="2023-03-29T17:17:57.375" v="564" actId="26606"/>
          <ac:spMkLst>
            <pc:docMk/>
            <pc:sldMk cId="839972206" sldId="410"/>
            <ac:spMk id="5127" creationId="{AB8C311F-7253-4AED-9701-7FC0708C41C7}"/>
          </ac:spMkLst>
        </pc:spChg>
        <pc:spChg chg="add del">
          <ac:chgData name="E. T." userId="153c89370fdd1022" providerId="LiveId" clId="{7269294D-1343-426F-89E0-D1E48DE8E39A}" dt="2023-03-29T17:17:57.375" v="564" actId="26606"/>
          <ac:spMkLst>
            <pc:docMk/>
            <pc:sldMk cId="839972206" sldId="410"/>
            <ac:spMk id="5129" creationId="{E2384209-CB15-4CDF-9D31-C44FD9A3F20D}"/>
          </ac:spMkLst>
        </pc:spChg>
        <pc:spChg chg="add del">
          <ac:chgData name="E. T." userId="153c89370fdd1022" providerId="LiveId" clId="{7269294D-1343-426F-89E0-D1E48DE8E39A}" dt="2023-03-29T17:17:57.375" v="564" actId="26606"/>
          <ac:spMkLst>
            <pc:docMk/>
            <pc:sldMk cId="839972206" sldId="410"/>
            <ac:spMk id="5131" creationId="{2633B3B5-CC90-43F0-8714-D31D1F3F0209}"/>
          </ac:spMkLst>
        </pc:spChg>
        <pc:spChg chg="add del">
          <ac:chgData name="E. T." userId="153c89370fdd1022" providerId="LiveId" clId="{7269294D-1343-426F-89E0-D1E48DE8E39A}" dt="2023-03-29T17:17:57.375" v="564" actId="26606"/>
          <ac:spMkLst>
            <pc:docMk/>
            <pc:sldMk cId="839972206" sldId="410"/>
            <ac:spMk id="5133" creationId="{A8D57A06-A426-446D-B02C-A2DC6B62E45E}"/>
          </ac:spMkLst>
        </pc:spChg>
        <pc:picChg chg="mod">
          <ac:chgData name="E. T." userId="153c89370fdd1022" providerId="LiveId" clId="{7269294D-1343-426F-89E0-D1E48DE8E39A}" dt="2023-03-29T17:17:57.375" v="564" actId="26606"/>
          <ac:picMkLst>
            <pc:docMk/>
            <pc:sldMk cId="839972206" sldId="410"/>
            <ac:picMk id="5122" creationId="{A1CBC4B3-B1AB-4370-A4EA-30B3476973EA}"/>
          </ac:picMkLst>
        </pc:picChg>
      </pc:sldChg>
      <pc:sldChg chg="add">
        <pc:chgData name="E. T." userId="153c89370fdd1022" providerId="LiveId" clId="{7269294D-1343-426F-89E0-D1E48DE8E39A}" dt="2023-03-29T17:19:30.181" v="565"/>
        <pc:sldMkLst>
          <pc:docMk/>
          <pc:sldMk cId="2008380561" sldId="411"/>
        </pc:sldMkLst>
      </pc:sldChg>
      <pc:sldChg chg="addSp delSp modSp new mod">
        <pc:chgData name="E. T." userId="153c89370fdd1022" providerId="LiveId" clId="{7269294D-1343-426F-89E0-D1E48DE8E39A}" dt="2023-03-29T18:18:48.842" v="1072" actId="14100"/>
        <pc:sldMkLst>
          <pc:docMk/>
          <pc:sldMk cId="144543226" sldId="412"/>
        </pc:sldMkLst>
        <pc:spChg chg="del mod">
          <ac:chgData name="E. T." userId="153c89370fdd1022" providerId="LiveId" clId="{7269294D-1343-426F-89E0-D1E48DE8E39A}" dt="2023-03-29T17:54:23.015" v="688" actId="478"/>
          <ac:spMkLst>
            <pc:docMk/>
            <pc:sldMk cId="144543226" sldId="412"/>
            <ac:spMk id="2" creationId="{35B006F9-F67D-5BA4-24A1-FE4518D9953D}"/>
          </ac:spMkLst>
        </pc:spChg>
        <pc:spChg chg="del">
          <ac:chgData name="E. T." userId="153c89370fdd1022" providerId="LiveId" clId="{7269294D-1343-426F-89E0-D1E48DE8E39A}" dt="2023-03-29T17:30:16.671" v="577"/>
          <ac:spMkLst>
            <pc:docMk/>
            <pc:sldMk cId="144543226" sldId="412"/>
            <ac:spMk id="3" creationId="{B7F669BF-A08D-C4F3-AE83-D9E1D2921638}"/>
          </ac:spMkLst>
        </pc:spChg>
        <pc:spChg chg="add mod">
          <ac:chgData name="E. T." userId="153c89370fdd1022" providerId="LiveId" clId="{7269294D-1343-426F-89E0-D1E48DE8E39A}" dt="2023-03-29T17:57:41.657" v="817" actId="1076"/>
          <ac:spMkLst>
            <pc:docMk/>
            <pc:sldMk cId="144543226" sldId="412"/>
            <ac:spMk id="6" creationId="{74B061B9-8A1C-A24A-2E86-96898E69869F}"/>
          </ac:spMkLst>
        </pc:spChg>
        <pc:spChg chg="add mod">
          <ac:chgData name="E. T." userId="153c89370fdd1022" providerId="LiveId" clId="{7269294D-1343-426F-89E0-D1E48DE8E39A}" dt="2023-03-29T17:57:56.422" v="819" actId="1076"/>
          <ac:spMkLst>
            <pc:docMk/>
            <pc:sldMk cId="144543226" sldId="412"/>
            <ac:spMk id="7" creationId="{275AE23E-F8DF-9F64-B490-D4A34575A4B2}"/>
          </ac:spMkLst>
        </pc:spChg>
        <pc:spChg chg="add del mod">
          <ac:chgData name="E. T." userId="153c89370fdd1022" providerId="LiveId" clId="{7269294D-1343-426F-89E0-D1E48DE8E39A}" dt="2023-03-29T17:53:37.101" v="680" actId="478"/>
          <ac:spMkLst>
            <pc:docMk/>
            <pc:sldMk cId="144543226" sldId="412"/>
            <ac:spMk id="9" creationId="{91EDBDAB-2FA4-54D0-D22F-34FF7B31F521}"/>
          </ac:spMkLst>
        </pc:spChg>
        <pc:spChg chg="add mod">
          <ac:chgData name="E. T." userId="153c89370fdd1022" providerId="LiveId" clId="{7269294D-1343-426F-89E0-D1E48DE8E39A}" dt="2023-03-29T17:55:58.907" v="802" actId="20577"/>
          <ac:spMkLst>
            <pc:docMk/>
            <pc:sldMk cId="144543226" sldId="412"/>
            <ac:spMk id="10" creationId="{D654BAE0-48E2-D6B4-A91F-5178F559C5FF}"/>
          </ac:spMkLst>
        </pc:spChg>
        <pc:spChg chg="add mod">
          <ac:chgData name="E. T." userId="153c89370fdd1022" providerId="LiveId" clId="{7269294D-1343-426F-89E0-D1E48DE8E39A}" dt="2023-03-29T18:07:17.401" v="948" actId="20577"/>
          <ac:spMkLst>
            <pc:docMk/>
            <pc:sldMk cId="144543226" sldId="412"/>
            <ac:spMk id="11" creationId="{D0198C6F-B7D1-9597-7D08-D81411CDABB7}"/>
          </ac:spMkLst>
        </pc:spChg>
        <pc:spChg chg="add mod">
          <ac:chgData name="E. T." userId="153c89370fdd1022" providerId="LiveId" clId="{7269294D-1343-426F-89E0-D1E48DE8E39A}" dt="2023-03-29T18:11:24.327" v="963" actId="1076"/>
          <ac:spMkLst>
            <pc:docMk/>
            <pc:sldMk cId="144543226" sldId="412"/>
            <ac:spMk id="12" creationId="{245D9C9C-4D69-9F84-8DF9-152D6130E490}"/>
          </ac:spMkLst>
        </pc:spChg>
        <pc:spChg chg="add mod">
          <ac:chgData name="E. T." userId="153c89370fdd1022" providerId="LiveId" clId="{7269294D-1343-426F-89E0-D1E48DE8E39A}" dt="2023-03-29T18:12:01.431" v="1001" actId="14100"/>
          <ac:spMkLst>
            <pc:docMk/>
            <pc:sldMk cId="144543226" sldId="412"/>
            <ac:spMk id="13" creationId="{E7C4DF99-45A5-4811-8BAA-3A70019A4A9A}"/>
          </ac:spMkLst>
        </pc:spChg>
        <pc:spChg chg="add mod">
          <ac:chgData name="E. T." userId="153c89370fdd1022" providerId="LiveId" clId="{7269294D-1343-426F-89E0-D1E48DE8E39A}" dt="2023-03-29T18:12:37.966" v="1041" actId="14100"/>
          <ac:spMkLst>
            <pc:docMk/>
            <pc:sldMk cId="144543226" sldId="412"/>
            <ac:spMk id="14" creationId="{3AFEAB48-3743-016A-6A0D-5D99CC564BF8}"/>
          </ac:spMkLst>
        </pc:spChg>
        <pc:picChg chg="add mod">
          <ac:chgData name="E. T." userId="153c89370fdd1022" providerId="LiveId" clId="{7269294D-1343-426F-89E0-D1E48DE8E39A}" dt="2023-03-29T17:24:35.677" v="571" actId="1076"/>
          <ac:picMkLst>
            <pc:docMk/>
            <pc:sldMk cId="144543226" sldId="412"/>
            <ac:picMk id="4" creationId="{8DE42D8C-3048-4335-4BF3-3C48BDDA3F9F}"/>
          </ac:picMkLst>
        </pc:picChg>
        <pc:picChg chg="add mod">
          <ac:chgData name="E. T." userId="153c89370fdd1022" providerId="LiveId" clId="{7269294D-1343-426F-89E0-D1E48DE8E39A}" dt="2023-03-29T17:57:37.965" v="816" actId="1076"/>
          <ac:picMkLst>
            <pc:docMk/>
            <pc:sldMk cId="144543226" sldId="412"/>
            <ac:picMk id="5" creationId="{2FA076A2-01FF-CBEA-6B1E-CD4BEDC6F527}"/>
          </ac:picMkLst>
        </pc:picChg>
        <pc:picChg chg="add del mod">
          <ac:chgData name="E. T." userId="153c89370fdd1022" providerId="LiveId" clId="{7269294D-1343-426F-89E0-D1E48DE8E39A}" dt="2023-03-29T17:41:11.553" v="661" actId="478"/>
          <ac:picMkLst>
            <pc:docMk/>
            <pc:sldMk cId="144543226" sldId="412"/>
            <ac:picMk id="8" creationId="{C4600030-639B-3740-320C-D633249C7348}"/>
          </ac:picMkLst>
        </pc:picChg>
        <pc:picChg chg="add mod">
          <ac:chgData name="E. T." userId="153c89370fdd1022" providerId="LiveId" clId="{7269294D-1343-426F-89E0-D1E48DE8E39A}" dt="2023-03-29T17:57:46.368" v="818" actId="1076"/>
          <ac:picMkLst>
            <pc:docMk/>
            <pc:sldMk cId="144543226" sldId="412"/>
            <ac:picMk id="1026" creationId="{9B06E3E8-5136-32F7-13C2-A1E994C3B42A}"/>
          </ac:picMkLst>
        </pc:picChg>
        <pc:picChg chg="add mod">
          <ac:chgData name="E. T." userId="153c89370fdd1022" providerId="LiveId" clId="{7269294D-1343-426F-89E0-D1E48DE8E39A}" dt="2023-03-29T18:18:48.842" v="1072" actId="14100"/>
          <ac:picMkLst>
            <pc:docMk/>
            <pc:sldMk cId="144543226" sldId="412"/>
            <ac:picMk id="1028" creationId="{3531FFA1-B595-54A9-C461-2E4F0787ABFD}"/>
          </ac:picMkLst>
        </pc:picChg>
        <pc:picChg chg="add del mod">
          <ac:chgData name="E. T." userId="153c89370fdd1022" providerId="LiveId" clId="{7269294D-1343-426F-89E0-D1E48DE8E39A}" dt="2023-03-29T17:34:56.880" v="650" actId="478"/>
          <ac:picMkLst>
            <pc:docMk/>
            <pc:sldMk cId="144543226" sldId="412"/>
            <ac:picMk id="1030" creationId="{B5446C19-D6AC-9FCC-3FF8-281B0EB0896A}"/>
          </ac:picMkLst>
        </pc:picChg>
        <pc:picChg chg="add del">
          <ac:chgData name="E. T." userId="153c89370fdd1022" providerId="LiveId" clId="{7269294D-1343-426F-89E0-D1E48DE8E39A}" dt="2023-03-29T17:36:15.298" v="652" actId="478"/>
          <ac:picMkLst>
            <pc:docMk/>
            <pc:sldMk cId="144543226" sldId="412"/>
            <ac:picMk id="1032" creationId="{1EE9FF5A-F698-3356-5220-03167C66B771}"/>
          </ac:picMkLst>
        </pc:picChg>
        <pc:picChg chg="add del">
          <ac:chgData name="E. T." userId="153c89370fdd1022" providerId="LiveId" clId="{7269294D-1343-426F-89E0-D1E48DE8E39A}" dt="2023-03-29T17:36:31.781" v="654" actId="478"/>
          <ac:picMkLst>
            <pc:docMk/>
            <pc:sldMk cId="144543226" sldId="412"/>
            <ac:picMk id="1034" creationId="{080242D0-70D9-4D99-E9BA-D7AF047AC43D}"/>
          </ac:picMkLst>
        </pc:picChg>
        <pc:picChg chg="add mod">
          <ac:chgData name="E. T." userId="153c89370fdd1022" providerId="LiveId" clId="{7269294D-1343-426F-89E0-D1E48DE8E39A}" dt="2023-03-29T17:37:19.008" v="656" actId="1076"/>
          <ac:picMkLst>
            <pc:docMk/>
            <pc:sldMk cId="144543226" sldId="412"/>
            <ac:picMk id="1036" creationId="{7C61F2A4-4E4D-259C-C0C4-0E5FD5B0874F}"/>
          </ac:picMkLst>
        </pc:picChg>
        <pc:picChg chg="add mod">
          <ac:chgData name="E. T." userId="153c89370fdd1022" providerId="LiveId" clId="{7269294D-1343-426F-89E0-D1E48DE8E39A}" dt="2023-03-29T17:56:29.831" v="806" actId="1076"/>
          <ac:picMkLst>
            <pc:docMk/>
            <pc:sldMk cId="144543226" sldId="412"/>
            <ac:picMk id="1038" creationId="{A6F5361B-7923-D30F-5278-29EB49D7E6AB}"/>
          </ac:picMkLst>
        </pc:picChg>
        <pc:picChg chg="add mod">
          <ac:chgData name="E. T." userId="153c89370fdd1022" providerId="LiveId" clId="{7269294D-1343-426F-89E0-D1E48DE8E39A}" dt="2023-03-29T18:09:15.946" v="949" actId="1076"/>
          <ac:picMkLst>
            <pc:docMk/>
            <pc:sldMk cId="144543226" sldId="412"/>
            <ac:picMk id="1040" creationId="{8045D52A-1413-CD12-35B3-2D0A8B7071F5}"/>
          </ac:picMkLst>
        </pc:picChg>
        <pc:cxnChg chg="add del">
          <ac:chgData name="E. T." userId="153c89370fdd1022" providerId="LiveId" clId="{7269294D-1343-426F-89E0-D1E48DE8E39A}" dt="2023-03-29T18:16:23.372" v="1065" actId="11529"/>
          <ac:cxnSpMkLst>
            <pc:docMk/>
            <pc:sldMk cId="144543226" sldId="412"/>
            <ac:cxnSpMk id="16" creationId="{3EC8AE63-B910-526E-2288-71CE4D79986D}"/>
          </ac:cxnSpMkLst>
        </pc:cxnChg>
        <pc:cxnChg chg="add">
          <ac:chgData name="E. T." userId="153c89370fdd1022" providerId="LiveId" clId="{7269294D-1343-426F-89E0-D1E48DE8E39A}" dt="2023-03-29T18:16:45.584" v="1066" actId="11529"/>
          <ac:cxnSpMkLst>
            <pc:docMk/>
            <pc:sldMk cId="144543226" sldId="412"/>
            <ac:cxnSpMk id="18" creationId="{7ED58770-6FE9-9B45-05E2-205C777A9187}"/>
          </ac:cxnSpMkLst>
        </pc:cxnChg>
        <pc:cxnChg chg="add">
          <ac:chgData name="E. T." userId="153c89370fdd1022" providerId="LiveId" clId="{7269294D-1343-426F-89E0-D1E48DE8E39A}" dt="2023-03-29T18:17:07.969" v="1067" actId="11529"/>
          <ac:cxnSpMkLst>
            <pc:docMk/>
            <pc:sldMk cId="144543226" sldId="412"/>
            <ac:cxnSpMk id="20" creationId="{A8881D34-95E6-9C7F-8B84-732A532CD979}"/>
          </ac:cxnSpMkLst>
        </pc:cxnChg>
        <pc:cxnChg chg="add mod">
          <ac:chgData name="E. T." userId="153c89370fdd1022" providerId="LiveId" clId="{7269294D-1343-426F-89E0-D1E48DE8E39A}" dt="2023-03-29T18:18:01.354" v="1070" actId="14100"/>
          <ac:cxnSpMkLst>
            <pc:docMk/>
            <pc:sldMk cId="144543226" sldId="412"/>
            <ac:cxnSpMk id="22" creationId="{B6FB5062-A7DE-9FFA-0624-21B3B35C0DC4}"/>
          </ac:cxnSpMkLst>
        </pc:cxnChg>
        <pc:cxnChg chg="add">
          <ac:chgData name="E. T." userId="153c89370fdd1022" providerId="LiveId" clId="{7269294D-1343-426F-89E0-D1E48DE8E39A}" dt="2023-03-29T18:18:36.985" v="1071" actId="11529"/>
          <ac:cxnSpMkLst>
            <pc:docMk/>
            <pc:sldMk cId="144543226" sldId="412"/>
            <ac:cxnSpMk id="26" creationId="{83F47B5B-89D4-F8D6-89F0-F8727C8972BA}"/>
          </ac:cxnSpMkLst>
        </pc:cxnChg>
      </pc:sldChg>
      <pc:sldChg chg="modSp add del mod">
        <pc:chgData name="E. T." userId="153c89370fdd1022" providerId="LiveId" clId="{7269294D-1343-426F-89E0-D1E48DE8E39A}" dt="2023-03-29T21:49:37.645" v="4330" actId="47"/>
        <pc:sldMkLst>
          <pc:docMk/>
          <pc:sldMk cId="2318255655" sldId="413"/>
        </pc:sldMkLst>
        <pc:spChg chg="mod">
          <ac:chgData name="E. T." userId="153c89370fdd1022" providerId="LiveId" clId="{7269294D-1343-426F-89E0-D1E48DE8E39A}" dt="2023-03-29T18:21:56.487" v="1078" actId="1076"/>
          <ac:spMkLst>
            <pc:docMk/>
            <pc:sldMk cId="2318255655" sldId="413"/>
            <ac:spMk id="4" creationId="{2026A1FD-A6F0-4728-828F-4238C66D2DC5}"/>
          </ac:spMkLst>
        </pc:spChg>
      </pc:sldChg>
      <pc:sldChg chg="addSp delSp modSp new mod setBg">
        <pc:chgData name="E. T." userId="153c89370fdd1022" providerId="LiveId" clId="{7269294D-1343-426F-89E0-D1E48DE8E39A}" dt="2023-03-29T19:20:44.769" v="3300"/>
        <pc:sldMkLst>
          <pc:docMk/>
          <pc:sldMk cId="3635332265" sldId="414"/>
        </pc:sldMkLst>
        <pc:spChg chg="mod ord">
          <ac:chgData name="E. T." userId="153c89370fdd1022" providerId="LiveId" clId="{7269294D-1343-426F-89E0-D1E48DE8E39A}" dt="2023-03-29T18:45:37.254" v="1159" actId="20577"/>
          <ac:spMkLst>
            <pc:docMk/>
            <pc:sldMk cId="3635332265" sldId="414"/>
            <ac:spMk id="2" creationId="{6DFA0708-F20F-6C39-CE6A-2B98E18B448A}"/>
          </ac:spMkLst>
        </pc:spChg>
        <pc:spChg chg="del">
          <ac:chgData name="E. T." userId="153c89370fdd1022" providerId="LiveId" clId="{7269294D-1343-426F-89E0-D1E48DE8E39A}" dt="2023-03-29T18:43:09.176" v="1086" actId="26606"/>
          <ac:spMkLst>
            <pc:docMk/>
            <pc:sldMk cId="3635332265" sldId="414"/>
            <ac:spMk id="3" creationId="{D0AFCFE3-AAC6-13D6-7A8F-4BF47B1E5F51}"/>
          </ac:spMkLst>
        </pc:spChg>
        <pc:spChg chg="add del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55" creationId="{8D06CE56-3881-4ADA-8CEF-D18B02C242A3}"/>
          </ac:spMkLst>
        </pc:spChg>
        <pc:spChg chg="add del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57" creationId="{79F3C543-62EC-4433-9C93-A2CD8764E9B4}"/>
          </ac:spMkLst>
        </pc:spChg>
        <pc:spChg chg="add del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59" creationId="{2FB82883-1DC0-4BE1-A607-009095F3355A}"/>
          </ac:spMkLst>
        </pc:spChg>
        <pc:spChg chg="add del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61" creationId="{9FA98EAA-A866-4C95-A2A8-44E46FBAD5A0}"/>
          </ac:spMkLst>
        </pc:spChg>
        <pc:spChg chg="add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66" creationId="{8D06CE56-3881-4ADA-8CEF-D18B02C242A3}"/>
          </ac:spMkLst>
        </pc:spChg>
        <pc:spChg chg="add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68" creationId="{79F3C543-62EC-4433-9C93-A2CD8764E9B4}"/>
          </ac:spMkLst>
        </pc:spChg>
        <pc:spChg chg="add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70" creationId="{2FB82883-1DC0-4BE1-A607-009095F3355A}"/>
          </ac:spMkLst>
        </pc:spChg>
        <pc:spChg chg="add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72" creationId="{A3473CF9-37EB-43E7-89EF-D2D1C53D1DAC}"/>
          </ac:spMkLst>
        </pc:spChg>
        <pc:spChg chg="add">
          <ac:chgData name="E. T." userId="153c89370fdd1022" providerId="LiveId" clId="{7269294D-1343-426F-89E0-D1E48DE8E39A}" dt="2023-03-29T18:43:39.122" v="1114" actId="26606"/>
          <ac:spMkLst>
            <pc:docMk/>
            <pc:sldMk cId="3635332265" sldId="414"/>
            <ac:spMk id="2074" creationId="{586B4EF9-43BA-4655-A6FF-1D8E21574C95}"/>
          </ac:spMkLst>
        </pc:spChg>
        <pc:picChg chg="add del mod">
          <ac:chgData name="E. T." userId="153c89370fdd1022" providerId="LiveId" clId="{7269294D-1343-426F-89E0-D1E48DE8E39A}" dt="2023-03-29T19:20:44.769" v="3300"/>
          <ac:picMkLst>
            <pc:docMk/>
            <pc:sldMk cId="3635332265" sldId="414"/>
            <ac:picMk id="4" creationId="{DCD69D81-C9BD-F42C-D0E1-7E7E5C4F7F61}"/>
          </ac:picMkLst>
        </pc:picChg>
        <pc:picChg chg="add mod">
          <ac:chgData name="E. T." userId="153c89370fdd1022" providerId="LiveId" clId="{7269294D-1343-426F-89E0-D1E48DE8E39A}" dt="2023-03-29T18:43:09.176" v="1086" actId="26606"/>
          <ac:picMkLst>
            <pc:docMk/>
            <pc:sldMk cId="3635332265" sldId="414"/>
            <ac:picMk id="2050" creationId="{7D46F350-11E9-240F-DD0A-A2F1BDE2ED4A}"/>
          </ac:picMkLst>
        </pc:picChg>
      </pc:sldChg>
      <pc:sldChg chg="addSp modSp new mod setBg setClrOvrMap">
        <pc:chgData name="E. T." userId="153c89370fdd1022" providerId="LiveId" clId="{7269294D-1343-426F-89E0-D1E48DE8E39A}" dt="2023-03-29T19:29:28.499" v="3367" actId="20577"/>
        <pc:sldMkLst>
          <pc:docMk/>
          <pc:sldMk cId="4215021417" sldId="415"/>
        </pc:sldMkLst>
        <pc:spChg chg="mod">
          <ac:chgData name="E. T." userId="153c89370fdd1022" providerId="LiveId" clId="{7269294D-1343-426F-89E0-D1E48DE8E39A}" dt="2023-03-29T18:51:51.456" v="1595" actId="26606"/>
          <ac:spMkLst>
            <pc:docMk/>
            <pc:sldMk cId="4215021417" sldId="415"/>
            <ac:spMk id="2" creationId="{897AAAE7-CAA1-2041-7BAB-D2207ED3AA47}"/>
          </ac:spMkLst>
        </pc:spChg>
        <pc:spChg chg="mod">
          <ac:chgData name="E. T." userId="153c89370fdd1022" providerId="LiveId" clId="{7269294D-1343-426F-89E0-D1E48DE8E39A}" dt="2023-03-29T19:29:28.499" v="3367" actId="20577"/>
          <ac:spMkLst>
            <pc:docMk/>
            <pc:sldMk cId="4215021417" sldId="415"/>
            <ac:spMk id="3" creationId="{DA827988-7EC0-A22C-1D13-03C0C52BC015}"/>
          </ac:spMkLst>
        </pc:spChg>
        <pc:spChg chg="add">
          <ac:chgData name="E. T." userId="153c89370fdd1022" providerId="LiveId" clId="{7269294D-1343-426F-89E0-D1E48DE8E39A}" dt="2023-03-29T18:51:51.456" v="1595" actId="26606"/>
          <ac:spMkLst>
            <pc:docMk/>
            <pc:sldMk cId="4215021417" sldId="415"/>
            <ac:spMk id="9" creationId="{9AA72BD9-2C5A-4EDC-931F-5AA08EACA0F3}"/>
          </ac:spMkLst>
        </pc:spChg>
        <pc:spChg chg="add">
          <ac:chgData name="E. T." userId="153c89370fdd1022" providerId="LiveId" clId="{7269294D-1343-426F-89E0-D1E48DE8E39A}" dt="2023-03-29T18:51:51.456" v="1595" actId="26606"/>
          <ac:spMkLst>
            <pc:docMk/>
            <pc:sldMk cId="4215021417" sldId="415"/>
            <ac:spMk id="11" creationId="{8A6DB0E6-E65F-4229-A5A0-2500203B6CC3}"/>
          </ac:spMkLst>
        </pc:spChg>
        <pc:spChg chg="add">
          <ac:chgData name="E. T." userId="153c89370fdd1022" providerId="LiveId" clId="{7269294D-1343-426F-89E0-D1E48DE8E39A}" dt="2023-03-29T18:51:51.456" v="1595" actId="26606"/>
          <ac:spMkLst>
            <pc:docMk/>
            <pc:sldMk cId="4215021417" sldId="415"/>
            <ac:spMk id="13" creationId="{55D4142C-5077-457F-A6AD-3FECFDB39685}"/>
          </ac:spMkLst>
        </pc:spChg>
        <pc:spChg chg="add">
          <ac:chgData name="E. T." userId="153c89370fdd1022" providerId="LiveId" clId="{7269294D-1343-426F-89E0-D1E48DE8E39A}" dt="2023-03-29T18:51:51.456" v="1595" actId="26606"/>
          <ac:spMkLst>
            <pc:docMk/>
            <pc:sldMk cId="4215021417" sldId="415"/>
            <ac:spMk id="15" creationId="{7A5F0580-5EE9-419F-96EE-B6529EF6E7D0}"/>
          </ac:spMkLst>
        </pc:spChg>
        <pc:picChg chg="add mod ord">
          <ac:chgData name="E. T." userId="153c89370fdd1022" providerId="LiveId" clId="{7269294D-1343-426F-89E0-D1E48DE8E39A}" dt="2023-03-29T18:51:51.456" v="1595" actId="26606"/>
          <ac:picMkLst>
            <pc:docMk/>
            <pc:sldMk cId="4215021417" sldId="415"/>
            <ac:picMk id="4" creationId="{771FE16F-9027-18BF-866E-530AFC7C9F60}"/>
          </ac:picMkLst>
        </pc:picChg>
      </pc:sldChg>
      <pc:sldChg chg="addSp delSp modSp new mod setBg setClrOvrMap">
        <pc:chgData name="E. T." userId="153c89370fdd1022" providerId="LiveId" clId="{7269294D-1343-426F-89E0-D1E48DE8E39A}" dt="2023-03-29T19:27:37.762" v="3325" actId="478"/>
        <pc:sldMkLst>
          <pc:docMk/>
          <pc:sldMk cId="194622878" sldId="416"/>
        </pc:sldMkLst>
        <pc:spChg chg="mod">
          <ac:chgData name="E. T." userId="153c89370fdd1022" providerId="LiveId" clId="{7269294D-1343-426F-89E0-D1E48DE8E39A}" dt="2023-03-29T19:27:34.414" v="3323" actId="26606"/>
          <ac:spMkLst>
            <pc:docMk/>
            <pc:sldMk cId="194622878" sldId="416"/>
            <ac:spMk id="2" creationId="{72721DE0-31C2-B78F-C82C-59EA18971FF7}"/>
          </ac:spMkLst>
        </pc:spChg>
        <pc:spChg chg="mod ord">
          <ac:chgData name="E. T." userId="153c89370fdd1022" providerId="LiveId" clId="{7269294D-1343-426F-89E0-D1E48DE8E39A}" dt="2023-03-29T19:27:34.414" v="3323" actId="26606"/>
          <ac:spMkLst>
            <pc:docMk/>
            <pc:sldMk cId="194622878" sldId="416"/>
            <ac:spMk id="3" creationId="{53BEB255-CD97-F250-C29C-4BE036014852}"/>
          </ac:spMkLst>
        </pc:spChg>
        <pc:spChg chg="add del">
          <ac:chgData name="E. T." userId="153c89370fdd1022" providerId="LiveId" clId="{7269294D-1343-426F-89E0-D1E48DE8E39A}" dt="2023-03-29T19:27:34.414" v="3323" actId="26606"/>
          <ac:spMkLst>
            <pc:docMk/>
            <pc:sldMk cId="194622878" sldId="416"/>
            <ac:spMk id="10" creationId="{2C9A9DA9-7DC8-488B-A882-123947B0F3D9}"/>
          </ac:spMkLst>
        </pc:spChg>
        <pc:spChg chg="add del">
          <ac:chgData name="E. T." userId="153c89370fdd1022" providerId="LiveId" clId="{7269294D-1343-426F-89E0-D1E48DE8E39A}" dt="2023-03-29T19:27:34.414" v="3323" actId="26606"/>
          <ac:spMkLst>
            <pc:docMk/>
            <pc:sldMk cId="194622878" sldId="416"/>
            <ac:spMk id="12" creationId="{57F6BDD4-E066-4008-8011-6CC31AEB4556}"/>
          </ac:spMkLst>
        </pc:spChg>
        <pc:spChg chg="add del">
          <ac:chgData name="E. T." userId="153c89370fdd1022" providerId="LiveId" clId="{7269294D-1343-426F-89E0-D1E48DE8E39A}" dt="2023-03-29T19:27:34.414" v="3323" actId="26606"/>
          <ac:spMkLst>
            <pc:docMk/>
            <pc:sldMk cId="194622878" sldId="416"/>
            <ac:spMk id="14" creationId="{2711A8FB-68FC-45FC-B01E-38F809E2D439}"/>
          </ac:spMkLst>
        </pc:spChg>
        <pc:spChg chg="add del">
          <ac:chgData name="E. T." userId="153c89370fdd1022" providerId="LiveId" clId="{7269294D-1343-426F-89E0-D1E48DE8E39A}" dt="2023-03-29T19:27:34.414" v="3323" actId="26606"/>
          <ac:spMkLst>
            <pc:docMk/>
            <pc:sldMk cId="194622878" sldId="416"/>
            <ac:spMk id="16" creationId="{2A865FE3-5FC9-4049-87CF-30019C46C0F5}"/>
          </ac:spMkLst>
        </pc:spChg>
        <pc:spChg chg="add del">
          <ac:chgData name="E. T." userId="153c89370fdd1022" providerId="LiveId" clId="{7269294D-1343-426F-89E0-D1E48DE8E39A}" dt="2023-03-29T19:26:38.714" v="3319" actId="26606"/>
          <ac:spMkLst>
            <pc:docMk/>
            <pc:sldMk cId="194622878" sldId="416"/>
            <ac:spMk id="4102" creationId="{9AA72BD9-2C5A-4EDC-931F-5AA08EACA0F3}"/>
          </ac:spMkLst>
        </pc:spChg>
        <pc:spChg chg="add del">
          <ac:chgData name="E. T." userId="153c89370fdd1022" providerId="LiveId" clId="{7269294D-1343-426F-89E0-D1E48DE8E39A}" dt="2023-03-29T19:25:37.254" v="3315" actId="26606"/>
          <ac:spMkLst>
            <pc:docMk/>
            <pc:sldMk cId="194622878" sldId="416"/>
            <ac:spMk id="4103" creationId="{57F72BCA-EE24-40BE-9ECA-E10C9BA55F90}"/>
          </ac:spMkLst>
        </pc:spChg>
        <pc:spChg chg="add del">
          <ac:chgData name="E. T." userId="153c89370fdd1022" providerId="LiveId" clId="{7269294D-1343-426F-89E0-D1E48DE8E39A}" dt="2023-03-29T19:26:38.714" v="3319" actId="26606"/>
          <ac:spMkLst>
            <pc:docMk/>
            <pc:sldMk cId="194622878" sldId="416"/>
            <ac:spMk id="4104" creationId="{8A6DB0E6-E65F-4229-A5A0-2500203B6CC3}"/>
          </ac:spMkLst>
        </pc:spChg>
        <pc:spChg chg="add del">
          <ac:chgData name="E. T." userId="153c89370fdd1022" providerId="LiveId" clId="{7269294D-1343-426F-89E0-D1E48DE8E39A}" dt="2023-03-29T19:25:37.254" v="3315" actId="26606"/>
          <ac:spMkLst>
            <pc:docMk/>
            <pc:sldMk cId="194622878" sldId="416"/>
            <ac:spMk id="4105" creationId="{6B3C4597-DD46-4BFC-B999-C52879B95B16}"/>
          </ac:spMkLst>
        </pc:spChg>
        <pc:spChg chg="add del">
          <ac:chgData name="E. T." userId="153c89370fdd1022" providerId="LiveId" clId="{7269294D-1343-426F-89E0-D1E48DE8E39A}" dt="2023-03-29T19:25:37.254" v="3315" actId="26606"/>
          <ac:spMkLst>
            <pc:docMk/>
            <pc:sldMk cId="194622878" sldId="416"/>
            <ac:spMk id="4107" creationId="{632B59AC-0160-4F1D-934F-B7D8B6AE44A1}"/>
          </ac:spMkLst>
        </pc:spChg>
        <pc:spChg chg="add del">
          <ac:chgData name="E. T." userId="153c89370fdd1022" providerId="LiveId" clId="{7269294D-1343-426F-89E0-D1E48DE8E39A}" dt="2023-03-29T19:26:38.714" v="3319" actId="26606"/>
          <ac:spMkLst>
            <pc:docMk/>
            <pc:sldMk cId="194622878" sldId="416"/>
            <ac:spMk id="4109" creationId="{55D4142C-5077-457F-A6AD-3FECFDB39685}"/>
          </ac:spMkLst>
        </pc:spChg>
        <pc:spChg chg="add del">
          <ac:chgData name="E. T." userId="153c89370fdd1022" providerId="LiveId" clId="{7269294D-1343-426F-89E0-D1E48DE8E39A}" dt="2023-03-29T19:26:38.714" v="3319" actId="26606"/>
          <ac:spMkLst>
            <pc:docMk/>
            <pc:sldMk cId="194622878" sldId="416"/>
            <ac:spMk id="4111" creationId="{7A5F0580-5EE9-419F-96EE-B6529EF6E7D0}"/>
          </ac:spMkLst>
        </pc:spChg>
        <pc:picChg chg="add del mod">
          <ac:chgData name="E. T." userId="153c89370fdd1022" providerId="LiveId" clId="{7269294D-1343-426F-89E0-D1E48DE8E39A}" dt="2023-03-29T19:24:15.320" v="3312"/>
          <ac:picMkLst>
            <pc:docMk/>
            <pc:sldMk cId="194622878" sldId="416"/>
            <ac:picMk id="4" creationId="{82438CEE-86C1-CDD1-C7EE-E4A25AEF4FB8}"/>
          </ac:picMkLst>
        </pc:picChg>
        <pc:picChg chg="add del mod">
          <ac:chgData name="E. T." userId="153c89370fdd1022" providerId="LiveId" clId="{7269294D-1343-426F-89E0-D1E48DE8E39A}" dt="2023-03-29T19:27:37.762" v="3325" actId="478"/>
          <ac:picMkLst>
            <pc:docMk/>
            <pc:sldMk cId="194622878" sldId="416"/>
            <ac:picMk id="5" creationId="{BFAECE04-7D3A-4FA8-F487-573F14821033}"/>
          </ac:picMkLst>
        </pc:picChg>
        <pc:picChg chg="add del mod">
          <ac:chgData name="E. T." userId="153c89370fdd1022" providerId="LiveId" clId="{7269294D-1343-426F-89E0-D1E48DE8E39A}" dt="2023-03-29T19:25:38.905" v="3316" actId="478"/>
          <ac:picMkLst>
            <pc:docMk/>
            <pc:sldMk cId="194622878" sldId="416"/>
            <ac:picMk id="4098" creationId="{7C2D992B-7748-B37C-D66F-FB32576F66DE}"/>
          </ac:picMkLst>
        </pc:picChg>
        <pc:picChg chg="add del mod ord">
          <ac:chgData name="E. T." userId="153c89370fdd1022" providerId="LiveId" clId="{7269294D-1343-426F-89E0-D1E48DE8E39A}" dt="2023-03-29T19:26:41.393" v="3320"/>
          <ac:picMkLst>
            <pc:docMk/>
            <pc:sldMk cId="194622878" sldId="416"/>
            <ac:picMk id="4100" creationId="{79DF9DD6-9ACF-79D3-ADCB-A65D50C273D1}"/>
          </ac:picMkLst>
        </pc:picChg>
      </pc:sldChg>
      <pc:sldChg chg="addSp delSp modSp new mod setBg setClrOvrMap">
        <pc:chgData name="E. T." userId="153c89370fdd1022" providerId="LiveId" clId="{7269294D-1343-426F-89E0-D1E48DE8E39A}" dt="2023-03-29T22:02:45.692" v="4857" actId="20577"/>
        <pc:sldMkLst>
          <pc:docMk/>
          <pc:sldMk cId="2826154504" sldId="417"/>
        </pc:sldMkLst>
        <pc:spChg chg="mod">
          <ac:chgData name="E. T." userId="153c89370fdd1022" providerId="LiveId" clId="{7269294D-1343-426F-89E0-D1E48DE8E39A}" dt="2023-03-29T19:18:39.133" v="3297" actId="26606"/>
          <ac:spMkLst>
            <pc:docMk/>
            <pc:sldMk cId="2826154504" sldId="417"/>
            <ac:spMk id="2" creationId="{F4177AC6-63F8-468E-C07E-6B5CB9020972}"/>
          </ac:spMkLst>
        </pc:spChg>
        <pc:spChg chg="mod">
          <ac:chgData name="E. T." userId="153c89370fdd1022" providerId="LiveId" clId="{7269294D-1343-426F-89E0-D1E48DE8E39A}" dt="2023-03-29T22:02:45.692" v="4857" actId="20577"/>
          <ac:spMkLst>
            <pc:docMk/>
            <pc:sldMk cId="2826154504" sldId="417"/>
            <ac:spMk id="3" creationId="{37E09097-D69F-E122-C55A-E263C12AD8BD}"/>
          </ac:spMkLst>
        </pc:spChg>
        <pc:spChg chg="add del">
          <ac:chgData name="E. T." userId="153c89370fdd1022" providerId="LiveId" clId="{7269294D-1343-426F-89E0-D1E48DE8E39A}" dt="2023-03-29T19:18:39.129" v="3296" actId="26606"/>
          <ac:spMkLst>
            <pc:docMk/>
            <pc:sldMk cId="2826154504" sldId="417"/>
            <ac:spMk id="3079" creationId="{9AA72BD9-2C5A-4EDC-931F-5AA08EACA0F3}"/>
          </ac:spMkLst>
        </pc:spChg>
        <pc:spChg chg="add del">
          <ac:chgData name="E. T." userId="153c89370fdd1022" providerId="LiveId" clId="{7269294D-1343-426F-89E0-D1E48DE8E39A}" dt="2023-03-29T19:18:39.129" v="3296" actId="26606"/>
          <ac:spMkLst>
            <pc:docMk/>
            <pc:sldMk cId="2826154504" sldId="417"/>
            <ac:spMk id="3081" creationId="{8A6DB0E6-E65F-4229-A5A0-2500203B6CC3}"/>
          </ac:spMkLst>
        </pc:spChg>
        <pc:spChg chg="add del">
          <ac:chgData name="E. T." userId="153c89370fdd1022" providerId="LiveId" clId="{7269294D-1343-426F-89E0-D1E48DE8E39A}" dt="2023-03-29T19:18:39.129" v="3296" actId="26606"/>
          <ac:spMkLst>
            <pc:docMk/>
            <pc:sldMk cId="2826154504" sldId="417"/>
            <ac:spMk id="3083" creationId="{55D4142C-5077-457F-A6AD-3FECFDB39685}"/>
          </ac:spMkLst>
        </pc:spChg>
        <pc:spChg chg="add del">
          <ac:chgData name="E. T." userId="153c89370fdd1022" providerId="LiveId" clId="{7269294D-1343-426F-89E0-D1E48DE8E39A}" dt="2023-03-29T19:18:39.129" v="3296" actId="26606"/>
          <ac:spMkLst>
            <pc:docMk/>
            <pc:sldMk cId="2826154504" sldId="417"/>
            <ac:spMk id="3085" creationId="{7A5F0580-5EE9-419F-96EE-B6529EF6E7D0}"/>
          </ac:spMkLst>
        </pc:spChg>
        <pc:spChg chg="add">
          <ac:chgData name="E. T." userId="153c89370fdd1022" providerId="LiveId" clId="{7269294D-1343-426F-89E0-D1E48DE8E39A}" dt="2023-03-29T19:18:39.133" v="3297" actId="26606"/>
          <ac:spMkLst>
            <pc:docMk/>
            <pc:sldMk cId="2826154504" sldId="417"/>
            <ac:spMk id="3087" creationId="{F94AA2BD-2E3F-4B1D-8127-5744B8115311}"/>
          </ac:spMkLst>
        </pc:spChg>
        <pc:spChg chg="add">
          <ac:chgData name="E. T." userId="153c89370fdd1022" providerId="LiveId" clId="{7269294D-1343-426F-89E0-D1E48DE8E39A}" dt="2023-03-29T19:18:39.133" v="3297" actId="26606"/>
          <ac:spMkLst>
            <pc:docMk/>
            <pc:sldMk cId="2826154504" sldId="417"/>
            <ac:spMk id="3088" creationId="{4BD02261-2DC8-4AA8-9E16-7751AE892445}"/>
          </ac:spMkLst>
        </pc:spChg>
        <pc:spChg chg="add">
          <ac:chgData name="E. T." userId="153c89370fdd1022" providerId="LiveId" clId="{7269294D-1343-426F-89E0-D1E48DE8E39A}" dt="2023-03-29T19:18:39.133" v="3297" actId="26606"/>
          <ac:spMkLst>
            <pc:docMk/>
            <pc:sldMk cId="2826154504" sldId="417"/>
            <ac:spMk id="3089" creationId="{3D752CF2-2291-40B5-B462-C17B174C10BC}"/>
          </ac:spMkLst>
        </pc:spChg>
        <pc:picChg chg="add mod ord">
          <ac:chgData name="E. T." userId="153c89370fdd1022" providerId="LiveId" clId="{7269294D-1343-426F-89E0-D1E48DE8E39A}" dt="2023-03-29T19:18:39.133" v="3297" actId="26606"/>
          <ac:picMkLst>
            <pc:docMk/>
            <pc:sldMk cId="2826154504" sldId="417"/>
            <ac:picMk id="3074" creationId="{1C33F0B9-1521-DAB5-7059-5D40FD511080}"/>
          </ac:picMkLst>
        </pc:picChg>
      </pc:sldChg>
      <pc:sldChg chg="addSp delSp modSp new mod setBg modClrScheme chgLayout">
        <pc:chgData name="E. T." userId="153c89370fdd1022" providerId="LiveId" clId="{7269294D-1343-426F-89E0-D1E48DE8E39A}" dt="2023-03-29T19:22:42.634" v="3310" actId="1076"/>
        <pc:sldMkLst>
          <pc:docMk/>
          <pc:sldMk cId="4014973291" sldId="418"/>
        </pc:sldMkLst>
        <pc:spChg chg="del">
          <ac:chgData name="E. T." userId="153c89370fdd1022" providerId="LiveId" clId="{7269294D-1343-426F-89E0-D1E48DE8E39A}" dt="2023-03-29T19:22:11.781" v="3308" actId="478"/>
          <ac:spMkLst>
            <pc:docMk/>
            <pc:sldMk cId="4014973291" sldId="418"/>
            <ac:spMk id="2" creationId="{6D2B59CE-B9C0-CC0E-EBDD-74A38369FED2}"/>
          </ac:spMkLst>
        </pc:spChg>
        <pc:spChg chg="del">
          <ac:chgData name="E. T." userId="153c89370fdd1022" providerId="LiveId" clId="{7269294D-1343-426F-89E0-D1E48DE8E39A}" dt="2023-03-29T19:22:25.501" v="3309" actId="700"/>
          <ac:spMkLst>
            <pc:docMk/>
            <pc:sldMk cId="4014973291" sldId="418"/>
            <ac:spMk id="3" creationId="{3B92882B-9486-4F4A-4E85-A1CA6611B7AB}"/>
          </ac:spMkLst>
        </pc:spChg>
        <pc:picChg chg="add mod">
          <ac:chgData name="E. T." userId="153c89370fdd1022" providerId="LiveId" clId="{7269294D-1343-426F-89E0-D1E48DE8E39A}" dt="2023-03-29T19:22:42.634" v="3310" actId="1076"/>
          <ac:picMkLst>
            <pc:docMk/>
            <pc:sldMk cId="4014973291" sldId="418"/>
            <ac:picMk id="4" creationId="{59AD9C5D-E429-A204-1ACF-C2FE118EFAD1}"/>
          </ac:picMkLst>
        </pc:picChg>
      </pc:sldChg>
      <pc:sldChg chg="addSp delSp modSp new mod setBg setClrOvrMap">
        <pc:chgData name="E. T." userId="153c89370fdd1022" providerId="LiveId" clId="{7269294D-1343-426F-89E0-D1E48DE8E39A}" dt="2023-03-29T20:23:23.271" v="4009" actId="20577"/>
        <pc:sldMkLst>
          <pc:docMk/>
          <pc:sldMk cId="1850706852" sldId="419"/>
        </pc:sldMkLst>
        <pc:spChg chg="mod">
          <ac:chgData name="E. T." userId="153c89370fdd1022" providerId="LiveId" clId="{7269294D-1343-426F-89E0-D1E48DE8E39A}" dt="2023-03-29T20:20:13.055" v="3943" actId="26606"/>
          <ac:spMkLst>
            <pc:docMk/>
            <pc:sldMk cId="1850706852" sldId="419"/>
            <ac:spMk id="2" creationId="{DF0162AA-710F-E869-5780-55DDF717048E}"/>
          </ac:spMkLst>
        </pc:spChg>
        <pc:spChg chg="mod">
          <ac:chgData name="E. T." userId="153c89370fdd1022" providerId="LiveId" clId="{7269294D-1343-426F-89E0-D1E48DE8E39A}" dt="2023-03-29T20:23:23.271" v="4009" actId="20577"/>
          <ac:spMkLst>
            <pc:docMk/>
            <pc:sldMk cId="1850706852" sldId="419"/>
            <ac:spMk id="3" creationId="{F6AC14C5-40F0-0EF3-FDB1-D8561EBEF31F}"/>
          </ac:spMkLst>
        </pc:spChg>
        <pc:spChg chg="add del">
          <ac:chgData name="E. T." userId="153c89370fdd1022" providerId="LiveId" clId="{7269294D-1343-426F-89E0-D1E48DE8E39A}" dt="2023-03-29T20:20:01.521" v="3938" actId="26606"/>
          <ac:spMkLst>
            <pc:docMk/>
            <pc:sldMk cId="1850706852" sldId="419"/>
            <ac:spMk id="5127" creationId="{5DF40726-9B19-4165-9C26-757D16E19E23}"/>
          </ac:spMkLst>
        </pc:spChg>
        <pc:spChg chg="add del">
          <ac:chgData name="E. T." userId="153c89370fdd1022" providerId="LiveId" clId="{7269294D-1343-426F-89E0-D1E48DE8E39A}" dt="2023-03-29T20:20:01.521" v="3938" actId="26606"/>
          <ac:spMkLst>
            <pc:docMk/>
            <pc:sldMk cId="1850706852" sldId="419"/>
            <ac:spMk id="5129" creationId="{2089CB41-F399-4AEB-980C-5BFB1049CBED}"/>
          </ac:spMkLst>
        </pc:spChg>
        <pc:spChg chg="add del">
          <ac:chgData name="E. T." userId="153c89370fdd1022" providerId="LiveId" clId="{7269294D-1343-426F-89E0-D1E48DE8E39A}" dt="2023-03-29T20:20:01.521" v="3938" actId="26606"/>
          <ac:spMkLst>
            <pc:docMk/>
            <pc:sldMk cId="1850706852" sldId="419"/>
            <ac:spMk id="5131" creationId="{1BFC967B-3DD6-463D-9DB9-6E4419AE0DAA}"/>
          </ac:spMkLst>
        </pc:spChg>
        <pc:spChg chg="add del">
          <ac:chgData name="E. T." userId="153c89370fdd1022" providerId="LiveId" clId="{7269294D-1343-426F-89E0-D1E48DE8E39A}" dt="2023-03-29T20:20:07.242" v="3940" actId="26606"/>
          <ac:spMkLst>
            <pc:docMk/>
            <pc:sldMk cId="1850706852" sldId="419"/>
            <ac:spMk id="5133" creationId="{F94AA2BD-2E3F-4B1D-8127-5744B8115311}"/>
          </ac:spMkLst>
        </pc:spChg>
        <pc:spChg chg="add del">
          <ac:chgData name="E. T." userId="153c89370fdd1022" providerId="LiveId" clId="{7269294D-1343-426F-89E0-D1E48DE8E39A}" dt="2023-03-29T20:20:07.242" v="3940" actId="26606"/>
          <ac:spMkLst>
            <pc:docMk/>
            <pc:sldMk cId="1850706852" sldId="419"/>
            <ac:spMk id="5134" creationId="{4BD02261-2DC8-4AA8-9E16-7751AE892445}"/>
          </ac:spMkLst>
        </pc:spChg>
        <pc:spChg chg="add del">
          <ac:chgData name="E. T." userId="153c89370fdd1022" providerId="LiveId" clId="{7269294D-1343-426F-89E0-D1E48DE8E39A}" dt="2023-03-29T20:20:07.242" v="3940" actId="26606"/>
          <ac:spMkLst>
            <pc:docMk/>
            <pc:sldMk cId="1850706852" sldId="419"/>
            <ac:spMk id="5135" creationId="{3D752CF2-2291-40B5-B462-C17B174C10BC}"/>
          </ac:spMkLst>
        </pc:spChg>
        <pc:spChg chg="add del">
          <ac:chgData name="E. T." userId="153c89370fdd1022" providerId="LiveId" clId="{7269294D-1343-426F-89E0-D1E48DE8E39A}" dt="2023-03-29T20:20:13.016" v="3942" actId="26606"/>
          <ac:spMkLst>
            <pc:docMk/>
            <pc:sldMk cId="1850706852" sldId="419"/>
            <ac:spMk id="5137" creationId="{9AA72BD9-2C5A-4EDC-931F-5AA08EACA0F3}"/>
          </ac:spMkLst>
        </pc:spChg>
        <pc:spChg chg="add del">
          <ac:chgData name="E. T." userId="153c89370fdd1022" providerId="LiveId" clId="{7269294D-1343-426F-89E0-D1E48DE8E39A}" dt="2023-03-29T20:20:13.016" v="3942" actId="26606"/>
          <ac:spMkLst>
            <pc:docMk/>
            <pc:sldMk cId="1850706852" sldId="419"/>
            <ac:spMk id="5138" creationId="{8A6DB0E6-E65F-4229-A5A0-2500203B6CC3}"/>
          </ac:spMkLst>
        </pc:spChg>
        <pc:spChg chg="add del">
          <ac:chgData name="E. T." userId="153c89370fdd1022" providerId="LiveId" clId="{7269294D-1343-426F-89E0-D1E48DE8E39A}" dt="2023-03-29T20:20:13.016" v="3942" actId="26606"/>
          <ac:spMkLst>
            <pc:docMk/>
            <pc:sldMk cId="1850706852" sldId="419"/>
            <ac:spMk id="5139" creationId="{55D4142C-5077-457F-A6AD-3FECFDB39685}"/>
          </ac:spMkLst>
        </pc:spChg>
        <pc:spChg chg="add del">
          <ac:chgData name="E. T." userId="153c89370fdd1022" providerId="LiveId" clId="{7269294D-1343-426F-89E0-D1E48DE8E39A}" dt="2023-03-29T20:20:13.016" v="3942" actId="26606"/>
          <ac:spMkLst>
            <pc:docMk/>
            <pc:sldMk cId="1850706852" sldId="419"/>
            <ac:spMk id="5140" creationId="{7A5F0580-5EE9-419F-96EE-B6529EF6E7D0}"/>
          </ac:spMkLst>
        </pc:spChg>
        <pc:spChg chg="add">
          <ac:chgData name="E. T." userId="153c89370fdd1022" providerId="LiveId" clId="{7269294D-1343-426F-89E0-D1E48DE8E39A}" dt="2023-03-29T20:20:13.055" v="3943" actId="26606"/>
          <ac:spMkLst>
            <pc:docMk/>
            <pc:sldMk cId="1850706852" sldId="419"/>
            <ac:spMk id="5142" creationId="{0B9EE3F3-89B7-43C3-8651-C4C96830993D}"/>
          </ac:spMkLst>
        </pc:spChg>
        <pc:spChg chg="add">
          <ac:chgData name="E. T." userId="153c89370fdd1022" providerId="LiveId" clId="{7269294D-1343-426F-89E0-D1E48DE8E39A}" dt="2023-03-29T20:20:13.055" v="3943" actId="26606"/>
          <ac:spMkLst>
            <pc:docMk/>
            <pc:sldMk cId="1850706852" sldId="419"/>
            <ac:spMk id="5143" creationId="{33AE4636-AEEC-45D6-84D4-7AC2DA48ECF8}"/>
          </ac:spMkLst>
        </pc:spChg>
        <pc:spChg chg="add">
          <ac:chgData name="E. T." userId="153c89370fdd1022" providerId="LiveId" clId="{7269294D-1343-426F-89E0-D1E48DE8E39A}" dt="2023-03-29T20:20:13.055" v="3943" actId="26606"/>
          <ac:spMkLst>
            <pc:docMk/>
            <pc:sldMk cId="1850706852" sldId="419"/>
            <ac:spMk id="5144" creationId="{8D9CE0F4-2EB2-4F1F-8AAC-DB3571D9FE10}"/>
          </ac:spMkLst>
        </pc:spChg>
        <pc:picChg chg="add mod ord">
          <ac:chgData name="E. T." userId="153c89370fdd1022" providerId="LiveId" clId="{7269294D-1343-426F-89E0-D1E48DE8E39A}" dt="2023-03-29T20:20:13.055" v="3943" actId="26606"/>
          <ac:picMkLst>
            <pc:docMk/>
            <pc:sldMk cId="1850706852" sldId="419"/>
            <ac:picMk id="5122" creationId="{AFD162C7-6F5E-23D4-13F9-3AB79210A4A1}"/>
          </ac:picMkLst>
        </pc:picChg>
      </pc:sldChg>
      <pc:sldChg chg="modSp new del mod">
        <pc:chgData name="E. T." userId="153c89370fdd1022" providerId="LiveId" clId="{7269294D-1343-426F-89E0-D1E48DE8E39A}" dt="2023-03-29T20:29:52.408" v="4126" actId="47"/>
        <pc:sldMkLst>
          <pc:docMk/>
          <pc:sldMk cId="520534350" sldId="420"/>
        </pc:sldMkLst>
        <pc:spChg chg="mod">
          <ac:chgData name="E. T." userId="153c89370fdd1022" providerId="LiveId" clId="{7269294D-1343-426F-89E0-D1E48DE8E39A}" dt="2023-03-29T20:25:43.211" v="4037" actId="20577"/>
          <ac:spMkLst>
            <pc:docMk/>
            <pc:sldMk cId="520534350" sldId="420"/>
            <ac:spMk id="2" creationId="{16DF0B94-FD37-A469-11F8-A11957FDE088}"/>
          </ac:spMkLst>
        </pc:spChg>
        <pc:spChg chg="mod">
          <ac:chgData name="E. T." userId="153c89370fdd1022" providerId="LiveId" clId="{7269294D-1343-426F-89E0-D1E48DE8E39A}" dt="2023-03-29T20:29:48.709" v="4125" actId="6549"/>
          <ac:spMkLst>
            <pc:docMk/>
            <pc:sldMk cId="520534350" sldId="420"/>
            <ac:spMk id="3" creationId="{42793E76-1555-754E-30E9-B3B566DFB375}"/>
          </ac:spMkLst>
        </pc:spChg>
      </pc:sldChg>
      <pc:sldChg chg="addSp delSp modSp new mod setBg">
        <pc:chgData name="E. T." userId="153c89370fdd1022" providerId="LiveId" clId="{7269294D-1343-426F-89E0-D1E48DE8E39A}" dt="2023-03-29T21:48:06.875" v="4329" actId="255"/>
        <pc:sldMkLst>
          <pc:docMk/>
          <pc:sldMk cId="3191901225" sldId="420"/>
        </pc:sldMkLst>
        <pc:spChg chg="mod">
          <ac:chgData name="E. T." userId="153c89370fdd1022" providerId="LiveId" clId="{7269294D-1343-426F-89E0-D1E48DE8E39A}" dt="2023-03-29T21:47:51.643" v="4328" actId="26606"/>
          <ac:spMkLst>
            <pc:docMk/>
            <pc:sldMk cId="3191901225" sldId="420"/>
            <ac:spMk id="2" creationId="{822F718C-5A76-2E41-4D80-5AA5C7A29CD7}"/>
          </ac:spMkLst>
        </pc:spChg>
        <pc:spChg chg="mod ord">
          <ac:chgData name="E. T." userId="153c89370fdd1022" providerId="LiveId" clId="{7269294D-1343-426F-89E0-D1E48DE8E39A}" dt="2023-03-29T21:48:06.875" v="4329" actId="255"/>
          <ac:spMkLst>
            <pc:docMk/>
            <pc:sldMk cId="3191901225" sldId="420"/>
            <ac:spMk id="3" creationId="{E9AE5636-F745-3A49-B626-531DC25E084A}"/>
          </ac:spMkLst>
        </pc:spChg>
        <pc:spChg chg="add del">
          <ac:chgData name="E. T." userId="153c89370fdd1022" providerId="LiveId" clId="{7269294D-1343-426F-89E0-D1E48DE8E39A}" dt="2023-03-29T21:47:51.594" v="4327" actId="26606"/>
          <ac:spMkLst>
            <pc:docMk/>
            <pc:sldMk cId="3191901225" sldId="420"/>
            <ac:spMk id="9" creationId="{8108D317-7CBD-4897-BD1F-959436D2A3BE}"/>
          </ac:spMkLst>
        </pc:spChg>
        <pc:spChg chg="add del">
          <ac:chgData name="E. T." userId="153c89370fdd1022" providerId="LiveId" clId="{7269294D-1343-426F-89E0-D1E48DE8E39A}" dt="2023-03-29T21:47:51.594" v="4327" actId="26606"/>
          <ac:spMkLst>
            <pc:docMk/>
            <pc:sldMk cId="3191901225" sldId="420"/>
            <ac:spMk id="11" creationId="{D6297641-8B9F-4767-9606-8A11313227BF}"/>
          </ac:spMkLst>
        </pc:spChg>
        <pc:spChg chg="add del">
          <ac:chgData name="E. T." userId="153c89370fdd1022" providerId="LiveId" clId="{7269294D-1343-426F-89E0-D1E48DE8E39A}" dt="2023-03-29T21:47:51.594" v="4327" actId="26606"/>
          <ac:spMkLst>
            <pc:docMk/>
            <pc:sldMk cId="3191901225" sldId="420"/>
            <ac:spMk id="13" creationId="{D8F3CA65-EA00-46B4-9616-39E6853F7BED}"/>
          </ac:spMkLst>
        </pc:spChg>
        <pc:spChg chg="add">
          <ac:chgData name="E. T." userId="153c89370fdd1022" providerId="LiveId" clId="{7269294D-1343-426F-89E0-D1E48DE8E39A}" dt="2023-03-29T21:47:51.643" v="4328" actId="26606"/>
          <ac:spMkLst>
            <pc:docMk/>
            <pc:sldMk cId="3191901225" sldId="420"/>
            <ac:spMk id="15" creationId="{C0036C6B-F09C-4EAB-AE02-8D056EE74856}"/>
          </ac:spMkLst>
        </pc:spChg>
        <pc:spChg chg="add">
          <ac:chgData name="E. T." userId="153c89370fdd1022" providerId="LiveId" clId="{7269294D-1343-426F-89E0-D1E48DE8E39A}" dt="2023-03-29T21:47:51.643" v="4328" actId="26606"/>
          <ac:spMkLst>
            <pc:docMk/>
            <pc:sldMk cId="3191901225" sldId="420"/>
            <ac:spMk id="16" creationId="{560AFAAC-EA6C-45A9-9E03-C9C9F0193B4F}"/>
          </ac:spMkLst>
        </pc:spChg>
        <pc:spChg chg="add">
          <ac:chgData name="E. T." userId="153c89370fdd1022" providerId="LiveId" clId="{7269294D-1343-426F-89E0-D1E48DE8E39A}" dt="2023-03-29T21:47:51.643" v="4328" actId="26606"/>
          <ac:spMkLst>
            <pc:docMk/>
            <pc:sldMk cId="3191901225" sldId="420"/>
            <ac:spMk id="17" creationId="{FC8D5885-2804-4D3C-BE31-902E4D3279B0}"/>
          </ac:spMkLst>
        </pc:spChg>
        <pc:spChg chg="add">
          <ac:chgData name="E. T." userId="153c89370fdd1022" providerId="LiveId" clId="{7269294D-1343-426F-89E0-D1E48DE8E39A}" dt="2023-03-29T21:47:51.643" v="4328" actId="26606"/>
          <ac:spMkLst>
            <pc:docMk/>
            <pc:sldMk cId="3191901225" sldId="420"/>
            <ac:spMk id="18" creationId="{83549E37-C86B-4401-90BD-D8BF83859F14}"/>
          </ac:spMkLst>
        </pc:spChg>
        <pc:spChg chg="add">
          <ac:chgData name="E. T." userId="153c89370fdd1022" providerId="LiveId" clId="{7269294D-1343-426F-89E0-D1E48DE8E39A}" dt="2023-03-29T21:47:51.643" v="4328" actId="26606"/>
          <ac:spMkLst>
            <pc:docMk/>
            <pc:sldMk cId="3191901225" sldId="420"/>
            <ac:spMk id="19" creationId="{8A17784E-76D8-4521-A77D-0D2EBB923004}"/>
          </ac:spMkLst>
        </pc:spChg>
        <pc:picChg chg="add mod ord">
          <ac:chgData name="E. T." userId="153c89370fdd1022" providerId="LiveId" clId="{7269294D-1343-426F-89E0-D1E48DE8E39A}" dt="2023-03-29T21:47:51.643" v="4328" actId="26606"/>
          <ac:picMkLst>
            <pc:docMk/>
            <pc:sldMk cId="3191901225" sldId="420"/>
            <ac:picMk id="4" creationId="{D2BDACA7-3A51-689C-BF65-3C3204AC7A53}"/>
          </ac:picMkLst>
        </pc:picChg>
      </pc:sldChg>
      <pc:sldChg chg="addSp delSp modSp new mod setBg">
        <pc:chgData name="E. T." userId="153c89370fdd1022" providerId="LiveId" clId="{7269294D-1343-426F-89E0-D1E48DE8E39A}" dt="2023-03-29T22:00:58.173" v="4850" actId="1076"/>
        <pc:sldMkLst>
          <pc:docMk/>
          <pc:sldMk cId="2675332008" sldId="421"/>
        </pc:sldMkLst>
        <pc:spChg chg="add del mod">
          <ac:chgData name="E. T." userId="153c89370fdd1022" providerId="LiveId" clId="{7269294D-1343-426F-89E0-D1E48DE8E39A}" dt="2023-03-29T21:59:21.487" v="4750" actId="26606"/>
          <ac:spMkLst>
            <pc:docMk/>
            <pc:sldMk cId="2675332008" sldId="421"/>
            <ac:spMk id="2" creationId="{C438FC75-8DBD-C9A5-C0AD-6268D04BE1DC}"/>
          </ac:spMkLst>
        </pc:spChg>
        <pc:spChg chg="add del mod">
          <ac:chgData name="E. T." userId="153c89370fdd1022" providerId="LiveId" clId="{7269294D-1343-426F-89E0-D1E48DE8E39A}" dt="2023-03-29T21:59:21.487" v="4750" actId="26606"/>
          <ac:spMkLst>
            <pc:docMk/>
            <pc:sldMk cId="2675332008" sldId="421"/>
            <ac:spMk id="3" creationId="{3A83CAC3-0B44-F01C-AFFF-E743AD20E83C}"/>
          </ac:spMkLst>
        </pc:spChg>
        <pc:spChg chg="add mod">
          <ac:chgData name="E. T." userId="153c89370fdd1022" providerId="LiveId" clId="{7269294D-1343-426F-89E0-D1E48DE8E39A}" dt="2023-03-29T22:00:58.173" v="4850" actId="1076"/>
          <ac:spMkLst>
            <pc:docMk/>
            <pc:sldMk cId="2675332008" sldId="421"/>
            <ac:spMk id="4" creationId="{0B867002-D9A8-35C1-B823-44DA9B9408F3}"/>
          </ac:spMkLst>
        </pc:spChg>
        <pc:spChg chg="add del">
          <ac:chgData name="E. T." userId="153c89370fdd1022" providerId="LiveId" clId="{7269294D-1343-426F-89E0-D1E48DE8E39A}" dt="2023-03-29T21:58:51.385" v="4747" actId="26606"/>
          <ac:spMkLst>
            <pc:docMk/>
            <pc:sldMk cId="2675332008" sldId="421"/>
            <ac:spMk id="6151" creationId="{D1A4588A-55D5-49B8-BE41-54ACDCFF2C17}"/>
          </ac:spMkLst>
        </pc:spChg>
        <pc:spChg chg="add del">
          <ac:chgData name="E. T." userId="153c89370fdd1022" providerId="LiveId" clId="{7269294D-1343-426F-89E0-D1E48DE8E39A}" dt="2023-03-29T21:58:51.385" v="4747" actId="26606"/>
          <ac:spMkLst>
            <pc:docMk/>
            <pc:sldMk cId="2675332008" sldId="421"/>
            <ac:spMk id="6153" creationId="{F97E7EA2-EDCD-47E9-81BC-415C606D1B58}"/>
          </ac:spMkLst>
        </pc:spChg>
        <pc:spChg chg="add del">
          <ac:chgData name="E. T." userId="153c89370fdd1022" providerId="LiveId" clId="{7269294D-1343-426F-89E0-D1E48DE8E39A}" dt="2023-03-29T21:59:21.462" v="4749" actId="26606"/>
          <ac:spMkLst>
            <pc:docMk/>
            <pc:sldMk cId="2675332008" sldId="421"/>
            <ac:spMk id="6155" creationId="{3ABF1881-5AFD-48F9-979A-19EE2FE30A33}"/>
          </ac:spMkLst>
        </pc:spChg>
        <pc:spChg chg="add del">
          <ac:chgData name="E. T." userId="153c89370fdd1022" providerId="LiveId" clId="{7269294D-1343-426F-89E0-D1E48DE8E39A}" dt="2023-03-29T21:59:21.462" v="4749" actId="26606"/>
          <ac:spMkLst>
            <pc:docMk/>
            <pc:sldMk cId="2675332008" sldId="421"/>
            <ac:spMk id="6156" creationId="{726908CC-6AC4-4222-8250-B90B6072E8AC}"/>
          </ac:spMkLst>
        </pc:spChg>
        <pc:spChg chg="add del">
          <ac:chgData name="E. T." userId="153c89370fdd1022" providerId="LiveId" clId="{7269294D-1343-426F-89E0-D1E48DE8E39A}" dt="2023-03-29T21:59:21.462" v="4749" actId="26606"/>
          <ac:spMkLst>
            <pc:docMk/>
            <pc:sldMk cId="2675332008" sldId="421"/>
            <ac:spMk id="6157" creationId="{F2F606D8-696E-4B76-BB10-43672AA1475A}"/>
          </ac:spMkLst>
        </pc:spChg>
        <pc:spChg chg="add">
          <ac:chgData name="E. T." userId="153c89370fdd1022" providerId="LiveId" clId="{7269294D-1343-426F-89E0-D1E48DE8E39A}" dt="2023-03-29T21:59:21.487" v="4750" actId="26606"/>
          <ac:spMkLst>
            <pc:docMk/>
            <pc:sldMk cId="2675332008" sldId="421"/>
            <ac:spMk id="6159" creationId="{8D06CE56-3881-4ADA-8CEF-D18B02C242A3}"/>
          </ac:spMkLst>
        </pc:spChg>
        <pc:spChg chg="add">
          <ac:chgData name="E. T." userId="153c89370fdd1022" providerId="LiveId" clId="{7269294D-1343-426F-89E0-D1E48DE8E39A}" dt="2023-03-29T21:59:21.487" v="4750" actId="26606"/>
          <ac:spMkLst>
            <pc:docMk/>
            <pc:sldMk cId="2675332008" sldId="421"/>
            <ac:spMk id="6160" creationId="{79F3C543-62EC-4433-9C93-A2CD8764E9B4}"/>
          </ac:spMkLst>
        </pc:spChg>
        <pc:spChg chg="add">
          <ac:chgData name="E. T." userId="153c89370fdd1022" providerId="LiveId" clId="{7269294D-1343-426F-89E0-D1E48DE8E39A}" dt="2023-03-29T21:59:21.487" v="4750" actId="26606"/>
          <ac:spMkLst>
            <pc:docMk/>
            <pc:sldMk cId="2675332008" sldId="421"/>
            <ac:spMk id="6161" creationId="{2FB82883-1DC0-4BE1-A607-009095F3355A}"/>
          </ac:spMkLst>
        </pc:spChg>
        <pc:spChg chg="add">
          <ac:chgData name="E. T." userId="153c89370fdd1022" providerId="LiveId" clId="{7269294D-1343-426F-89E0-D1E48DE8E39A}" dt="2023-03-29T21:59:21.487" v="4750" actId="26606"/>
          <ac:spMkLst>
            <pc:docMk/>
            <pc:sldMk cId="2675332008" sldId="421"/>
            <ac:spMk id="6162" creationId="{9FA98EAA-A866-4C95-A2A8-44E46FBAD5A0}"/>
          </ac:spMkLst>
        </pc:spChg>
        <pc:spChg chg="add mod">
          <ac:chgData name="E. T." userId="153c89370fdd1022" providerId="LiveId" clId="{7269294D-1343-426F-89E0-D1E48DE8E39A}" dt="2023-03-29T22:00:10.514" v="4819" actId="1076"/>
          <ac:spMkLst>
            <pc:docMk/>
            <pc:sldMk cId="2675332008" sldId="421"/>
            <ac:spMk id="6163" creationId="{C438FC75-8DBD-C9A5-C0AD-6268D04BE1DC}"/>
          </ac:spMkLst>
        </pc:spChg>
        <pc:picChg chg="add mod ord">
          <ac:chgData name="E. T." userId="153c89370fdd1022" providerId="LiveId" clId="{7269294D-1343-426F-89E0-D1E48DE8E39A}" dt="2023-03-29T21:59:21.487" v="4750" actId="26606"/>
          <ac:picMkLst>
            <pc:docMk/>
            <pc:sldMk cId="2675332008" sldId="421"/>
            <ac:picMk id="6146" creationId="{F8E75E69-731C-A58F-0F0E-EED0FC8B5ABB}"/>
          </ac:picMkLst>
        </pc:picChg>
      </pc:sldChg>
      <pc:sldChg chg="new del">
        <pc:chgData name="E. T." userId="153c89370fdd1022" providerId="LiveId" clId="{7269294D-1343-426F-89E0-D1E48DE8E39A}" dt="2023-03-29T21:53:19.709" v="4333" actId="47"/>
        <pc:sldMkLst>
          <pc:docMk/>
          <pc:sldMk cId="3684583493" sldId="421"/>
        </pc:sldMkLst>
      </pc:sldChg>
      <pc:sldChg chg="addSp modSp new mod setBg">
        <pc:chgData name="E. T." userId="153c89370fdd1022" providerId="LiveId" clId="{7269294D-1343-426F-89E0-D1E48DE8E39A}" dt="2023-03-29T22:11:31.688" v="5262" actId="20577"/>
        <pc:sldMkLst>
          <pc:docMk/>
          <pc:sldMk cId="1140395562" sldId="422"/>
        </pc:sldMkLst>
        <pc:spChg chg="mod">
          <ac:chgData name="E. T." userId="153c89370fdd1022" providerId="LiveId" clId="{7269294D-1343-426F-89E0-D1E48DE8E39A}" dt="2023-03-29T22:05:39.164" v="4896" actId="20577"/>
          <ac:spMkLst>
            <pc:docMk/>
            <pc:sldMk cId="1140395562" sldId="422"/>
            <ac:spMk id="2" creationId="{823855F3-A2B9-23FA-3261-DD799B776CCB}"/>
          </ac:spMkLst>
        </pc:spChg>
        <pc:spChg chg="mod ord">
          <ac:chgData name="E. T." userId="153c89370fdd1022" providerId="LiveId" clId="{7269294D-1343-426F-89E0-D1E48DE8E39A}" dt="2023-03-29T22:11:31.688" v="5262" actId="20577"/>
          <ac:spMkLst>
            <pc:docMk/>
            <pc:sldMk cId="1140395562" sldId="422"/>
            <ac:spMk id="3" creationId="{D70C52CD-6F0A-BCE9-175A-1E8995036072}"/>
          </ac:spMkLst>
        </pc:spChg>
        <pc:spChg chg="add">
          <ac:chgData name="E. T." userId="153c89370fdd1022" providerId="LiveId" clId="{7269294D-1343-426F-89E0-D1E48DE8E39A}" dt="2023-03-29T22:05:22.227" v="4860" actId="26606"/>
          <ac:spMkLst>
            <pc:docMk/>
            <pc:sldMk cId="1140395562" sldId="422"/>
            <ac:spMk id="7175" creationId="{8380AD67-C5CA-4918-B4BB-C359BB03EEDD}"/>
          </ac:spMkLst>
        </pc:spChg>
        <pc:spChg chg="add">
          <ac:chgData name="E. T." userId="153c89370fdd1022" providerId="LiveId" clId="{7269294D-1343-426F-89E0-D1E48DE8E39A}" dt="2023-03-29T22:05:22.227" v="4860" actId="26606"/>
          <ac:spMkLst>
            <pc:docMk/>
            <pc:sldMk cId="1140395562" sldId="422"/>
            <ac:spMk id="7177" creationId="{EABAD4DA-87BA-4F70-9EF0-45C6BCF17823}"/>
          </ac:spMkLst>
        </pc:spChg>
        <pc:spChg chg="add">
          <ac:chgData name="E. T." userId="153c89370fdd1022" providerId="LiveId" clId="{7269294D-1343-426F-89E0-D1E48DE8E39A}" dt="2023-03-29T22:05:22.227" v="4860" actId="26606"/>
          <ac:spMkLst>
            <pc:docMk/>
            <pc:sldMk cId="1140395562" sldId="422"/>
            <ac:spMk id="7179" creationId="{915128D9-2797-47FA-B6FE-EC24E6B8437A}"/>
          </ac:spMkLst>
        </pc:spChg>
        <pc:picChg chg="add mod">
          <ac:chgData name="E. T." userId="153c89370fdd1022" providerId="LiveId" clId="{7269294D-1343-426F-89E0-D1E48DE8E39A}" dt="2023-03-29T22:05:22.227" v="4860" actId="26606"/>
          <ac:picMkLst>
            <pc:docMk/>
            <pc:sldMk cId="1140395562" sldId="422"/>
            <ac:picMk id="7170" creationId="{5BB245A9-FA8B-5FF3-F4D6-D63AC067935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B4E67-FAF5-4704-9EF6-BE2D419C12D4}" type="doc">
      <dgm:prSet loTypeId="urn:microsoft.com/office/officeart/2005/8/layout/process4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5CCD0A0-9526-4A37-8269-399C9CDC8395}">
      <dgm:prSet phldrT="[Text]"/>
      <dgm:spPr/>
      <dgm:t>
        <a:bodyPr/>
        <a:lstStyle/>
        <a:p>
          <a:r>
            <a:rPr lang="ru-RU" dirty="0" err="1"/>
            <a:t>Історичний</a:t>
          </a:r>
          <a:r>
            <a:rPr lang="ru-RU" dirty="0"/>
            <a:t> </a:t>
          </a:r>
          <a:r>
            <a:rPr lang="ru-RU" dirty="0" err="1"/>
            <a:t>рівень</a:t>
          </a:r>
          <a:endParaRPr lang="en-US" dirty="0"/>
        </a:p>
      </dgm:t>
    </dgm:pt>
    <dgm:pt modelId="{A390500F-900D-43D9-B7B7-105094EF94AE}" type="parTrans" cxnId="{70CF8BC5-D209-4CEC-BFD4-B7A8E78C46E6}">
      <dgm:prSet/>
      <dgm:spPr/>
      <dgm:t>
        <a:bodyPr/>
        <a:lstStyle/>
        <a:p>
          <a:endParaRPr lang="en-US"/>
        </a:p>
      </dgm:t>
    </dgm:pt>
    <dgm:pt modelId="{C445D2AB-A138-4FBF-B660-E9071E89E9D7}" type="sibTrans" cxnId="{70CF8BC5-D209-4CEC-BFD4-B7A8E78C46E6}">
      <dgm:prSet/>
      <dgm:spPr/>
      <dgm:t>
        <a:bodyPr/>
        <a:lstStyle/>
        <a:p>
          <a:endParaRPr lang="en-US"/>
        </a:p>
      </dgm:t>
    </dgm:pt>
    <dgm:pt modelId="{1E1A80D5-CA96-4BDE-BC94-5A336B0941DF}">
      <dgm:prSet phldrT="[Text]"/>
      <dgm:spPr/>
      <dgm:t>
        <a:bodyPr/>
        <a:lstStyle/>
        <a:p>
          <a:r>
            <a:rPr lang="ru-RU" dirty="0" err="1"/>
            <a:t>Історичний</a:t>
          </a:r>
          <a:r>
            <a:rPr lang="ru-RU" dirty="0"/>
            <a:t> час – </a:t>
          </a:r>
          <a:r>
            <a:rPr lang="ru-RU" dirty="0" err="1"/>
            <a:t>історія</a:t>
          </a:r>
          <a:r>
            <a:rPr lang="ru-RU" dirty="0"/>
            <a:t> </a:t>
          </a:r>
          <a:r>
            <a:rPr lang="ru-RU" dirty="0" err="1"/>
            <a:t>Колумбії</a:t>
          </a:r>
          <a:endParaRPr lang="en-US" dirty="0"/>
        </a:p>
      </dgm:t>
    </dgm:pt>
    <dgm:pt modelId="{8F4B409D-5962-415F-9DB8-B509B5EEC048}" type="parTrans" cxnId="{C05F3FA5-6CFA-4BA0-BD84-5C83BF63C33E}">
      <dgm:prSet/>
      <dgm:spPr/>
      <dgm:t>
        <a:bodyPr/>
        <a:lstStyle/>
        <a:p>
          <a:endParaRPr lang="en-US"/>
        </a:p>
      </dgm:t>
    </dgm:pt>
    <dgm:pt modelId="{DCB4EFBE-37A0-4836-B87F-AA429D56DC78}" type="sibTrans" cxnId="{C05F3FA5-6CFA-4BA0-BD84-5C83BF63C33E}">
      <dgm:prSet/>
      <dgm:spPr/>
      <dgm:t>
        <a:bodyPr/>
        <a:lstStyle/>
        <a:p>
          <a:endParaRPr lang="en-US"/>
        </a:p>
      </dgm:t>
    </dgm:pt>
    <dgm:pt modelId="{7FBABD15-6504-4C29-9440-71C1E46D5612}">
      <dgm:prSet phldrT="[Text]"/>
      <dgm:spPr/>
      <dgm:t>
        <a:bodyPr/>
        <a:lstStyle/>
        <a:p>
          <a:r>
            <a:rPr lang="ru-RU" dirty="0" err="1"/>
            <a:t>Линійна</a:t>
          </a:r>
          <a:r>
            <a:rPr lang="ru-RU" dirty="0"/>
            <a:t> модель: </a:t>
          </a:r>
          <a:r>
            <a:rPr lang="ru-RU" dirty="0" err="1"/>
            <a:t>колонізація</a:t>
          </a:r>
          <a:r>
            <a:rPr lang="ru-RU" dirty="0"/>
            <a:t> й </a:t>
          </a:r>
          <a:r>
            <a:rPr lang="ru-RU" dirty="0" err="1"/>
            <a:t>загибель</a:t>
          </a:r>
          <a:r>
            <a:rPr lang="ru-RU" dirty="0"/>
            <a:t> </a:t>
          </a:r>
          <a:r>
            <a:rPr lang="ru-RU" dirty="0" err="1"/>
            <a:t>держави</a:t>
          </a:r>
          <a:endParaRPr lang="en-US" dirty="0"/>
        </a:p>
      </dgm:t>
    </dgm:pt>
    <dgm:pt modelId="{9450DBD1-C70A-454E-BE47-0E8EEDDFB679}" type="parTrans" cxnId="{4E886979-89F5-4A00-B99C-5F8FF93EACA1}">
      <dgm:prSet/>
      <dgm:spPr/>
      <dgm:t>
        <a:bodyPr/>
        <a:lstStyle/>
        <a:p>
          <a:endParaRPr lang="en-US"/>
        </a:p>
      </dgm:t>
    </dgm:pt>
    <dgm:pt modelId="{D2D9FB71-FA90-422C-9FD7-DBBB96037D79}" type="sibTrans" cxnId="{4E886979-89F5-4A00-B99C-5F8FF93EACA1}">
      <dgm:prSet/>
      <dgm:spPr/>
      <dgm:t>
        <a:bodyPr/>
        <a:lstStyle/>
        <a:p>
          <a:endParaRPr lang="en-US"/>
        </a:p>
      </dgm:t>
    </dgm:pt>
    <dgm:pt modelId="{AE2C7BF4-6AB9-4531-A8D4-E155E6DFBB2B}">
      <dgm:prSet phldrT="[Text]"/>
      <dgm:spPr/>
      <dgm:t>
        <a:bodyPr/>
        <a:lstStyle/>
        <a:p>
          <a:r>
            <a:rPr lang="ru-RU" dirty="0" err="1"/>
            <a:t>Казково-міфологічний</a:t>
          </a:r>
          <a:r>
            <a:rPr lang="ru-RU" dirty="0"/>
            <a:t> </a:t>
          </a:r>
          <a:r>
            <a:rPr lang="ru-RU" dirty="0" err="1"/>
            <a:t>рівень</a:t>
          </a:r>
          <a:endParaRPr lang="en-US" dirty="0"/>
        </a:p>
      </dgm:t>
    </dgm:pt>
    <dgm:pt modelId="{ED0BEEDC-3A46-4AE9-9C4F-B77BE81A7499}" type="parTrans" cxnId="{7F591ECC-4346-47B9-B3BA-5A0D7E10F5B7}">
      <dgm:prSet/>
      <dgm:spPr/>
      <dgm:t>
        <a:bodyPr/>
        <a:lstStyle/>
        <a:p>
          <a:endParaRPr lang="en-US"/>
        </a:p>
      </dgm:t>
    </dgm:pt>
    <dgm:pt modelId="{0C3D4782-ED9C-4970-946C-F23E8478501D}" type="sibTrans" cxnId="{7F591ECC-4346-47B9-B3BA-5A0D7E10F5B7}">
      <dgm:prSet/>
      <dgm:spPr/>
      <dgm:t>
        <a:bodyPr/>
        <a:lstStyle/>
        <a:p>
          <a:endParaRPr lang="en-US"/>
        </a:p>
      </dgm:t>
    </dgm:pt>
    <dgm:pt modelId="{8AAE180C-BAE1-41D5-8853-DFC38024C182}">
      <dgm:prSet phldrT="[Text]"/>
      <dgm:spPr/>
      <dgm:t>
        <a:bodyPr/>
        <a:lstStyle/>
        <a:p>
          <a:r>
            <a:rPr lang="ru-RU" dirty="0" err="1"/>
            <a:t>Міфологічний</a:t>
          </a:r>
          <a:r>
            <a:rPr lang="ru-RU" dirty="0"/>
            <a:t> час – </a:t>
          </a:r>
          <a:r>
            <a:rPr lang="ru-RU" dirty="0" err="1"/>
            <a:t>історія</a:t>
          </a:r>
          <a:r>
            <a:rPr lang="ru-RU" dirty="0"/>
            <a:t> </a:t>
          </a:r>
          <a:r>
            <a:rPr lang="ru-RU" dirty="0" err="1"/>
            <a:t>цивілізації</a:t>
          </a:r>
          <a:endParaRPr lang="en-US" dirty="0"/>
        </a:p>
      </dgm:t>
    </dgm:pt>
    <dgm:pt modelId="{BE23069B-2504-4492-A284-53A096A6FB09}" type="parTrans" cxnId="{E2316929-6B8F-4854-8ADD-14CE8356DC40}">
      <dgm:prSet/>
      <dgm:spPr/>
      <dgm:t>
        <a:bodyPr/>
        <a:lstStyle/>
        <a:p>
          <a:endParaRPr lang="en-US"/>
        </a:p>
      </dgm:t>
    </dgm:pt>
    <dgm:pt modelId="{C4F6A3BD-BE25-40C1-A039-01F0EFC171F0}" type="sibTrans" cxnId="{E2316929-6B8F-4854-8ADD-14CE8356DC40}">
      <dgm:prSet/>
      <dgm:spPr/>
      <dgm:t>
        <a:bodyPr/>
        <a:lstStyle/>
        <a:p>
          <a:endParaRPr lang="en-US"/>
        </a:p>
      </dgm:t>
    </dgm:pt>
    <dgm:pt modelId="{DA4AF413-48A2-4E11-A6FE-DE9C88BC8CA2}">
      <dgm:prSet phldrT="[Text]"/>
      <dgm:spPr/>
      <dgm:t>
        <a:bodyPr/>
        <a:lstStyle/>
        <a:p>
          <a:r>
            <a:rPr lang="ru-RU" dirty="0" err="1"/>
            <a:t>Циклічна</a:t>
          </a:r>
          <a:r>
            <a:rPr lang="ru-RU" dirty="0"/>
            <a:t> модель: </a:t>
          </a:r>
          <a:r>
            <a:rPr lang="ru-RU" dirty="0" err="1"/>
            <a:t>пророцтво</a:t>
          </a:r>
          <a:r>
            <a:rPr lang="ru-RU" dirty="0"/>
            <a:t> </a:t>
          </a:r>
          <a:r>
            <a:rPr lang="ru-RU" dirty="0" err="1"/>
            <a:t>Мелькіадеса</a:t>
          </a:r>
          <a:endParaRPr lang="en-US" dirty="0"/>
        </a:p>
      </dgm:t>
    </dgm:pt>
    <dgm:pt modelId="{7A6495C8-676D-45DE-AAB6-9B3CDB245DE0}" type="parTrans" cxnId="{F322A461-5AD7-4B9A-95DA-8215D1268289}">
      <dgm:prSet/>
      <dgm:spPr/>
      <dgm:t>
        <a:bodyPr/>
        <a:lstStyle/>
        <a:p>
          <a:endParaRPr lang="en-US"/>
        </a:p>
      </dgm:t>
    </dgm:pt>
    <dgm:pt modelId="{D4539E06-0BE1-4D33-9814-1AD8E460C97E}" type="sibTrans" cxnId="{F322A461-5AD7-4B9A-95DA-8215D1268289}">
      <dgm:prSet/>
      <dgm:spPr/>
      <dgm:t>
        <a:bodyPr/>
        <a:lstStyle/>
        <a:p>
          <a:endParaRPr lang="en-US"/>
        </a:p>
      </dgm:t>
    </dgm:pt>
    <dgm:pt modelId="{D35484D2-7C03-4874-844A-2C83749815C1}">
      <dgm:prSet phldrT="[Text]"/>
      <dgm:spPr/>
      <dgm:t>
        <a:bodyPr/>
        <a:lstStyle/>
        <a:p>
          <a:r>
            <a:rPr lang="ru-RU" dirty="0" err="1"/>
            <a:t>Філософський</a:t>
          </a:r>
          <a:r>
            <a:rPr lang="ru-RU" dirty="0"/>
            <a:t> </a:t>
          </a:r>
          <a:r>
            <a:rPr lang="ru-RU" dirty="0" err="1"/>
            <a:t>рівень</a:t>
          </a:r>
          <a:endParaRPr lang="en-US" dirty="0"/>
        </a:p>
      </dgm:t>
    </dgm:pt>
    <dgm:pt modelId="{79605940-FF22-4971-A2EE-1F44B9A87D18}" type="parTrans" cxnId="{EB9A763A-9477-4677-B40A-EAB6DA31B8B3}">
      <dgm:prSet/>
      <dgm:spPr/>
      <dgm:t>
        <a:bodyPr/>
        <a:lstStyle/>
        <a:p>
          <a:endParaRPr lang="en-US"/>
        </a:p>
      </dgm:t>
    </dgm:pt>
    <dgm:pt modelId="{0EF814D0-CC87-43AB-A01F-2BA9BCB0A153}" type="sibTrans" cxnId="{EB9A763A-9477-4677-B40A-EAB6DA31B8B3}">
      <dgm:prSet/>
      <dgm:spPr/>
      <dgm:t>
        <a:bodyPr/>
        <a:lstStyle/>
        <a:p>
          <a:endParaRPr lang="en-US"/>
        </a:p>
      </dgm:t>
    </dgm:pt>
    <dgm:pt modelId="{A5F9998B-492C-40A8-B3A2-9B247EF81538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Вічне</a:t>
          </a:r>
          <a:r>
            <a:rPr lang="ru-RU" dirty="0"/>
            <a:t> </a:t>
          </a:r>
          <a:r>
            <a:rPr lang="ru-RU" dirty="0" err="1"/>
            <a:t>повернення</a:t>
          </a:r>
          <a:r>
            <a:rPr lang="ru-RU" dirty="0"/>
            <a:t>»: </a:t>
          </a:r>
          <a:r>
            <a:rPr lang="ru-RU" dirty="0" err="1"/>
            <a:t>злиття</a:t>
          </a:r>
          <a:r>
            <a:rPr lang="ru-RU" dirty="0"/>
            <a:t> порядку й хаосу, </a:t>
          </a:r>
          <a:r>
            <a:rPr lang="ru-RU" dirty="0" err="1"/>
            <a:t>хаосмос</a:t>
          </a:r>
          <a:endParaRPr lang="en-US" dirty="0"/>
        </a:p>
      </dgm:t>
    </dgm:pt>
    <dgm:pt modelId="{028A62B6-7635-4771-AFAF-088126A7BEC9}" type="parTrans" cxnId="{80DF5E27-2581-47BA-A95A-F3B9109078BC}">
      <dgm:prSet/>
      <dgm:spPr/>
      <dgm:t>
        <a:bodyPr/>
        <a:lstStyle/>
        <a:p>
          <a:endParaRPr lang="en-US"/>
        </a:p>
      </dgm:t>
    </dgm:pt>
    <dgm:pt modelId="{C849DBEE-4851-46EA-9CB2-D251A47061A7}" type="sibTrans" cxnId="{80DF5E27-2581-47BA-A95A-F3B9109078BC}">
      <dgm:prSet/>
      <dgm:spPr/>
      <dgm:t>
        <a:bodyPr/>
        <a:lstStyle/>
        <a:p>
          <a:endParaRPr lang="en-US"/>
        </a:p>
      </dgm:t>
    </dgm:pt>
    <dgm:pt modelId="{059E8B29-2C16-43CA-A223-FC9EEB0AEFD2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Універсальний</a:t>
          </a:r>
          <a:r>
            <a:rPr lang="ru-RU" dirty="0"/>
            <a:t> час»: </a:t>
          </a:r>
          <a:r>
            <a:rPr lang="ru-RU" dirty="0" err="1"/>
            <a:t>руйнація</a:t>
          </a:r>
          <a:r>
            <a:rPr lang="ru-RU" dirty="0"/>
            <a:t> дому як символу </a:t>
          </a:r>
          <a:r>
            <a:rPr lang="ru-RU" dirty="0" err="1"/>
            <a:t>самотності</a:t>
          </a:r>
          <a:r>
            <a:rPr lang="ru-RU" dirty="0"/>
            <a:t> </a:t>
          </a:r>
          <a:endParaRPr lang="en-US" dirty="0"/>
        </a:p>
      </dgm:t>
    </dgm:pt>
    <dgm:pt modelId="{317BBF0B-3B37-4EDB-BADF-94DF11628688}" type="parTrans" cxnId="{1E9EF9BE-FB19-4F52-953C-E31757639C32}">
      <dgm:prSet/>
      <dgm:spPr/>
      <dgm:t>
        <a:bodyPr/>
        <a:lstStyle/>
        <a:p>
          <a:endParaRPr lang="en-US"/>
        </a:p>
      </dgm:t>
    </dgm:pt>
    <dgm:pt modelId="{56842E8B-DAC7-4392-956F-97CDD2FA0AF4}" type="sibTrans" cxnId="{1E9EF9BE-FB19-4F52-953C-E31757639C32}">
      <dgm:prSet/>
      <dgm:spPr/>
      <dgm:t>
        <a:bodyPr/>
        <a:lstStyle/>
        <a:p>
          <a:endParaRPr lang="en-US"/>
        </a:p>
      </dgm:t>
    </dgm:pt>
    <dgm:pt modelId="{2D3783D3-173F-4AD6-9FDF-A39B52BB7949}" type="pres">
      <dgm:prSet presAssocID="{B9FB4E67-FAF5-4704-9EF6-BE2D419C12D4}" presName="Name0" presStyleCnt="0">
        <dgm:presLayoutVars>
          <dgm:dir/>
          <dgm:animLvl val="lvl"/>
          <dgm:resizeHandles val="exact"/>
        </dgm:presLayoutVars>
      </dgm:prSet>
      <dgm:spPr/>
    </dgm:pt>
    <dgm:pt modelId="{DAD64A1A-E8D6-4C2D-85F4-A7EFA4D586F2}" type="pres">
      <dgm:prSet presAssocID="{D35484D2-7C03-4874-844A-2C83749815C1}" presName="boxAndChildren" presStyleCnt="0"/>
      <dgm:spPr/>
    </dgm:pt>
    <dgm:pt modelId="{60E91A83-0EE6-405C-8BA6-5F9F86338BA6}" type="pres">
      <dgm:prSet presAssocID="{D35484D2-7C03-4874-844A-2C83749815C1}" presName="parentTextBox" presStyleLbl="node1" presStyleIdx="0" presStyleCnt="3"/>
      <dgm:spPr/>
    </dgm:pt>
    <dgm:pt modelId="{935450B7-7489-459D-AC7F-A68FBD562BD9}" type="pres">
      <dgm:prSet presAssocID="{D35484D2-7C03-4874-844A-2C83749815C1}" presName="entireBox" presStyleLbl="node1" presStyleIdx="0" presStyleCnt="3"/>
      <dgm:spPr/>
    </dgm:pt>
    <dgm:pt modelId="{A0A9010F-82C6-44D7-9B7D-12073B0E359F}" type="pres">
      <dgm:prSet presAssocID="{D35484D2-7C03-4874-844A-2C83749815C1}" presName="descendantBox" presStyleCnt="0"/>
      <dgm:spPr/>
    </dgm:pt>
    <dgm:pt modelId="{E1A2AC8A-5973-4EEB-8228-D93E241B7A5D}" type="pres">
      <dgm:prSet presAssocID="{A5F9998B-492C-40A8-B3A2-9B247EF81538}" presName="childTextBox" presStyleLbl="fgAccFollowNode1" presStyleIdx="0" presStyleCnt="6">
        <dgm:presLayoutVars>
          <dgm:bulletEnabled val="1"/>
        </dgm:presLayoutVars>
      </dgm:prSet>
      <dgm:spPr/>
    </dgm:pt>
    <dgm:pt modelId="{254587EA-A4F7-40EE-805F-4D2C58AB4A27}" type="pres">
      <dgm:prSet presAssocID="{059E8B29-2C16-43CA-A223-FC9EEB0AEFD2}" presName="childTextBox" presStyleLbl="fgAccFollowNode1" presStyleIdx="1" presStyleCnt="6">
        <dgm:presLayoutVars>
          <dgm:bulletEnabled val="1"/>
        </dgm:presLayoutVars>
      </dgm:prSet>
      <dgm:spPr/>
    </dgm:pt>
    <dgm:pt modelId="{4D699A08-EA33-4BCB-9389-D82E715A36D0}" type="pres">
      <dgm:prSet presAssocID="{0C3D4782-ED9C-4970-946C-F23E8478501D}" presName="sp" presStyleCnt="0"/>
      <dgm:spPr/>
    </dgm:pt>
    <dgm:pt modelId="{2B9ABD33-7CDB-4531-AAE6-EE5298090C13}" type="pres">
      <dgm:prSet presAssocID="{AE2C7BF4-6AB9-4531-A8D4-E155E6DFBB2B}" presName="arrowAndChildren" presStyleCnt="0"/>
      <dgm:spPr/>
    </dgm:pt>
    <dgm:pt modelId="{56A6D064-E9EC-4450-9557-618B43E29E21}" type="pres">
      <dgm:prSet presAssocID="{AE2C7BF4-6AB9-4531-A8D4-E155E6DFBB2B}" presName="parentTextArrow" presStyleLbl="node1" presStyleIdx="0" presStyleCnt="3"/>
      <dgm:spPr/>
    </dgm:pt>
    <dgm:pt modelId="{51F171C6-6696-422E-996C-F129AD128419}" type="pres">
      <dgm:prSet presAssocID="{AE2C7BF4-6AB9-4531-A8D4-E155E6DFBB2B}" presName="arrow" presStyleLbl="node1" presStyleIdx="1" presStyleCnt="3"/>
      <dgm:spPr/>
    </dgm:pt>
    <dgm:pt modelId="{AE54221B-018C-4215-A5D9-781174E9C430}" type="pres">
      <dgm:prSet presAssocID="{AE2C7BF4-6AB9-4531-A8D4-E155E6DFBB2B}" presName="descendantArrow" presStyleCnt="0"/>
      <dgm:spPr/>
    </dgm:pt>
    <dgm:pt modelId="{71CE994E-8242-4F8B-81D5-17B9CB957395}" type="pres">
      <dgm:prSet presAssocID="{8AAE180C-BAE1-41D5-8853-DFC38024C182}" presName="childTextArrow" presStyleLbl="fgAccFollowNode1" presStyleIdx="2" presStyleCnt="6">
        <dgm:presLayoutVars>
          <dgm:bulletEnabled val="1"/>
        </dgm:presLayoutVars>
      </dgm:prSet>
      <dgm:spPr/>
    </dgm:pt>
    <dgm:pt modelId="{47B0FB6C-E13D-49C7-9AF7-65416EC2EEE9}" type="pres">
      <dgm:prSet presAssocID="{DA4AF413-48A2-4E11-A6FE-DE9C88BC8CA2}" presName="childTextArrow" presStyleLbl="fgAccFollowNode1" presStyleIdx="3" presStyleCnt="6">
        <dgm:presLayoutVars>
          <dgm:bulletEnabled val="1"/>
        </dgm:presLayoutVars>
      </dgm:prSet>
      <dgm:spPr/>
    </dgm:pt>
    <dgm:pt modelId="{FB29F47D-0320-4452-825C-1A5451C7EFCF}" type="pres">
      <dgm:prSet presAssocID="{C445D2AB-A138-4FBF-B660-E9071E89E9D7}" presName="sp" presStyleCnt="0"/>
      <dgm:spPr/>
    </dgm:pt>
    <dgm:pt modelId="{BA41DD68-AD6E-4C67-B2C8-FB456D3316D0}" type="pres">
      <dgm:prSet presAssocID="{65CCD0A0-9526-4A37-8269-399C9CDC8395}" presName="arrowAndChildren" presStyleCnt="0"/>
      <dgm:spPr/>
    </dgm:pt>
    <dgm:pt modelId="{10A79F1F-3EEC-4B44-A8D5-C67CFAE6E98B}" type="pres">
      <dgm:prSet presAssocID="{65CCD0A0-9526-4A37-8269-399C9CDC8395}" presName="parentTextArrow" presStyleLbl="node1" presStyleIdx="1" presStyleCnt="3"/>
      <dgm:spPr/>
    </dgm:pt>
    <dgm:pt modelId="{F5FC47B3-8512-46E0-933F-C960E53CDDD7}" type="pres">
      <dgm:prSet presAssocID="{65CCD0A0-9526-4A37-8269-399C9CDC8395}" presName="arrow" presStyleLbl="node1" presStyleIdx="2" presStyleCnt="3"/>
      <dgm:spPr/>
    </dgm:pt>
    <dgm:pt modelId="{B1652272-CF1E-4973-BFDD-076770A161E7}" type="pres">
      <dgm:prSet presAssocID="{65CCD0A0-9526-4A37-8269-399C9CDC8395}" presName="descendantArrow" presStyleCnt="0"/>
      <dgm:spPr/>
    </dgm:pt>
    <dgm:pt modelId="{284B9F00-A1B2-450E-BBB8-15D61FCCD679}" type="pres">
      <dgm:prSet presAssocID="{1E1A80D5-CA96-4BDE-BC94-5A336B0941DF}" presName="childTextArrow" presStyleLbl="fgAccFollowNode1" presStyleIdx="4" presStyleCnt="6">
        <dgm:presLayoutVars>
          <dgm:bulletEnabled val="1"/>
        </dgm:presLayoutVars>
      </dgm:prSet>
      <dgm:spPr/>
    </dgm:pt>
    <dgm:pt modelId="{32314760-3891-4F33-A709-ADB3C53A10DA}" type="pres">
      <dgm:prSet presAssocID="{7FBABD15-6504-4C29-9440-71C1E46D5612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BD24DD0E-15CD-42C9-97B4-FE0B0766870D}" type="presOf" srcId="{D35484D2-7C03-4874-844A-2C83749815C1}" destId="{60E91A83-0EE6-405C-8BA6-5F9F86338BA6}" srcOrd="0" destOrd="0" presId="urn:microsoft.com/office/officeart/2005/8/layout/process4"/>
    <dgm:cxn modelId="{F59C2716-50A7-487A-B1D5-98B1B265FCCA}" type="presOf" srcId="{AE2C7BF4-6AB9-4531-A8D4-E155E6DFBB2B}" destId="{56A6D064-E9EC-4450-9557-618B43E29E21}" srcOrd="0" destOrd="0" presId="urn:microsoft.com/office/officeart/2005/8/layout/process4"/>
    <dgm:cxn modelId="{A6552A21-CE17-4B47-A28B-EE44E5187F07}" type="presOf" srcId="{A5F9998B-492C-40A8-B3A2-9B247EF81538}" destId="{E1A2AC8A-5973-4EEB-8228-D93E241B7A5D}" srcOrd="0" destOrd="0" presId="urn:microsoft.com/office/officeart/2005/8/layout/process4"/>
    <dgm:cxn modelId="{80DF5E27-2581-47BA-A95A-F3B9109078BC}" srcId="{D35484D2-7C03-4874-844A-2C83749815C1}" destId="{A5F9998B-492C-40A8-B3A2-9B247EF81538}" srcOrd="0" destOrd="0" parTransId="{028A62B6-7635-4771-AFAF-088126A7BEC9}" sibTransId="{C849DBEE-4851-46EA-9CB2-D251A47061A7}"/>
    <dgm:cxn modelId="{E2316929-6B8F-4854-8ADD-14CE8356DC40}" srcId="{AE2C7BF4-6AB9-4531-A8D4-E155E6DFBB2B}" destId="{8AAE180C-BAE1-41D5-8853-DFC38024C182}" srcOrd="0" destOrd="0" parTransId="{BE23069B-2504-4492-A284-53A096A6FB09}" sibTransId="{C4F6A3BD-BE25-40C1-A039-01F0EFC171F0}"/>
    <dgm:cxn modelId="{F6E0EA37-8ACB-44E1-9059-5DE36287C7C8}" type="presOf" srcId="{AE2C7BF4-6AB9-4531-A8D4-E155E6DFBB2B}" destId="{51F171C6-6696-422E-996C-F129AD128419}" srcOrd="1" destOrd="0" presId="urn:microsoft.com/office/officeart/2005/8/layout/process4"/>
    <dgm:cxn modelId="{4F508A39-6B68-42EA-930E-E1667F68AC2E}" type="presOf" srcId="{8AAE180C-BAE1-41D5-8853-DFC38024C182}" destId="{71CE994E-8242-4F8B-81D5-17B9CB957395}" srcOrd="0" destOrd="0" presId="urn:microsoft.com/office/officeart/2005/8/layout/process4"/>
    <dgm:cxn modelId="{EB9A763A-9477-4677-B40A-EAB6DA31B8B3}" srcId="{B9FB4E67-FAF5-4704-9EF6-BE2D419C12D4}" destId="{D35484D2-7C03-4874-844A-2C83749815C1}" srcOrd="2" destOrd="0" parTransId="{79605940-FF22-4971-A2EE-1F44B9A87D18}" sibTransId="{0EF814D0-CC87-43AB-A01F-2BA9BCB0A153}"/>
    <dgm:cxn modelId="{948DD55D-0EA2-4956-8516-39B2DC96350E}" type="presOf" srcId="{D35484D2-7C03-4874-844A-2C83749815C1}" destId="{935450B7-7489-459D-AC7F-A68FBD562BD9}" srcOrd="1" destOrd="0" presId="urn:microsoft.com/office/officeart/2005/8/layout/process4"/>
    <dgm:cxn modelId="{F322A461-5AD7-4B9A-95DA-8215D1268289}" srcId="{AE2C7BF4-6AB9-4531-A8D4-E155E6DFBB2B}" destId="{DA4AF413-48A2-4E11-A6FE-DE9C88BC8CA2}" srcOrd="1" destOrd="0" parTransId="{7A6495C8-676D-45DE-AAB6-9B3CDB245DE0}" sibTransId="{D4539E06-0BE1-4D33-9814-1AD8E460C97E}"/>
    <dgm:cxn modelId="{D2292059-8C2E-4018-960E-6AD32693B946}" type="presOf" srcId="{DA4AF413-48A2-4E11-A6FE-DE9C88BC8CA2}" destId="{47B0FB6C-E13D-49C7-9AF7-65416EC2EEE9}" srcOrd="0" destOrd="0" presId="urn:microsoft.com/office/officeart/2005/8/layout/process4"/>
    <dgm:cxn modelId="{4E886979-89F5-4A00-B99C-5F8FF93EACA1}" srcId="{65CCD0A0-9526-4A37-8269-399C9CDC8395}" destId="{7FBABD15-6504-4C29-9440-71C1E46D5612}" srcOrd="1" destOrd="0" parTransId="{9450DBD1-C70A-454E-BE47-0E8EEDDFB679}" sibTransId="{D2D9FB71-FA90-422C-9FD7-DBBB96037D79}"/>
    <dgm:cxn modelId="{4CAFDA7C-591D-480E-858A-0EBDE5F64C38}" type="presOf" srcId="{B9FB4E67-FAF5-4704-9EF6-BE2D419C12D4}" destId="{2D3783D3-173F-4AD6-9FDF-A39B52BB7949}" srcOrd="0" destOrd="0" presId="urn:microsoft.com/office/officeart/2005/8/layout/process4"/>
    <dgm:cxn modelId="{CD7FFB84-422B-4A44-972B-B506ED608059}" type="presOf" srcId="{65CCD0A0-9526-4A37-8269-399C9CDC8395}" destId="{F5FC47B3-8512-46E0-933F-C960E53CDDD7}" srcOrd="1" destOrd="0" presId="urn:microsoft.com/office/officeart/2005/8/layout/process4"/>
    <dgm:cxn modelId="{3053E49F-F336-4761-8E10-6C677B226794}" type="presOf" srcId="{7FBABD15-6504-4C29-9440-71C1E46D5612}" destId="{32314760-3891-4F33-A709-ADB3C53A10DA}" srcOrd="0" destOrd="0" presId="urn:microsoft.com/office/officeart/2005/8/layout/process4"/>
    <dgm:cxn modelId="{C05F3FA5-6CFA-4BA0-BD84-5C83BF63C33E}" srcId="{65CCD0A0-9526-4A37-8269-399C9CDC8395}" destId="{1E1A80D5-CA96-4BDE-BC94-5A336B0941DF}" srcOrd="0" destOrd="0" parTransId="{8F4B409D-5962-415F-9DB8-B509B5EEC048}" sibTransId="{DCB4EFBE-37A0-4836-B87F-AA429D56DC78}"/>
    <dgm:cxn modelId="{1E9EF9BE-FB19-4F52-953C-E31757639C32}" srcId="{D35484D2-7C03-4874-844A-2C83749815C1}" destId="{059E8B29-2C16-43CA-A223-FC9EEB0AEFD2}" srcOrd="1" destOrd="0" parTransId="{317BBF0B-3B37-4EDB-BADF-94DF11628688}" sibTransId="{56842E8B-DAC7-4392-956F-97CDD2FA0AF4}"/>
    <dgm:cxn modelId="{70CF8BC5-D209-4CEC-BFD4-B7A8E78C46E6}" srcId="{B9FB4E67-FAF5-4704-9EF6-BE2D419C12D4}" destId="{65CCD0A0-9526-4A37-8269-399C9CDC8395}" srcOrd="0" destOrd="0" parTransId="{A390500F-900D-43D9-B7B7-105094EF94AE}" sibTransId="{C445D2AB-A138-4FBF-B660-E9071E89E9D7}"/>
    <dgm:cxn modelId="{7F591ECC-4346-47B9-B3BA-5A0D7E10F5B7}" srcId="{B9FB4E67-FAF5-4704-9EF6-BE2D419C12D4}" destId="{AE2C7BF4-6AB9-4531-A8D4-E155E6DFBB2B}" srcOrd="1" destOrd="0" parTransId="{ED0BEEDC-3A46-4AE9-9C4F-B77BE81A7499}" sibTransId="{0C3D4782-ED9C-4970-946C-F23E8478501D}"/>
    <dgm:cxn modelId="{92C2F7CE-459C-4E9A-ADD0-9ED615BEB595}" type="presOf" srcId="{1E1A80D5-CA96-4BDE-BC94-5A336B0941DF}" destId="{284B9F00-A1B2-450E-BBB8-15D61FCCD679}" srcOrd="0" destOrd="0" presId="urn:microsoft.com/office/officeart/2005/8/layout/process4"/>
    <dgm:cxn modelId="{224E9EDA-D4B3-4931-9007-98D42C6615FD}" type="presOf" srcId="{65CCD0A0-9526-4A37-8269-399C9CDC8395}" destId="{10A79F1F-3EEC-4B44-A8D5-C67CFAE6E98B}" srcOrd="0" destOrd="0" presId="urn:microsoft.com/office/officeart/2005/8/layout/process4"/>
    <dgm:cxn modelId="{E5DBF6F8-D180-4FEB-A653-E72F976372A1}" type="presOf" srcId="{059E8B29-2C16-43CA-A223-FC9EEB0AEFD2}" destId="{254587EA-A4F7-40EE-805F-4D2C58AB4A27}" srcOrd="0" destOrd="0" presId="urn:microsoft.com/office/officeart/2005/8/layout/process4"/>
    <dgm:cxn modelId="{A6DEF055-49F9-43DE-84F5-6E782BAEFDC3}" type="presParOf" srcId="{2D3783D3-173F-4AD6-9FDF-A39B52BB7949}" destId="{DAD64A1A-E8D6-4C2D-85F4-A7EFA4D586F2}" srcOrd="0" destOrd="0" presId="urn:microsoft.com/office/officeart/2005/8/layout/process4"/>
    <dgm:cxn modelId="{24284C0A-29C3-4469-943B-E76F053F1084}" type="presParOf" srcId="{DAD64A1A-E8D6-4C2D-85F4-A7EFA4D586F2}" destId="{60E91A83-0EE6-405C-8BA6-5F9F86338BA6}" srcOrd="0" destOrd="0" presId="urn:microsoft.com/office/officeart/2005/8/layout/process4"/>
    <dgm:cxn modelId="{2D298A44-F68D-4F6D-81FC-A8738C0FA749}" type="presParOf" srcId="{DAD64A1A-E8D6-4C2D-85F4-A7EFA4D586F2}" destId="{935450B7-7489-459D-AC7F-A68FBD562BD9}" srcOrd="1" destOrd="0" presId="urn:microsoft.com/office/officeart/2005/8/layout/process4"/>
    <dgm:cxn modelId="{83503E9A-1199-46B5-B06B-A42E0BAABD11}" type="presParOf" srcId="{DAD64A1A-E8D6-4C2D-85F4-A7EFA4D586F2}" destId="{A0A9010F-82C6-44D7-9B7D-12073B0E359F}" srcOrd="2" destOrd="0" presId="urn:microsoft.com/office/officeart/2005/8/layout/process4"/>
    <dgm:cxn modelId="{53605C66-CA7D-49B0-BC9E-1F0F1D6119E3}" type="presParOf" srcId="{A0A9010F-82C6-44D7-9B7D-12073B0E359F}" destId="{E1A2AC8A-5973-4EEB-8228-D93E241B7A5D}" srcOrd="0" destOrd="0" presId="urn:microsoft.com/office/officeart/2005/8/layout/process4"/>
    <dgm:cxn modelId="{81A6D3F4-8CC8-4DF6-B8EB-8CA7DF017A6D}" type="presParOf" srcId="{A0A9010F-82C6-44D7-9B7D-12073B0E359F}" destId="{254587EA-A4F7-40EE-805F-4D2C58AB4A27}" srcOrd="1" destOrd="0" presId="urn:microsoft.com/office/officeart/2005/8/layout/process4"/>
    <dgm:cxn modelId="{2A3D515E-990D-4102-AA34-F49963D17811}" type="presParOf" srcId="{2D3783D3-173F-4AD6-9FDF-A39B52BB7949}" destId="{4D699A08-EA33-4BCB-9389-D82E715A36D0}" srcOrd="1" destOrd="0" presId="urn:microsoft.com/office/officeart/2005/8/layout/process4"/>
    <dgm:cxn modelId="{BB341B53-FEDE-47F2-B4B4-E99586565127}" type="presParOf" srcId="{2D3783D3-173F-4AD6-9FDF-A39B52BB7949}" destId="{2B9ABD33-7CDB-4531-AAE6-EE5298090C13}" srcOrd="2" destOrd="0" presId="urn:microsoft.com/office/officeart/2005/8/layout/process4"/>
    <dgm:cxn modelId="{7C14925A-A0B8-499E-819F-83220D5F3D17}" type="presParOf" srcId="{2B9ABD33-7CDB-4531-AAE6-EE5298090C13}" destId="{56A6D064-E9EC-4450-9557-618B43E29E21}" srcOrd="0" destOrd="0" presId="urn:microsoft.com/office/officeart/2005/8/layout/process4"/>
    <dgm:cxn modelId="{FE98E752-2861-4F66-A53F-2AD9C6ADE8B6}" type="presParOf" srcId="{2B9ABD33-7CDB-4531-AAE6-EE5298090C13}" destId="{51F171C6-6696-422E-996C-F129AD128419}" srcOrd="1" destOrd="0" presId="urn:microsoft.com/office/officeart/2005/8/layout/process4"/>
    <dgm:cxn modelId="{F98FFD4B-6227-4D90-950C-997DC6DE15FE}" type="presParOf" srcId="{2B9ABD33-7CDB-4531-AAE6-EE5298090C13}" destId="{AE54221B-018C-4215-A5D9-781174E9C430}" srcOrd="2" destOrd="0" presId="urn:microsoft.com/office/officeart/2005/8/layout/process4"/>
    <dgm:cxn modelId="{2FF3CE1E-C2B6-4DA0-A93C-2E35CD857AFB}" type="presParOf" srcId="{AE54221B-018C-4215-A5D9-781174E9C430}" destId="{71CE994E-8242-4F8B-81D5-17B9CB957395}" srcOrd="0" destOrd="0" presId="urn:microsoft.com/office/officeart/2005/8/layout/process4"/>
    <dgm:cxn modelId="{1CEE3862-BD87-41BB-BAB6-9009CBD5DCD5}" type="presParOf" srcId="{AE54221B-018C-4215-A5D9-781174E9C430}" destId="{47B0FB6C-E13D-49C7-9AF7-65416EC2EEE9}" srcOrd="1" destOrd="0" presId="urn:microsoft.com/office/officeart/2005/8/layout/process4"/>
    <dgm:cxn modelId="{6E1A9F35-1759-4CA0-A45D-3D1ED71484D4}" type="presParOf" srcId="{2D3783D3-173F-4AD6-9FDF-A39B52BB7949}" destId="{FB29F47D-0320-4452-825C-1A5451C7EFCF}" srcOrd="3" destOrd="0" presId="urn:microsoft.com/office/officeart/2005/8/layout/process4"/>
    <dgm:cxn modelId="{C8DCCABF-8E24-48D7-9E6E-CE99A09505CA}" type="presParOf" srcId="{2D3783D3-173F-4AD6-9FDF-A39B52BB7949}" destId="{BA41DD68-AD6E-4C67-B2C8-FB456D3316D0}" srcOrd="4" destOrd="0" presId="urn:microsoft.com/office/officeart/2005/8/layout/process4"/>
    <dgm:cxn modelId="{1870E1D2-8F48-4A8E-A5FE-CCB114639F6B}" type="presParOf" srcId="{BA41DD68-AD6E-4C67-B2C8-FB456D3316D0}" destId="{10A79F1F-3EEC-4B44-A8D5-C67CFAE6E98B}" srcOrd="0" destOrd="0" presId="urn:microsoft.com/office/officeart/2005/8/layout/process4"/>
    <dgm:cxn modelId="{8695BB83-A437-46BB-9233-3064964D622A}" type="presParOf" srcId="{BA41DD68-AD6E-4C67-B2C8-FB456D3316D0}" destId="{F5FC47B3-8512-46E0-933F-C960E53CDDD7}" srcOrd="1" destOrd="0" presId="urn:microsoft.com/office/officeart/2005/8/layout/process4"/>
    <dgm:cxn modelId="{2CB53C85-F0C0-4054-87A7-F945A925919B}" type="presParOf" srcId="{BA41DD68-AD6E-4C67-B2C8-FB456D3316D0}" destId="{B1652272-CF1E-4973-BFDD-076770A161E7}" srcOrd="2" destOrd="0" presId="urn:microsoft.com/office/officeart/2005/8/layout/process4"/>
    <dgm:cxn modelId="{4EF9EC8A-9F66-464A-9C21-6C20E3C863AB}" type="presParOf" srcId="{B1652272-CF1E-4973-BFDD-076770A161E7}" destId="{284B9F00-A1B2-450E-BBB8-15D61FCCD679}" srcOrd="0" destOrd="0" presId="urn:microsoft.com/office/officeart/2005/8/layout/process4"/>
    <dgm:cxn modelId="{765A7BF1-BB09-4F6E-9771-4A020C2CAA68}" type="presParOf" srcId="{B1652272-CF1E-4973-BFDD-076770A161E7}" destId="{32314760-3891-4F33-A709-ADB3C53A10D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450B7-7489-459D-AC7F-A68FBD562BD9}">
      <dsp:nvSpPr>
        <dsp:cNvPr id="0" name=""/>
        <dsp:cNvSpPr/>
      </dsp:nvSpPr>
      <dsp:spPr>
        <a:xfrm>
          <a:off x="0" y="3609632"/>
          <a:ext cx="9144000" cy="1184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Філософський</a:t>
          </a:r>
          <a:r>
            <a:rPr lang="ru-RU" sz="2200" kern="1200" dirty="0"/>
            <a:t> </a:t>
          </a:r>
          <a:r>
            <a:rPr lang="ru-RU" sz="2200" kern="1200" dirty="0" err="1"/>
            <a:t>рівень</a:t>
          </a:r>
          <a:endParaRPr lang="en-US" sz="2200" kern="1200" dirty="0"/>
        </a:p>
      </dsp:txBody>
      <dsp:txXfrm>
        <a:off x="0" y="3609632"/>
        <a:ext cx="9144000" cy="639771"/>
      </dsp:txXfrm>
    </dsp:sp>
    <dsp:sp modelId="{E1A2AC8A-5973-4EEB-8228-D93E241B7A5D}">
      <dsp:nvSpPr>
        <dsp:cNvPr id="0" name=""/>
        <dsp:cNvSpPr/>
      </dsp:nvSpPr>
      <dsp:spPr>
        <a:xfrm>
          <a:off x="0" y="4225708"/>
          <a:ext cx="4572000" cy="5449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«</a:t>
          </a:r>
          <a:r>
            <a:rPr lang="ru-RU" sz="1700" kern="1200" dirty="0" err="1"/>
            <a:t>Вічне</a:t>
          </a:r>
          <a:r>
            <a:rPr lang="ru-RU" sz="1700" kern="1200" dirty="0"/>
            <a:t> </a:t>
          </a:r>
          <a:r>
            <a:rPr lang="ru-RU" sz="1700" kern="1200" dirty="0" err="1"/>
            <a:t>повернення</a:t>
          </a:r>
          <a:r>
            <a:rPr lang="ru-RU" sz="1700" kern="1200" dirty="0"/>
            <a:t>»: </a:t>
          </a:r>
          <a:r>
            <a:rPr lang="ru-RU" sz="1700" kern="1200" dirty="0" err="1"/>
            <a:t>злиття</a:t>
          </a:r>
          <a:r>
            <a:rPr lang="ru-RU" sz="1700" kern="1200" dirty="0"/>
            <a:t> порядку й хаосу, </a:t>
          </a:r>
          <a:r>
            <a:rPr lang="ru-RU" sz="1700" kern="1200" dirty="0" err="1"/>
            <a:t>хаосмос</a:t>
          </a:r>
          <a:endParaRPr lang="en-US" sz="1700" kern="1200" dirty="0"/>
        </a:p>
      </dsp:txBody>
      <dsp:txXfrm>
        <a:off x="0" y="4225708"/>
        <a:ext cx="4572000" cy="544990"/>
      </dsp:txXfrm>
    </dsp:sp>
    <dsp:sp modelId="{254587EA-A4F7-40EE-805F-4D2C58AB4A27}">
      <dsp:nvSpPr>
        <dsp:cNvPr id="0" name=""/>
        <dsp:cNvSpPr/>
      </dsp:nvSpPr>
      <dsp:spPr>
        <a:xfrm>
          <a:off x="4572000" y="4225708"/>
          <a:ext cx="4572000" cy="5449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«</a:t>
          </a:r>
          <a:r>
            <a:rPr lang="ru-RU" sz="1700" kern="1200" dirty="0" err="1"/>
            <a:t>Універсальний</a:t>
          </a:r>
          <a:r>
            <a:rPr lang="ru-RU" sz="1700" kern="1200" dirty="0"/>
            <a:t> час»: </a:t>
          </a:r>
          <a:r>
            <a:rPr lang="ru-RU" sz="1700" kern="1200" dirty="0" err="1"/>
            <a:t>руйнація</a:t>
          </a:r>
          <a:r>
            <a:rPr lang="ru-RU" sz="1700" kern="1200" dirty="0"/>
            <a:t> дому як символу </a:t>
          </a:r>
          <a:r>
            <a:rPr lang="ru-RU" sz="1700" kern="1200" dirty="0" err="1"/>
            <a:t>самотності</a:t>
          </a:r>
          <a:r>
            <a:rPr lang="ru-RU" sz="1700" kern="1200" dirty="0"/>
            <a:t> </a:t>
          </a:r>
          <a:endParaRPr lang="en-US" sz="1700" kern="1200" dirty="0"/>
        </a:p>
      </dsp:txBody>
      <dsp:txXfrm>
        <a:off x="4572000" y="4225708"/>
        <a:ext cx="4572000" cy="544990"/>
      </dsp:txXfrm>
    </dsp:sp>
    <dsp:sp modelId="{51F171C6-6696-422E-996C-F129AD128419}">
      <dsp:nvSpPr>
        <dsp:cNvPr id="0" name=""/>
        <dsp:cNvSpPr/>
      </dsp:nvSpPr>
      <dsp:spPr>
        <a:xfrm rot="10800000">
          <a:off x="0" y="1805240"/>
          <a:ext cx="9144000" cy="182216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Казково-міфологічний</a:t>
          </a:r>
          <a:r>
            <a:rPr lang="ru-RU" sz="2200" kern="1200" dirty="0"/>
            <a:t> </a:t>
          </a:r>
          <a:r>
            <a:rPr lang="ru-RU" sz="2200" kern="1200" dirty="0" err="1"/>
            <a:t>рівень</a:t>
          </a:r>
          <a:endParaRPr lang="en-US" sz="2200" kern="1200" dirty="0"/>
        </a:p>
      </dsp:txBody>
      <dsp:txXfrm rot="-10800000">
        <a:off x="0" y="1805240"/>
        <a:ext cx="9144000" cy="639579"/>
      </dsp:txXfrm>
    </dsp:sp>
    <dsp:sp modelId="{71CE994E-8242-4F8B-81D5-17B9CB957395}">
      <dsp:nvSpPr>
        <dsp:cNvPr id="0" name=""/>
        <dsp:cNvSpPr/>
      </dsp:nvSpPr>
      <dsp:spPr>
        <a:xfrm>
          <a:off x="0" y="2444819"/>
          <a:ext cx="4572000" cy="54482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Міфологічний</a:t>
          </a:r>
          <a:r>
            <a:rPr lang="ru-RU" sz="1700" kern="1200" dirty="0"/>
            <a:t> час – </a:t>
          </a:r>
          <a:r>
            <a:rPr lang="ru-RU" sz="1700" kern="1200" dirty="0" err="1"/>
            <a:t>історія</a:t>
          </a:r>
          <a:r>
            <a:rPr lang="ru-RU" sz="1700" kern="1200" dirty="0"/>
            <a:t> </a:t>
          </a:r>
          <a:r>
            <a:rPr lang="ru-RU" sz="1700" kern="1200" dirty="0" err="1"/>
            <a:t>цивілізації</a:t>
          </a:r>
          <a:endParaRPr lang="en-US" sz="1700" kern="1200" dirty="0"/>
        </a:p>
      </dsp:txBody>
      <dsp:txXfrm>
        <a:off x="0" y="2444819"/>
        <a:ext cx="4572000" cy="544826"/>
      </dsp:txXfrm>
    </dsp:sp>
    <dsp:sp modelId="{47B0FB6C-E13D-49C7-9AF7-65416EC2EEE9}">
      <dsp:nvSpPr>
        <dsp:cNvPr id="0" name=""/>
        <dsp:cNvSpPr/>
      </dsp:nvSpPr>
      <dsp:spPr>
        <a:xfrm>
          <a:off x="4572000" y="2444819"/>
          <a:ext cx="4572000" cy="5448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Циклічна</a:t>
          </a:r>
          <a:r>
            <a:rPr lang="ru-RU" sz="1700" kern="1200" dirty="0"/>
            <a:t> модель: </a:t>
          </a:r>
          <a:r>
            <a:rPr lang="ru-RU" sz="1700" kern="1200" dirty="0" err="1"/>
            <a:t>пророцтво</a:t>
          </a:r>
          <a:r>
            <a:rPr lang="ru-RU" sz="1700" kern="1200" dirty="0"/>
            <a:t> </a:t>
          </a:r>
          <a:r>
            <a:rPr lang="ru-RU" sz="1700" kern="1200" dirty="0" err="1"/>
            <a:t>Мелькіадеса</a:t>
          </a:r>
          <a:endParaRPr lang="en-US" sz="1700" kern="1200" dirty="0"/>
        </a:p>
      </dsp:txBody>
      <dsp:txXfrm>
        <a:off x="4572000" y="2444819"/>
        <a:ext cx="4572000" cy="544826"/>
      </dsp:txXfrm>
    </dsp:sp>
    <dsp:sp modelId="{F5FC47B3-8512-46E0-933F-C960E53CDDD7}">
      <dsp:nvSpPr>
        <dsp:cNvPr id="0" name=""/>
        <dsp:cNvSpPr/>
      </dsp:nvSpPr>
      <dsp:spPr>
        <a:xfrm rot="10800000">
          <a:off x="0" y="847"/>
          <a:ext cx="9144000" cy="182216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Історичний</a:t>
          </a:r>
          <a:r>
            <a:rPr lang="ru-RU" sz="2200" kern="1200" dirty="0"/>
            <a:t> </a:t>
          </a:r>
          <a:r>
            <a:rPr lang="ru-RU" sz="2200" kern="1200" dirty="0" err="1"/>
            <a:t>рівень</a:t>
          </a:r>
          <a:endParaRPr lang="en-US" sz="2200" kern="1200" dirty="0"/>
        </a:p>
      </dsp:txBody>
      <dsp:txXfrm rot="-10800000">
        <a:off x="0" y="847"/>
        <a:ext cx="9144000" cy="639579"/>
      </dsp:txXfrm>
    </dsp:sp>
    <dsp:sp modelId="{284B9F00-A1B2-450E-BBB8-15D61FCCD679}">
      <dsp:nvSpPr>
        <dsp:cNvPr id="0" name=""/>
        <dsp:cNvSpPr/>
      </dsp:nvSpPr>
      <dsp:spPr>
        <a:xfrm>
          <a:off x="0" y="640427"/>
          <a:ext cx="4572000" cy="54482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Історичний</a:t>
          </a:r>
          <a:r>
            <a:rPr lang="ru-RU" sz="1700" kern="1200" dirty="0"/>
            <a:t> час – </a:t>
          </a:r>
          <a:r>
            <a:rPr lang="ru-RU" sz="1700" kern="1200" dirty="0" err="1"/>
            <a:t>історія</a:t>
          </a:r>
          <a:r>
            <a:rPr lang="ru-RU" sz="1700" kern="1200" dirty="0"/>
            <a:t> </a:t>
          </a:r>
          <a:r>
            <a:rPr lang="ru-RU" sz="1700" kern="1200" dirty="0" err="1"/>
            <a:t>Колумбії</a:t>
          </a:r>
          <a:endParaRPr lang="en-US" sz="1700" kern="1200" dirty="0"/>
        </a:p>
      </dsp:txBody>
      <dsp:txXfrm>
        <a:off x="0" y="640427"/>
        <a:ext cx="4572000" cy="544826"/>
      </dsp:txXfrm>
    </dsp:sp>
    <dsp:sp modelId="{32314760-3891-4F33-A709-ADB3C53A10DA}">
      <dsp:nvSpPr>
        <dsp:cNvPr id="0" name=""/>
        <dsp:cNvSpPr/>
      </dsp:nvSpPr>
      <dsp:spPr>
        <a:xfrm>
          <a:off x="4572000" y="640427"/>
          <a:ext cx="4572000" cy="5448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Линійна</a:t>
          </a:r>
          <a:r>
            <a:rPr lang="ru-RU" sz="1700" kern="1200" dirty="0"/>
            <a:t> модель: </a:t>
          </a:r>
          <a:r>
            <a:rPr lang="ru-RU" sz="1700" kern="1200" dirty="0" err="1"/>
            <a:t>колонізація</a:t>
          </a:r>
          <a:r>
            <a:rPr lang="ru-RU" sz="1700" kern="1200" dirty="0"/>
            <a:t> й </a:t>
          </a:r>
          <a:r>
            <a:rPr lang="ru-RU" sz="1700" kern="1200" dirty="0" err="1"/>
            <a:t>загибель</a:t>
          </a:r>
          <a:r>
            <a:rPr lang="ru-RU" sz="1700" kern="1200" dirty="0"/>
            <a:t> </a:t>
          </a:r>
          <a:r>
            <a:rPr lang="ru-RU" sz="1700" kern="1200" dirty="0" err="1"/>
            <a:t>держави</a:t>
          </a:r>
          <a:endParaRPr lang="en-US" sz="1700" kern="1200" dirty="0"/>
        </a:p>
      </dsp:txBody>
      <dsp:txXfrm>
        <a:off x="4572000" y="640427"/>
        <a:ext cx="4572000" cy="54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8DE3D-BA47-D223-E6EE-B1F915DA6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7C5DC9-C918-59DA-2D1D-47478711E0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38C38-1091-E7A8-B44B-EA148151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E606A-32B5-2A0B-F2A4-0A657D36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0944-D7C3-CC02-6D61-02F203E3B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1E3AB-52D5-E8AD-D429-36265222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FF851B-55C8-205A-810E-B64BD7B72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C1688-C1FE-9B7F-F09F-6F6785A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11587-8D16-6E4E-C788-B5EBBAF1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DD3FD-E4F4-1126-5BA4-6E75271A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0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8E9C8C-01BA-1B33-C642-391697043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33BEA-46F5-0B54-43DB-B29F73423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99F4D-280E-339A-7B5B-D673A9CE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F64681-D78F-5C62-4C43-607C2C5A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E3186-7DFE-3022-F0AD-7B18DDDF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7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19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0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9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3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64DF7-11A0-9A3F-41BD-8BE94E43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A6C67-A944-BDC0-F3CE-C23361474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6D055-F774-A472-732B-D3EC3D14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9E92B-A6AF-BB99-ABEB-22FD1F53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B382D-5B59-3985-C8E5-DFE728AC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3E3D7-1BDD-887B-D4B0-7C3672CD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C93C7B-D63B-FD09-509A-AC473C3B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28EE2-4CB9-3165-6179-24E2CA6D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A1AC3-354C-E5DE-4888-0ADF2980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B9305-BE22-8ECD-BBD9-6112AF9B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CF63A-B1B6-5E91-0AB0-D7DDF75A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99BF8-722F-C4DF-26E5-1DE155D92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4ABEB8-C1EC-CF03-4B15-7D55B8FE0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BA32DC-A90D-07BB-F8D2-8BE9EBF4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FD7BCB-7F25-28CF-D8CF-417C9DFB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3E9D97-B312-8937-F615-2ECD2653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741CA-420A-D62A-C1D6-594E815C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AE8F99-62CA-0043-9954-304B45683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2228EF-3DDE-2F03-F65B-42D8963EF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865E68-F4E7-9D14-5F13-1A45CB57C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2FE9A0-5278-4CA7-8D3D-A7A9296FB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576EED-93E9-2358-28A8-FE929929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EB691B-194C-2401-266B-CCB91A3B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B09FCD-18D4-3B33-97EF-A0899C4E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44909-1519-8A43-41F7-7FAF253A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7496C7-3FC4-AA25-90B1-670328918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9C46B9-B4E6-DC88-18B2-A64C2DE7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792726-3AB6-8327-049E-9EF9EE299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908AEB-A7C1-F1EE-5893-B38157B8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7A776D-21FB-9EEE-3590-06DC021E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A6C369-6036-5E13-DF00-7FD58934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9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63044-2301-8A26-4282-8D3603BA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7A5EA-7761-B2B1-3128-576F93342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7C7F50-96F1-007F-3220-F6B8B5D12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B70390-BA11-96F3-0817-0634A0D6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38EA59-7BFF-74B6-68E6-BE3CE692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F635CF-489F-7DE2-9456-73C59D3B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D0E9C-097A-B3E7-B3E1-B57956B3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4C96E0-B635-12AC-9F52-AC9056527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76CA8-9339-2BC2-3D4C-F9D94F3AA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20B79C-D22A-5C49-4061-A113D99C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B23523-3E8E-86E5-6075-60B5CFD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C9ECC-18FF-1DB9-6D9D-3F0E883C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6E3D8-1796-90A2-7CD3-9AF1186D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79F7C-6EEC-3E35-CAEB-5FB3B251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6A39F-40FC-6A11-8010-2159F9DD1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9DD0-C083-4655-936C-2AB6626A7ED0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3AF98-0BAA-D4E3-3025-013EAEE5C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F0BBB-6781-7763-724E-AE09DD385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DA20-1018-4407-82A4-94BF2173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4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29-Mar-23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58FB4AA-7058-4218-AE65-3ACD24A41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9644B-FFA2-B6EA-36A7-D6012C6C6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753626"/>
            <a:ext cx="5819775" cy="2189215"/>
          </a:xfrm>
        </p:spPr>
        <p:txBody>
          <a:bodyPr>
            <a:normAutofit/>
          </a:bodyPr>
          <a:lstStyle/>
          <a:p>
            <a:r>
              <a:rPr lang="uk-UA" sz="4000" dirty="0"/>
              <a:t>Історична травма </a:t>
            </a:r>
            <a:br>
              <a:rPr lang="uk-UA" sz="4000" dirty="0"/>
            </a:br>
            <a:r>
              <a:rPr lang="uk-UA" sz="4000" dirty="0"/>
              <a:t>в літературі ІІ пол. ХХ ст.</a:t>
            </a:r>
            <a:endParaRPr lang="en-US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4A3229-36DF-1A07-352D-226186AA2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849845"/>
            <a:ext cx="5334931" cy="2189214"/>
          </a:xfrm>
        </p:spPr>
        <p:txBody>
          <a:bodyPr>
            <a:normAutofit/>
          </a:bodyPr>
          <a:lstStyle/>
          <a:p>
            <a:r>
              <a:rPr lang="uk-UA" dirty="0"/>
              <a:t>Жанр історіографічного метароману</a:t>
            </a:r>
          </a:p>
          <a:p>
            <a:r>
              <a:rPr lang="uk-UA" dirty="0"/>
              <a:t>Травми Другої Світової</a:t>
            </a:r>
          </a:p>
          <a:p>
            <a:r>
              <a:rPr lang="uk-UA" dirty="0"/>
              <a:t>Травми колоніалізму </a:t>
            </a:r>
          </a:p>
          <a:p>
            <a:r>
              <a:rPr lang="uk-UA" dirty="0"/>
              <a:t> Латиноамериканський «диктаторський роман» </a:t>
            </a:r>
          </a:p>
          <a:p>
            <a:endParaRPr lang="en-US" dirty="0"/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45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 descr="The Great Wave off Kanagawa - Wikipedia">
            <a:extLst>
              <a:ext uri="{FF2B5EF4-FFF2-40B4-BE49-F238E27FC236}">
                <a16:creationId xmlns:a16="http://schemas.microsoft.com/office/drawing/2014/main" id="{FABD9654-D91B-B7CB-0F83-A2F3A9011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16549" b="3"/>
          <a:stretch/>
        </p:blipFill>
        <p:spPr bwMode="auto"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 a photo of German child soldiers at the end of WW2 | Flickr">
            <a:extLst>
              <a:ext uri="{FF2B5EF4-FFF2-40B4-BE49-F238E27FC236}">
                <a16:creationId xmlns:a16="http://schemas.microsoft.com/office/drawing/2014/main" id="{ABD60CFE-B3F6-36B8-C044-DD270919E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r="23748" b="-1"/>
          <a:stretch/>
        </p:blipFill>
        <p:spPr bwMode="auto">
          <a:xfrm>
            <a:off x="6401202" y="1790202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ses, 1945 by Frida Kahlo">
            <a:extLst>
              <a:ext uri="{FF2B5EF4-FFF2-40B4-BE49-F238E27FC236}">
                <a16:creationId xmlns:a16="http://schemas.microsoft.com/office/drawing/2014/main" id="{E29744C3-ED4A-021B-9B27-D75B5C24B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r="2250"/>
          <a:stretch/>
        </p:blipFill>
        <p:spPr bwMode="auto"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98158" y="2804429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85468" y="3311355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A619555D-3337-4F1A-9AFF-1DA3B921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67622" y="5349205"/>
            <a:ext cx="1835725" cy="1850365"/>
          </a:xfrm>
          <a:custGeom>
            <a:avLst/>
            <a:gdLst>
              <a:gd name="connsiteX0" fmla="*/ 1801138 w 1835725"/>
              <a:gd name="connsiteY0" fmla="*/ 1622662 h 1850365"/>
              <a:gd name="connsiteX1" fmla="*/ 1835717 w 1835725"/>
              <a:gd name="connsiteY1" fmla="*/ 1680254 h 1850365"/>
              <a:gd name="connsiteX2" fmla="*/ 1815722 w 1835725"/>
              <a:gd name="connsiteY2" fmla="*/ 1850365 h 1850365"/>
              <a:gd name="connsiteX3" fmla="*/ 1693039 w 1835725"/>
              <a:gd name="connsiteY3" fmla="*/ 1808259 h 1850365"/>
              <a:gd name="connsiteX4" fmla="*/ 1708939 w 1835725"/>
              <a:gd name="connsiteY4" fmla="*/ 1673301 h 1850365"/>
              <a:gd name="connsiteX5" fmla="*/ 1778129 w 1835725"/>
              <a:gd name="connsiteY5" fmla="*/ 1615979 h 1850365"/>
              <a:gd name="connsiteX6" fmla="*/ 1801138 w 1835725"/>
              <a:gd name="connsiteY6" fmla="*/ 1622662 h 1850365"/>
              <a:gd name="connsiteX7" fmla="*/ 1585229 w 1835725"/>
              <a:gd name="connsiteY7" fmla="*/ 764759 h 1850365"/>
              <a:gd name="connsiteX8" fmla="*/ 1623024 w 1835725"/>
              <a:gd name="connsiteY8" fmla="*/ 792810 h 1850365"/>
              <a:gd name="connsiteX9" fmla="*/ 1777614 w 1835725"/>
              <a:gd name="connsiteY9" fmla="*/ 1157141 h 1850365"/>
              <a:gd name="connsiteX10" fmla="*/ 1733799 w 1835725"/>
              <a:gd name="connsiteY10" fmla="*/ 1235532 h 1850365"/>
              <a:gd name="connsiteX11" fmla="*/ 1716464 w 1835725"/>
              <a:gd name="connsiteY11" fmla="*/ 1237722 h 1850365"/>
              <a:gd name="connsiteX12" fmla="*/ 1716464 w 1835725"/>
              <a:gd name="connsiteY12" fmla="*/ 1237913 h 1850365"/>
              <a:gd name="connsiteX13" fmla="*/ 1655409 w 1835725"/>
              <a:gd name="connsiteY13" fmla="*/ 1191717 h 1850365"/>
              <a:gd name="connsiteX14" fmla="*/ 1513200 w 1835725"/>
              <a:gd name="connsiteY14" fmla="*/ 856627 h 1850365"/>
              <a:gd name="connsiteX15" fmla="*/ 1538499 w 1835725"/>
              <a:gd name="connsiteY15" fmla="*/ 770415 h 1850365"/>
              <a:gd name="connsiteX16" fmla="*/ 1585229 w 1835725"/>
              <a:gd name="connsiteY16" fmla="*/ 764759 h 1850365"/>
              <a:gd name="connsiteX17" fmla="*/ 477919 w 1835725"/>
              <a:gd name="connsiteY17" fmla="*/ 21437 h 1850365"/>
              <a:gd name="connsiteX18" fmla="*/ 509236 w 1835725"/>
              <a:gd name="connsiteY18" fmla="*/ 84182 h 1850365"/>
              <a:gd name="connsiteX19" fmla="*/ 445829 w 1835725"/>
              <a:gd name="connsiteY19" fmla="*/ 139871 h 1850365"/>
              <a:gd name="connsiteX20" fmla="*/ 437447 w 1835725"/>
              <a:gd name="connsiteY20" fmla="*/ 139395 h 1850365"/>
              <a:gd name="connsiteX21" fmla="*/ 73211 w 1835725"/>
              <a:gd name="connsiteY21" fmla="*/ 137204 h 1850365"/>
              <a:gd name="connsiteX22" fmla="*/ 749 w 1835725"/>
              <a:gd name="connsiteY22" fmla="*/ 84082 h 1850365"/>
              <a:gd name="connsiteX23" fmla="*/ 53871 w 1835725"/>
              <a:gd name="connsiteY23" fmla="*/ 11621 h 1850365"/>
              <a:gd name="connsiteX24" fmla="*/ 58352 w 1835725"/>
              <a:gd name="connsiteY24" fmla="*/ 11093 h 1850365"/>
              <a:gd name="connsiteX25" fmla="*/ 454020 w 1835725"/>
              <a:gd name="connsiteY25" fmla="*/ 13474 h 1850365"/>
              <a:gd name="connsiteX26" fmla="*/ 477919 w 1835725"/>
              <a:gd name="connsiteY26" fmla="*/ 21437 h 1850365"/>
              <a:gd name="connsiteX27" fmla="*/ 957797 w 1835725"/>
              <a:gd name="connsiteY27" fmla="*/ 167970 h 1850365"/>
              <a:gd name="connsiteX28" fmla="*/ 1286982 w 1835725"/>
              <a:gd name="connsiteY28" fmla="*/ 387616 h 1850365"/>
              <a:gd name="connsiteX29" fmla="*/ 1293725 w 1835725"/>
              <a:gd name="connsiteY29" fmla="*/ 477075 h 1850365"/>
              <a:gd name="connsiteX30" fmla="*/ 1245453 w 1835725"/>
              <a:gd name="connsiteY30" fmla="*/ 499154 h 1850365"/>
              <a:gd name="connsiteX31" fmla="*/ 1245167 w 1835725"/>
              <a:gd name="connsiteY31" fmla="*/ 499154 h 1850365"/>
              <a:gd name="connsiteX32" fmla="*/ 1203638 w 1835725"/>
              <a:gd name="connsiteY32" fmla="*/ 484104 h 1850365"/>
              <a:gd name="connsiteX33" fmla="*/ 900647 w 1835725"/>
              <a:gd name="connsiteY33" fmla="*/ 281508 h 1850365"/>
              <a:gd name="connsiteX34" fmla="*/ 872454 w 1835725"/>
              <a:gd name="connsiteY34" fmla="*/ 196164 h 1850365"/>
              <a:gd name="connsiteX35" fmla="*/ 957797 w 1835725"/>
              <a:gd name="connsiteY35" fmla="*/ 167970 h 185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CF5E7AE0-415D-4236-B5E6-F2FC68DB9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1302" y="6106160"/>
            <a:ext cx="1804272" cy="746882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8A15C05-E01E-481F-8202-CBA8C1A997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482864"/>
              </p:ext>
            </p:extLst>
          </p:nvPr>
        </p:nvGraphicFramePr>
        <p:xfrm>
          <a:off x="873301" y="643467"/>
          <a:ext cx="10445398" cy="557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41">
                  <a:extLst>
                    <a:ext uri="{9D8B030D-6E8A-4147-A177-3AD203B41FA5}">
                      <a16:colId xmlns:a16="http://schemas.microsoft.com/office/drawing/2014/main" val="884084599"/>
                    </a:ext>
                  </a:extLst>
                </a:gridCol>
                <a:gridCol w="4231539">
                  <a:extLst>
                    <a:ext uri="{9D8B030D-6E8A-4147-A177-3AD203B41FA5}">
                      <a16:colId xmlns:a16="http://schemas.microsoft.com/office/drawing/2014/main" val="3468894271"/>
                    </a:ext>
                  </a:extLst>
                </a:gridCol>
                <a:gridCol w="4355718">
                  <a:extLst>
                    <a:ext uri="{9D8B030D-6E8A-4147-A177-3AD203B41FA5}">
                      <a16:colId xmlns:a16="http://schemas.microsoft.com/office/drawing/2014/main" val="146429579"/>
                    </a:ext>
                  </a:extLst>
                </a:gridCol>
              </a:tblGrid>
              <a:tr h="1198837">
                <a:tc>
                  <a:txBody>
                    <a:bodyPr/>
                    <a:lstStyle/>
                    <a:p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Томас Манн «Будденброки» (1901)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Генріх Бьолль</a:t>
                      </a:r>
                    </a:p>
                    <a:p>
                      <a:r>
                        <a:rPr lang="ru-RU" sz="2300"/>
                        <a:t>«Більярд о пів на десяту» (1959) </a:t>
                      </a:r>
                      <a:endParaRPr lang="en-US" sz="2300"/>
                    </a:p>
                  </a:txBody>
                  <a:tcPr marL="100743" marR="100743" marT="50371" marB="50371"/>
                </a:tc>
                <a:extLst>
                  <a:ext uri="{0D108BD9-81ED-4DB2-BD59-A6C34878D82A}">
                    <a16:rowId xmlns:a16="http://schemas.microsoft.com/office/drawing/2014/main" val="2232624572"/>
                  </a:ext>
                </a:extLst>
              </a:tr>
              <a:tr h="493639">
                <a:tc>
                  <a:txBody>
                    <a:bodyPr/>
                    <a:lstStyle/>
                    <a:p>
                      <a:r>
                        <a:rPr lang="ru-RU" sz="2300"/>
                        <a:t>Тема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«Вимирання» 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«Відродження»</a:t>
                      </a:r>
                      <a:endParaRPr lang="en-US" sz="2300"/>
                    </a:p>
                  </a:txBody>
                  <a:tcPr marL="100743" marR="100743" marT="50371" marB="50371"/>
                </a:tc>
                <a:extLst>
                  <a:ext uri="{0D108BD9-81ED-4DB2-BD59-A6C34878D82A}">
                    <a16:rowId xmlns:a16="http://schemas.microsoft.com/office/drawing/2014/main" val="1035906287"/>
                  </a:ext>
                </a:extLst>
              </a:tr>
              <a:tr h="846238">
                <a:tc>
                  <a:txBody>
                    <a:bodyPr/>
                    <a:lstStyle/>
                    <a:p>
                      <a:r>
                        <a:rPr lang="ru-RU" sz="2300"/>
                        <a:t>Проблема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 dirty="0" err="1"/>
                        <a:t>Конфлікт</a:t>
                      </a:r>
                      <a:r>
                        <a:rPr lang="ru-RU" sz="2300" dirty="0"/>
                        <a:t> бюргерства й декадентства</a:t>
                      </a:r>
                      <a:endParaRPr lang="en-US" sz="2300" dirty="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Конфлікт «старої» й «нової» Німеччини</a:t>
                      </a:r>
                      <a:endParaRPr lang="en-US" sz="2300"/>
                    </a:p>
                  </a:txBody>
                  <a:tcPr marL="100743" marR="100743" marT="50371" marB="50371"/>
                </a:tc>
                <a:extLst>
                  <a:ext uri="{0D108BD9-81ED-4DB2-BD59-A6C34878D82A}">
                    <a16:rowId xmlns:a16="http://schemas.microsoft.com/office/drawing/2014/main" val="2335994324"/>
                  </a:ext>
                </a:extLst>
              </a:tr>
              <a:tr h="493639">
                <a:tc>
                  <a:txBody>
                    <a:bodyPr/>
                    <a:lstStyle/>
                    <a:p>
                      <a:r>
                        <a:rPr lang="ru-RU" sz="2300"/>
                        <a:t>Структура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Лінійна, послідовна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Нелінійна, фрагментарна</a:t>
                      </a:r>
                      <a:endParaRPr lang="en-US" sz="2300"/>
                    </a:p>
                  </a:txBody>
                  <a:tcPr marL="100743" marR="100743" marT="50371" marB="50371"/>
                </a:tc>
                <a:extLst>
                  <a:ext uri="{0D108BD9-81ED-4DB2-BD59-A6C34878D82A}">
                    <a16:rowId xmlns:a16="http://schemas.microsoft.com/office/drawing/2014/main" val="1397735833"/>
                  </a:ext>
                </a:extLst>
              </a:tr>
              <a:tr h="846238">
                <a:tc>
                  <a:txBody>
                    <a:bodyPr/>
                    <a:lstStyle/>
                    <a:p>
                      <a:r>
                        <a:rPr lang="ru-RU" sz="2300"/>
                        <a:t>Наративні інстанції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«Обізнаний наратор»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«Точки зору», множинна фокалізація </a:t>
                      </a:r>
                      <a:endParaRPr lang="en-US" sz="2300"/>
                    </a:p>
                  </a:txBody>
                  <a:tcPr marL="100743" marR="100743" marT="50371" marB="50371"/>
                </a:tc>
                <a:extLst>
                  <a:ext uri="{0D108BD9-81ED-4DB2-BD59-A6C34878D82A}">
                    <a16:rowId xmlns:a16="http://schemas.microsoft.com/office/drawing/2014/main" val="1461818592"/>
                  </a:ext>
                </a:extLst>
              </a:tr>
              <a:tr h="846238">
                <a:tc>
                  <a:txBody>
                    <a:bodyPr/>
                    <a:lstStyle/>
                    <a:p>
                      <a:r>
                        <a:rPr lang="ru-RU" sz="2300"/>
                        <a:t>Історичний період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50 років (становлення імперської Німеччини)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50 років (загибель імперської Німеччини) </a:t>
                      </a:r>
                      <a:endParaRPr lang="en-US" sz="2300"/>
                    </a:p>
                  </a:txBody>
                  <a:tcPr marL="100743" marR="100743" marT="50371" marB="50371"/>
                </a:tc>
                <a:extLst>
                  <a:ext uri="{0D108BD9-81ED-4DB2-BD59-A6C34878D82A}">
                    <a16:rowId xmlns:a16="http://schemas.microsoft.com/office/drawing/2014/main" val="715378454"/>
                  </a:ext>
                </a:extLst>
              </a:tr>
              <a:tr h="846238">
                <a:tc>
                  <a:txBody>
                    <a:bodyPr/>
                    <a:lstStyle/>
                    <a:p>
                      <a:r>
                        <a:rPr lang="ru-RU" sz="2300"/>
                        <a:t>Символи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/>
                        <a:t>Дім Будденброків</a:t>
                      </a:r>
                    </a:p>
                    <a:p>
                      <a:r>
                        <a:rPr lang="ru-RU" sz="2300"/>
                        <a:t>Зошит </a:t>
                      </a:r>
                      <a:endParaRPr lang="en-US" sz="2300"/>
                    </a:p>
                  </a:txBody>
                  <a:tcPr marL="100743" marR="100743" marT="50371" marB="50371"/>
                </a:tc>
                <a:tc>
                  <a:txBody>
                    <a:bodyPr/>
                    <a:lstStyle/>
                    <a:p>
                      <a:r>
                        <a:rPr lang="ru-RU" sz="2300" dirty="0" err="1"/>
                        <a:t>Дім</a:t>
                      </a:r>
                      <a:r>
                        <a:rPr lang="ru-RU" sz="2300" dirty="0"/>
                        <a:t> </a:t>
                      </a:r>
                      <a:r>
                        <a:rPr lang="ru-RU" sz="2300" dirty="0" err="1"/>
                        <a:t>Фьомелів</a:t>
                      </a:r>
                      <a:endParaRPr lang="ru-RU" sz="2300" dirty="0"/>
                    </a:p>
                    <a:p>
                      <a:r>
                        <a:rPr lang="ru-RU" sz="2300" dirty="0" err="1"/>
                        <a:t>Абатство</a:t>
                      </a:r>
                      <a:r>
                        <a:rPr lang="ru-RU" sz="2300" dirty="0"/>
                        <a:t> Св. </a:t>
                      </a:r>
                      <a:r>
                        <a:rPr lang="ru-RU" sz="2300" dirty="0" err="1"/>
                        <a:t>Антонія</a:t>
                      </a:r>
                      <a:r>
                        <a:rPr lang="ru-RU" sz="2300" dirty="0"/>
                        <a:t> </a:t>
                      </a:r>
                      <a:endParaRPr lang="en-US" sz="2300" dirty="0"/>
                    </a:p>
                  </a:txBody>
                  <a:tcPr marL="100743" marR="100743" marT="50371" marB="50371"/>
                </a:tc>
                <a:extLst>
                  <a:ext uri="{0D108BD9-81ED-4DB2-BD59-A6C34878D82A}">
                    <a16:rowId xmlns:a16="http://schemas.microsoft.com/office/drawing/2014/main" val="308900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4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03"/>
    </mc:Choice>
    <mc:Fallback xmlns="">
      <p:transition spd="slow" advTm="2863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nobelprize.org/nobel_prizes/literature/laureates/1999/grass_postcard.jpg">
            <a:extLst>
              <a:ext uri="{FF2B5EF4-FFF2-40B4-BE49-F238E27FC236}">
                <a16:creationId xmlns:a16="http://schemas.microsoft.com/office/drawing/2014/main" id="{E373E9F5-7877-4284-A04D-9EF421DD6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t="4506" r="-1" b="1965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BE1E8-16A9-4A09-B90E-DC262C10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37034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Гюнтер Грасс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E9D32-3E5A-46A6-82AC-28D51A21A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392866"/>
            <a:ext cx="4706803" cy="5305646"/>
          </a:xfrm>
        </p:spPr>
        <p:txBody>
          <a:bodyPr anchor="ctr">
            <a:normAutofit/>
          </a:bodyPr>
          <a:lstStyle/>
          <a:p>
            <a:r>
              <a:rPr lang="ru-RU" sz="2000" dirty="0" err="1"/>
              <a:t>Нобелівська</a:t>
            </a:r>
            <a:r>
              <a:rPr lang="ru-RU" sz="2000" dirty="0"/>
              <a:t> </a:t>
            </a:r>
            <a:r>
              <a:rPr lang="ru-RU" sz="2000" dirty="0" err="1"/>
              <a:t>премія</a:t>
            </a:r>
            <a:r>
              <a:rPr lang="ru-RU" sz="2000" dirty="0"/>
              <a:t> (</a:t>
            </a:r>
            <a:r>
              <a:rPr lang="en-US" sz="2000" dirty="0"/>
              <a:t>1999)</a:t>
            </a:r>
            <a:endParaRPr lang="ru-RU" sz="2000" dirty="0"/>
          </a:p>
          <a:p>
            <a:r>
              <a:rPr lang="ru-RU" sz="2000" dirty="0"/>
              <a:t>«</a:t>
            </a:r>
            <a:r>
              <a:rPr lang="uk-UA" sz="2000" dirty="0" err="1"/>
              <a:t>Пам</a:t>
            </a:r>
            <a:r>
              <a:rPr lang="en-US" sz="2000" dirty="0"/>
              <a:t>’</a:t>
            </a:r>
            <a:r>
              <a:rPr lang="uk-UA" sz="2000" dirty="0"/>
              <a:t>ять, якщо дошкуляти їй запитаннями, вподібнюється цибулині: при чищенні знаходиш письмена, які можна читати літера за літерою. Тільки сенс зрідка буває однозначним» </a:t>
            </a:r>
            <a:endParaRPr lang="en-US" sz="2000" dirty="0"/>
          </a:p>
          <a:p>
            <a:r>
              <a:rPr lang="ru-RU" sz="2000" dirty="0"/>
              <a:t>«...І ось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спростовується</a:t>
            </a:r>
            <a:r>
              <a:rPr lang="ru-RU" sz="2000" dirty="0"/>
              <a:t>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нещодавно</a:t>
            </a:r>
            <a:r>
              <a:rPr lang="ru-RU" sz="2000" dirty="0"/>
              <a:t> </a:t>
            </a:r>
            <a:r>
              <a:rPr lang="ru-RU" sz="2000" dirty="0" err="1"/>
              <a:t>претендувало</a:t>
            </a:r>
            <a:r>
              <a:rPr lang="ru-RU" sz="2000" dirty="0"/>
              <a:t> на правду: </a:t>
            </a:r>
            <a:r>
              <a:rPr lang="ru-RU" sz="2000" dirty="0" err="1"/>
              <a:t>адже</a:t>
            </a:r>
            <a:r>
              <a:rPr lang="ru-RU" sz="2000" dirty="0"/>
              <a:t> брехня 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молодша</a:t>
            </a:r>
            <a:r>
              <a:rPr lang="ru-RU" sz="2000" dirty="0"/>
              <a:t> сестра </a:t>
            </a:r>
            <a:r>
              <a:rPr lang="ru-RU" sz="2000" dirty="0" err="1"/>
              <a:t>підробка</a:t>
            </a:r>
            <a:r>
              <a:rPr lang="ru-RU" sz="2000" dirty="0"/>
              <a:t> </a:t>
            </a:r>
            <a:r>
              <a:rPr lang="ru-RU" sz="2000" dirty="0" err="1"/>
              <a:t>складають</a:t>
            </a:r>
            <a:r>
              <a:rPr lang="ru-RU" sz="2000" dirty="0"/>
              <a:t> </a:t>
            </a:r>
            <a:r>
              <a:rPr lang="ru-RU" sz="2000" dirty="0" err="1"/>
              <a:t>найусталенішу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спогадів</a:t>
            </a:r>
            <a:r>
              <a:rPr lang="ru-RU" sz="2000" dirty="0"/>
              <a:t>…»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5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nking the Wilhelm Gustloff - Warfare History Network">
            <a:extLst>
              <a:ext uri="{FF2B5EF4-FFF2-40B4-BE49-F238E27FC236}">
                <a16:creationId xmlns:a16="http://schemas.microsoft.com/office/drawing/2014/main" id="{7C22B2FF-A40A-EEDC-7AD8-30D149910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999CF-21AB-0871-0F0A-F650A757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Траєкторія краба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36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ильгельм Густлофф.jpg">
            <a:extLst>
              <a:ext uri="{FF2B5EF4-FFF2-40B4-BE49-F238E27FC236}">
                <a16:creationId xmlns:a16="http://schemas.microsoft.com/office/drawing/2014/main" id="{8DE42D8C-3048-4335-4BF3-3C48BDDA3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339" r="-1339" b="35091"/>
          <a:stretch/>
        </p:blipFill>
        <p:spPr bwMode="auto">
          <a:xfrm>
            <a:off x="335437" y="4741650"/>
            <a:ext cx="1668391" cy="157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infocenters.co.il/gfh/multimedia/Photos/Idea/21020.jpg">
            <a:extLst>
              <a:ext uri="{FF2B5EF4-FFF2-40B4-BE49-F238E27FC236}">
                <a16:creationId xmlns:a16="http://schemas.microsoft.com/office/drawing/2014/main" id="{2FA076A2-01FF-CBEA-6B1E-CD4BEDC6F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970" b="31582"/>
          <a:stretch/>
        </p:blipFill>
        <p:spPr bwMode="auto">
          <a:xfrm>
            <a:off x="318894" y="3099866"/>
            <a:ext cx="1668391" cy="1515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Скинхеды — Википедия">
            <a:extLst>
              <a:ext uri="{FF2B5EF4-FFF2-40B4-BE49-F238E27FC236}">
                <a16:creationId xmlns:a16="http://schemas.microsoft.com/office/drawing/2014/main" id="{9B06E3E8-5136-32F7-13C2-A1E994C3B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0"/>
          <a:stretch/>
        </p:blipFill>
        <p:spPr bwMode="auto">
          <a:xfrm>
            <a:off x="10107067" y="3099865"/>
            <a:ext cx="1619250" cy="1515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enting Jewish Teens | My Jewish Learning">
            <a:extLst>
              <a:ext uri="{FF2B5EF4-FFF2-40B4-BE49-F238E27FC236}">
                <a16:creationId xmlns:a16="http://schemas.microsoft.com/office/drawing/2014/main" id="{3531FFA1-B595-54A9-C461-2E4F0787AB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1"/>
          <a:stretch/>
        </p:blipFill>
        <p:spPr bwMode="auto">
          <a:xfrm>
            <a:off x="10037991" y="4741650"/>
            <a:ext cx="1661671" cy="1570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74B061B9-8A1C-A24A-2E86-96898E69869F}"/>
              </a:ext>
            </a:extLst>
          </p:cNvPr>
          <p:cNvSpPr/>
          <p:nvPr/>
        </p:nvSpPr>
        <p:spPr>
          <a:xfrm>
            <a:off x="2003828" y="3265276"/>
            <a:ext cx="2023886" cy="783771"/>
          </a:xfrm>
          <a:prstGeom prst="wedgeRoundRectCallout">
            <a:avLst>
              <a:gd name="adj1" fmla="val -65476"/>
              <a:gd name="adj2" fmla="val 402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Я стріляв, тому що я єврей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275AE23E-F8DF-9F64-B490-D4A34575A4B2}"/>
              </a:ext>
            </a:extLst>
          </p:cNvPr>
          <p:cNvSpPr/>
          <p:nvPr/>
        </p:nvSpPr>
        <p:spPr>
          <a:xfrm>
            <a:off x="8004578" y="3303933"/>
            <a:ext cx="2023886" cy="783771"/>
          </a:xfrm>
          <a:prstGeom prst="wedgeRoundRectCallout">
            <a:avLst>
              <a:gd name="adj1" fmla="val 67376"/>
              <a:gd name="adj2" fmla="val 416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Я стріляв, тому що я німець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6" name="Picture 12" descr="Titanic Sinking Illustration - Twinkl">
            <a:extLst>
              <a:ext uri="{FF2B5EF4-FFF2-40B4-BE49-F238E27FC236}">
                <a16:creationId xmlns:a16="http://schemas.microsoft.com/office/drawing/2014/main" id="{7C61F2A4-4E4D-259C-C0C4-0E5FD5B0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71" y="3857625"/>
            <a:ext cx="6000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ange vintage trends: fox fur wraps">
            <a:extLst>
              <a:ext uri="{FF2B5EF4-FFF2-40B4-BE49-F238E27FC236}">
                <a16:creationId xmlns:a16="http://schemas.microsoft.com/office/drawing/2014/main" id="{A6F5361B-7923-D30F-5278-29EB49D7E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18597" r="16758" b="37654"/>
          <a:stretch/>
        </p:blipFill>
        <p:spPr bwMode="auto">
          <a:xfrm>
            <a:off x="4321628" y="1640905"/>
            <a:ext cx="1774372" cy="1663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tro Seventies Young Man Stock Photo - Download Image Now - 1970-1979, Men,  18-19 Years - iStock">
            <a:extLst>
              <a:ext uri="{FF2B5EF4-FFF2-40B4-BE49-F238E27FC236}">
                <a16:creationId xmlns:a16="http://schemas.microsoft.com/office/drawing/2014/main" id="{8045D52A-1413-CD12-35B3-2D0A8B707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92"/>
          <a:stretch/>
        </p:blipFill>
        <p:spPr bwMode="auto">
          <a:xfrm>
            <a:off x="5998352" y="1640905"/>
            <a:ext cx="1894525" cy="16795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D654BAE0-48E2-D6B4-A91F-5178F559C5FF}"/>
              </a:ext>
            </a:extLst>
          </p:cNvPr>
          <p:cNvSpPr/>
          <p:nvPr/>
        </p:nvSpPr>
        <p:spPr>
          <a:xfrm>
            <a:off x="1795342" y="1034143"/>
            <a:ext cx="2381974" cy="1438276"/>
          </a:xfrm>
          <a:prstGeom prst="wedgeRoundRectCallout">
            <a:avLst>
              <a:gd name="adj1" fmla="val 67376"/>
              <a:gd name="adj2" fmla="val 416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Оскільки ти вижив - мусиш про це написати. А я тобі все розповім.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D0198C6F-B7D1-9597-7D08-D81411CDABB7}"/>
              </a:ext>
            </a:extLst>
          </p:cNvPr>
          <p:cNvSpPr/>
          <p:nvPr/>
        </p:nvSpPr>
        <p:spPr>
          <a:xfrm>
            <a:off x="8342994" y="1166079"/>
            <a:ext cx="2381974" cy="1438276"/>
          </a:xfrm>
          <a:prstGeom prst="wedgeRoundRectCallout">
            <a:avLst>
              <a:gd name="adj1" fmla="val -76580"/>
              <a:gd name="adj2" fmla="val 371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Та нащо нинішнім дітям той </a:t>
            </a:r>
            <a:r>
              <a:rPr lang="uk-UA" dirty="0" err="1">
                <a:solidFill>
                  <a:schemeClr val="tx1"/>
                </a:solidFill>
              </a:rPr>
              <a:t>Густлофф</a:t>
            </a:r>
            <a:r>
              <a:rPr lang="uk-UA" dirty="0">
                <a:solidFill>
                  <a:schemeClr val="tx1"/>
                </a:solidFill>
              </a:rPr>
              <a:t> і вся ця маячня?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D9C9C-4D69-9F84-8DF9-152D6130E490}"/>
              </a:ext>
            </a:extLst>
          </p:cNvPr>
          <p:cNvSpPr txBox="1"/>
          <p:nvPr/>
        </p:nvSpPr>
        <p:spPr>
          <a:xfrm>
            <a:off x="20225" y="6438167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Третій </a:t>
            </a:r>
            <a:r>
              <a:rPr lang="uk-UA" dirty="0" err="1"/>
              <a:t>Райх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4DF99-45A5-4811-8BAA-3A70019A4A9A}"/>
              </a:ext>
            </a:extLst>
          </p:cNvPr>
          <p:cNvSpPr txBox="1"/>
          <p:nvPr/>
        </p:nvSpPr>
        <p:spPr>
          <a:xfrm>
            <a:off x="3852742" y="240275"/>
            <a:ext cx="449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Роз</a:t>
            </a:r>
            <a:r>
              <a:rPr lang="en-US" dirty="0"/>
              <a:t>’</a:t>
            </a:r>
            <a:r>
              <a:rPr lang="uk-UA" dirty="0" err="1"/>
              <a:t>єднана</a:t>
            </a:r>
            <a:r>
              <a:rPr lang="uk-UA" dirty="0"/>
              <a:t> Німеччина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EAB48-3743-016A-6A0D-5D99CC564BF8}"/>
              </a:ext>
            </a:extLst>
          </p:cNvPr>
          <p:cNvSpPr txBox="1"/>
          <p:nvPr/>
        </p:nvSpPr>
        <p:spPr>
          <a:xfrm>
            <a:off x="9459686" y="6383345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Воз</a:t>
            </a:r>
            <a:r>
              <a:rPr lang="en-US" dirty="0"/>
              <a:t>’</a:t>
            </a:r>
            <a:r>
              <a:rPr lang="uk-UA" dirty="0" err="1"/>
              <a:t>єднана</a:t>
            </a:r>
            <a:r>
              <a:rPr lang="uk-UA" dirty="0"/>
              <a:t> Німеччина</a:t>
            </a:r>
            <a:endParaRPr lang="en-US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ED58770-6FE9-9B45-05E2-205C777A9187}"/>
              </a:ext>
            </a:extLst>
          </p:cNvPr>
          <p:cNvCxnSpPr/>
          <p:nvPr/>
        </p:nvCxnSpPr>
        <p:spPr>
          <a:xfrm flipH="1" flipV="1">
            <a:off x="5464629" y="3429000"/>
            <a:ext cx="631371" cy="1665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8881D34-95E6-9C7F-8B84-732A532CD979}"/>
              </a:ext>
            </a:extLst>
          </p:cNvPr>
          <p:cNvCxnSpPr/>
          <p:nvPr/>
        </p:nvCxnSpPr>
        <p:spPr>
          <a:xfrm flipV="1">
            <a:off x="6096000" y="3429000"/>
            <a:ext cx="587829" cy="170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6FB5062-A7DE-9FFA-0624-21B3B35C0DC4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1759498" y="6081942"/>
            <a:ext cx="1789245" cy="229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3F47B5B-89D4-F8D6-89F0-F8727C8972BA}"/>
              </a:ext>
            </a:extLst>
          </p:cNvPr>
          <p:cNvCxnSpPr>
            <a:stCxn id="1026" idx="3"/>
          </p:cNvCxnSpPr>
          <p:nvPr/>
        </p:nvCxnSpPr>
        <p:spPr>
          <a:xfrm flipH="1">
            <a:off x="8784771" y="4393441"/>
            <a:ext cx="1559430" cy="46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6C668B91-4A53-8019-732A-4746FE61A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54921"/>
              </p:ext>
            </p:extLst>
          </p:nvPr>
        </p:nvGraphicFramePr>
        <p:xfrm>
          <a:off x="390108" y="552893"/>
          <a:ext cx="11408733" cy="59967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59629">
                  <a:extLst>
                    <a:ext uri="{9D8B030D-6E8A-4147-A177-3AD203B41FA5}">
                      <a16:colId xmlns:a16="http://schemas.microsoft.com/office/drawing/2014/main" val="884084599"/>
                    </a:ext>
                  </a:extLst>
                </a:gridCol>
                <a:gridCol w="2584169">
                  <a:extLst>
                    <a:ext uri="{9D8B030D-6E8A-4147-A177-3AD203B41FA5}">
                      <a16:colId xmlns:a16="http://schemas.microsoft.com/office/drawing/2014/main" val="3468894271"/>
                    </a:ext>
                  </a:extLst>
                </a:gridCol>
                <a:gridCol w="3429854">
                  <a:extLst>
                    <a:ext uri="{9D8B030D-6E8A-4147-A177-3AD203B41FA5}">
                      <a16:colId xmlns:a16="http://schemas.microsoft.com/office/drawing/2014/main" val="146429579"/>
                    </a:ext>
                  </a:extLst>
                </a:gridCol>
                <a:gridCol w="3335081">
                  <a:extLst>
                    <a:ext uri="{9D8B030D-6E8A-4147-A177-3AD203B41FA5}">
                      <a16:colId xmlns:a16="http://schemas.microsoft.com/office/drawing/2014/main" val="890395403"/>
                    </a:ext>
                  </a:extLst>
                </a:gridCol>
              </a:tblGrid>
              <a:tr h="12148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Томас Манн «</a:t>
                      </a:r>
                      <a:r>
                        <a:rPr lang="ru-RU" sz="1800" dirty="0" err="1"/>
                        <a:t>Будденброки</a:t>
                      </a:r>
                      <a:r>
                        <a:rPr lang="ru-RU" sz="1800" dirty="0"/>
                        <a:t>» (1901)</a:t>
                      </a:r>
                      <a:endParaRPr lang="en-US" sz="1800" dirty="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 err="1"/>
                        <a:t>Генріх</a:t>
                      </a:r>
                      <a:r>
                        <a:rPr lang="ru-RU" sz="1800"/>
                        <a:t> </a:t>
                      </a:r>
                      <a:r>
                        <a:rPr lang="ru-RU" sz="1800" err="1"/>
                        <a:t>Бьолль</a:t>
                      </a:r>
                      <a:endParaRPr lang="ru-RU" sz="1800"/>
                    </a:p>
                    <a:p>
                      <a:r>
                        <a:rPr lang="ru-RU" sz="1800"/>
                        <a:t>«</a:t>
                      </a:r>
                      <a:r>
                        <a:rPr lang="ru-RU" sz="1800" err="1"/>
                        <a:t>Більярд</a:t>
                      </a:r>
                      <a:r>
                        <a:rPr lang="ru-RU" sz="1800"/>
                        <a:t> о </a:t>
                      </a:r>
                      <a:r>
                        <a:rPr lang="ru-RU" sz="1800" err="1"/>
                        <a:t>пів</a:t>
                      </a:r>
                      <a:r>
                        <a:rPr lang="ru-RU" sz="1800"/>
                        <a:t> на </a:t>
                      </a:r>
                      <a:r>
                        <a:rPr lang="ru-RU" sz="1800" err="1"/>
                        <a:t>десяту</a:t>
                      </a:r>
                      <a:r>
                        <a:rPr lang="ru-RU" sz="1800"/>
                        <a:t>» (1959) 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uk-UA" sz="1800" dirty="0" err="1"/>
                        <a:t>Гюнтер</a:t>
                      </a:r>
                      <a:r>
                        <a:rPr lang="uk-UA" sz="1800" dirty="0"/>
                        <a:t> Грасс </a:t>
                      </a:r>
                    </a:p>
                    <a:p>
                      <a:r>
                        <a:rPr lang="uk-UA" sz="1800" dirty="0"/>
                        <a:t>«Траєкторія краба» (2002) </a:t>
                      </a:r>
                      <a:endParaRPr lang="en-US" sz="1800" dirty="0"/>
                    </a:p>
                  </a:txBody>
                  <a:tcPr marL="70924" marR="70924" marT="35462" marB="35462"/>
                </a:tc>
                <a:extLst>
                  <a:ext uri="{0D108BD9-81ED-4DB2-BD59-A6C34878D82A}">
                    <a16:rowId xmlns:a16="http://schemas.microsoft.com/office/drawing/2014/main" val="2232624572"/>
                  </a:ext>
                </a:extLst>
              </a:tr>
              <a:tr h="498500">
                <a:tc>
                  <a:txBody>
                    <a:bodyPr/>
                    <a:lstStyle/>
                    <a:p>
                      <a:r>
                        <a:rPr lang="ru-RU" sz="1800"/>
                        <a:t>Тема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«Вимирання» 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«</a:t>
                      </a:r>
                      <a:r>
                        <a:rPr lang="ru-RU" sz="1800" dirty="0" err="1"/>
                        <a:t>Відродження</a:t>
                      </a:r>
                      <a:r>
                        <a:rPr lang="ru-RU" sz="1800" dirty="0"/>
                        <a:t>»</a:t>
                      </a:r>
                      <a:endParaRPr lang="en-US" sz="1800" dirty="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«Повторення» </a:t>
                      </a:r>
                      <a:endParaRPr lang="en-US" sz="1800"/>
                    </a:p>
                  </a:txBody>
                  <a:tcPr marL="70924" marR="70924" marT="35462" marB="35462"/>
                </a:tc>
                <a:extLst>
                  <a:ext uri="{0D108BD9-81ED-4DB2-BD59-A6C34878D82A}">
                    <a16:rowId xmlns:a16="http://schemas.microsoft.com/office/drawing/2014/main" val="1035906287"/>
                  </a:ext>
                </a:extLst>
              </a:tr>
              <a:tr h="856681">
                <a:tc>
                  <a:txBody>
                    <a:bodyPr/>
                    <a:lstStyle/>
                    <a:p>
                      <a:r>
                        <a:rPr lang="ru-RU" sz="1800"/>
                        <a:t>Проблема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 err="1"/>
                        <a:t>Конфлікт</a:t>
                      </a:r>
                      <a:r>
                        <a:rPr lang="ru-RU" sz="1800"/>
                        <a:t> бюргерства й декадентства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 err="1"/>
                        <a:t>Конфлікт</a:t>
                      </a:r>
                      <a:r>
                        <a:rPr lang="ru-RU" sz="1800"/>
                        <a:t> «</a:t>
                      </a:r>
                      <a:r>
                        <a:rPr lang="ru-RU" sz="1800" err="1"/>
                        <a:t>старої</a:t>
                      </a:r>
                      <a:r>
                        <a:rPr lang="ru-RU" sz="1800"/>
                        <a:t>» й «</a:t>
                      </a:r>
                      <a:r>
                        <a:rPr lang="ru-RU" sz="1800" err="1"/>
                        <a:t>нової</a:t>
                      </a:r>
                      <a:r>
                        <a:rPr lang="ru-RU" sz="1800"/>
                        <a:t>» </a:t>
                      </a:r>
                      <a:r>
                        <a:rPr lang="ru-RU" sz="1800" err="1"/>
                        <a:t>Німеччини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«Проживання травми» </a:t>
                      </a:r>
                      <a:endParaRPr lang="en-US" sz="1800" dirty="0"/>
                    </a:p>
                  </a:txBody>
                  <a:tcPr marL="70924" marR="70924" marT="35462" marB="35462"/>
                </a:tc>
                <a:extLst>
                  <a:ext uri="{0D108BD9-81ED-4DB2-BD59-A6C34878D82A}">
                    <a16:rowId xmlns:a16="http://schemas.microsoft.com/office/drawing/2014/main" val="2335994324"/>
                  </a:ext>
                </a:extLst>
              </a:tr>
              <a:tr h="856681">
                <a:tc>
                  <a:txBody>
                    <a:bodyPr/>
                    <a:lstStyle/>
                    <a:p>
                      <a:r>
                        <a:rPr lang="ru-RU" sz="1800"/>
                        <a:t>Структура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Лінійна, послідовна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Нелінійна, фрагментарна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Паралельні сюжети, циклічність </a:t>
                      </a:r>
                      <a:endParaRPr lang="en-US" sz="1800"/>
                    </a:p>
                  </a:txBody>
                  <a:tcPr marL="70924" marR="70924" marT="35462" marB="35462"/>
                </a:tc>
                <a:extLst>
                  <a:ext uri="{0D108BD9-81ED-4DB2-BD59-A6C34878D82A}">
                    <a16:rowId xmlns:a16="http://schemas.microsoft.com/office/drawing/2014/main" val="1397735833"/>
                  </a:ext>
                </a:extLst>
              </a:tr>
              <a:tr h="856681">
                <a:tc>
                  <a:txBody>
                    <a:bodyPr/>
                    <a:lstStyle/>
                    <a:p>
                      <a:r>
                        <a:rPr lang="ru-RU" sz="1800"/>
                        <a:t>Наративні інстанції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«Обізнаний наратор»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«Точки </a:t>
                      </a:r>
                      <a:r>
                        <a:rPr lang="ru-RU" sz="1800" err="1"/>
                        <a:t>зору</a:t>
                      </a:r>
                      <a:r>
                        <a:rPr lang="ru-RU" sz="1800"/>
                        <a:t>», </a:t>
                      </a:r>
                      <a:r>
                        <a:rPr lang="ru-RU" sz="1800" err="1"/>
                        <a:t>множинна</a:t>
                      </a:r>
                      <a:r>
                        <a:rPr lang="ru-RU" sz="1800"/>
                        <a:t> </a:t>
                      </a:r>
                      <a:r>
                        <a:rPr lang="ru-RU" sz="1800" err="1"/>
                        <a:t>фокалізація</a:t>
                      </a:r>
                      <a:r>
                        <a:rPr lang="ru-RU" sz="1800"/>
                        <a:t> 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«Авторська маска» </a:t>
                      </a:r>
                      <a:endParaRPr lang="en-US" sz="1800"/>
                    </a:p>
                  </a:txBody>
                  <a:tcPr marL="70924" marR="70924" marT="35462" marB="35462"/>
                </a:tc>
                <a:extLst>
                  <a:ext uri="{0D108BD9-81ED-4DB2-BD59-A6C34878D82A}">
                    <a16:rowId xmlns:a16="http://schemas.microsoft.com/office/drawing/2014/main" val="1461818592"/>
                  </a:ext>
                </a:extLst>
              </a:tr>
              <a:tr h="856681">
                <a:tc>
                  <a:txBody>
                    <a:bodyPr/>
                    <a:lstStyle/>
                    <a:p>
                      <a:r>
                        <a:rPr lang="ru-RU" sz="1800"/>
                        <a:t>Історичний період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50 років (становлення імперської Німеччини)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50 </a:t>
                      </a:r>
                      <a:r>
                        <a:rPr lang="ru-RU" sz="1800" err="1"/>
                        <a:t>років</a:t>
                      </a:r>
                      <a:r>
                        <a:rPr lang="ru-RU" sz="1800"/>
                        <a:t> (</a:t>
                      </a:r>
                      <a:r>
                        <a:rPr lang="ru-RU" sz="1800" err="1"/>
                        <a:t>загибель</a:t>
                      </a:r>
                      <a:r>
                        <a:rPr lang="ru-RU" sz="1800"/>
                        <a:t> </a:t>
                      </a:r>
                      <a:r>
                        <a:rPr lang="ru-RU" sz="1800" err="1"/>
                        <a:t>імперської</a:t>
                      </a:r>
                      <a:r>
                        <a:rPr lang="ru-RU" sz="1800"/>
                        <a:t> </a:t>
                      </a:r>
                      <a:r>
                        <a:rPr lang="ru-RU" sz="1800" err="1"/>
                        <a:t>Німеччини</a:t>
                      </a:r>
                      <a:r>
                        <a:rPr lang="ru-RU" sz="1800"/>
                        <a:t>) 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50 років (</a:t>
                      </a:r>
                      <a:r>
                        <a:rPr lang="uk-UA" sz="1800" err="1"/>
                        <a:t>воз</a:t>
                      </a:r>
                      <a:r>
                        <a:rPr lang="en-US" sz="1800"/>
                        <a:t>’</a:t>
                      </a:r>
                      <a:r>
                        <a:rPr lang="uk-UA" sz="1800"/>
                        <a:t>єднання Німеччини) </a:t>
                      </a:r>
                      <a:endParaRPr lang="en-US" sz="1800"/>
                    </a:p>
                  </a:txBody>
                  <a:tcPr marL="70924" marR="70924" marT="35462" marB="35462"/>
                </a:tc>
                <a:extLst>
                  <a:ext uri="{0D108BD9-81ED-4DB2-BD59-A6C34878D82A}">
                    <a16:rowId xmlns:a16="http://schemas.microsoft.com/office/drawing/2014/main" val="715378454"/>
                  </a:ext>
                </a:extLst>
              </a:tr>
              <a:tr h="856681">
                <a:tc>
                  <a:txBody>
                    <a:bodyPr/>
                    <a:lstStyle/>
                    <a:p>
                      <a:r>
                        <a:rPr lang="ru-RU" sz="1800"/>
                        <a:t>Символи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Дім Будденброків</a:t>
                      </a:r>
                    </a:p>
                    <a:p>
                      <a:r>
                        <a:rPr lang="ru-RU" sz="1800"/>
                        <a:t>Зошит 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ru-RU" sz="1800" err="1"/>
                        <a:t>Дім</a:t>
                      </a:r>
                      <a:r>
                        <a:rPr lang="ru-RU" sz="1800"/>
                        <a:t> </a:t>
                      </a:r>
                      <a:r>
                        <a:rPr lang="ru-RU" sz="1800" err="1"/>
                        <a:t>Фьомелів</a:t>
                      </a:r>
                      <a:endParaRPr lang="ru-RU" sz="1800"/>
                    </a:p>
                    <a:p>
                      <a:r>
                        <a:rPr lang="ru-RU" sz="1800" err="1"/>
                        <a:t>Абатство</a:t>
                      </a:r>
                      <a:r>
                        <a:rPr lang="ru-RU" sz="1800"/>
                        <a:t> Св. </a:t>
                      </a:r>
                      <a:r>
                        <a:rPr lang="ru-RU" sz="1800" err="1"/>
                        <a:t>Антонія</a:t>
                      </a:r>
                      <a:r>
                        <a:rPr lang="ru-RU" sz="1800"/>
                        <a:t> </a:t>
                      </a:r>
                      <a:endParaRPr lang="en-US" sz="1800"/>
                    </a:p>
                  </a:txBody>
                  <a:tcPr marL="70924" marR="70924" marT="35462" marB="35462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Дім </a:t>
                      </a:r>
                      <a:r>
                        <a:rPr lang="uk-UA" sz="1800" dirty="0" err="1"/>
                        <a:t>Тулли</a:t>
                      </a:r>
                      <a:r>
                        <a:rPr lang="uk-UA" sz="1800" dirty="0"/>
                        <a:t> </a:t>
                      </a:r>
                      <a:r>
                        <a:rPr lang="uk-UA" sz="1800" dirty="0" err="1"/>
                        <a:t>Покріфке</a:t>
                      </a:r>
                      <a:r>
                        <a:rPr lang="uk-UA" sz="1800" dirty="0"/>
                        <a:t> </a:t>
                      </a:r>
                    </a:p>
                    <a:p>
                      <a:r>
                        <a:rPr lang="uk-UA" sz="1800" dirty="0"/>
                        <a:t>Лайнер </a:t>
                      </a:r>
                      <a:endParaRPr lang="en-US" sz="1800" dirty="0"/>
                    </a:p>
                  </a:txBody>
                  <a:tcPr marL="70924" marR="70924" marT="35462" marB="35462"/>
                </a:tc>
                <a:extLst>
                  <a:ext uri="{0D108BD9-81ED-4DB2-BD59-A6C34878D82A}">
                    <a16:rowId xmlns:a16="http://schemas.microsoft.com/office/drawing/2014/main" val="308900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93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26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162AA-710F-E869-5780-55DDF717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ru-RU" sz="3400"/>
              <a:t>Постколон</a:t>
            </a:r>
            <a:r>
              <a:rPr lang="uk-UA" sz="3400"/>
              <a:t>іалізм </a:t>
            </a:r>
            <a:endParaRPr lang="en-US" sz="3400"/>
          </a:p>
        </p:txBody>
      </p:sp>
      <p:sp>
        <p:nvSpPr>
          <p:cNvPr id="5143" name="Rectangle 5128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4" name="Rectangle 513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AC14C5-40F0-0EF3-FDB1-D8561EBEF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lnSpcReduction="10000"/>
          </a:bodyPr>
          <a:lstStyle/>
          <a:p>
            <a:r>
              <a:rPr lang="uk-UA" sz="1700" dirty="0"/>
              <a:t>Кінець «доби імперій» і початок ери глобалізму </a:t>
            </a:r>
          </a:p>
          <a:p>
            <a:r>
              <a:rPr lang="uk-UA" sz="1700" dirty="0"/>
              <a:t>Протидія «культурному імперіалізму»</a:t>
            </a:r>
            <a:r>
              <a:rPr lang="en-US" sz="1700" dirty="0"/>
              <a:t>,</a:t>
            </a:r>
            <a:r>
              <a:rPr lang="uk-UA" sz="1700" dirty="0"/>
              <a:t> культурній апропріації</a:t>
            </a:r>
            <a:r>
              <a:rPr lang="en-US" sz="1700" dirty="0"/>
              <a:t>, </a:t>
            </a:r>
            <a:r>
              <a:rPr lang="ru-RU" sz="1700" dirty="0" err="1"/>
              <a:t>екзотизац</a:t>
            </a:r>
            <a:r>
              <a:rPr lang="uk-UA" sz="1700" dirty="0" err="1"/>
              <a:t>ії</a:t>
            </a:r>
            <a:r>
              <a:rPr lang="uk-UA" sz="1700" dirty="0"/>
              <a:t> й </a:t>
            </a:r>
            <a:r>
              <a:rPr lang="uk-UA" sz="1700" dirty="0" err="1"/>
              <a:t>демонізації</a:t>
            </a:r>
            <a:r>
              <a:rPr lang="uk-UA" sz="1700" dirty="0"/>
              <a:t> «культурного Іншого» </a:t>
            </a:r>
          </a:p>
          <a:p>
            <a:r>
              <a:rPr lang="uk-UA" sz="1700" dirty="0"/>
              <a:t>Деконструкція </a:t>
            </a:r>
            <a:r>
              <a:rPr lang="uk-UA" sz="1700" dirty="0" err="1"/>
              <a:t>європоцентричного</a:t>
            </a:r>
            <a:r>
              <a:rPr lang="uk-UA" sz="1700" dirty="0"/>
              <a:t> дискурсу  </a:t>
            </a:r>
          </a:p>
          <a:p>
            <a:r>
              <a:rPr lang="uk-UA" sz="1700" dirty="0"/>
              <a:t>Постколоніальні студії: Едвард </a:t>
            </a:r>
            <a:r>
              <a:rPr lang="uk-UA" sz="1700" dirty="0" err="1"/>
              <a:t>Саїд</a:t>
            </a:r>
            <a:r>
              <a:rPr lang="uk-UA" sz="1700" dirty="0"/>
              <a:t> («Орієнталізм»), Гомі </a:t>
            </a:r>
            <a:r>
              <a:rPr lang="uk-UA" sz="1700" dirty="0" err="1"/>
              <a:t>Бгабга</a:t>
            </a:r>
            <a:r>
              <a:rPr lang="uk-UA" sz="1700" dirty="0"/>
              <a:t> («Нація й </a:t>
            </a:r>
            <a:r>
              <a:rPr lang="uk-UA" sz="1700" dirty="0" err="1"/>
              <a:t>нарація</a:t>
            </a:r>
            <a:r>
              <a:rPr lang="uk-UA" sz="1700" dirty="0"/>
              <a:t>»), </a:t>
            </a:r>
            <a:r>
              <a:rPr lang="uk-UA" sz="1700" dirty="0" err="1"/>
              <a:t>Гаятрі</a:t>
            </a:r>
            <a:r>
              <a:rPr lang="uk-UA" sz="1700" dirty="0"/>
              <a:t> Співак («Чи може субалтерн заговорити?») </a:t>
            </a:r>
            <a:endParaRPr lang="en-US" sz="17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FD162C7-6F5E-23D4-13F9-3AB79210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816" y="945911"/>
            <a:ext cx="6440424" cy="49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0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6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0" name="p!!Rectangle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atin American Boom | 1960s: Days of Rage">
            <a:extLst>
              <a:ext uri="{FF2B5EF4-FFF2-40B4-BE49-F238E27FC236}">
                <a16:creationId xmlns:a16="http://schemas.microsoft.com/office/drawing/2014/main" id="{7D46F350-11E9-240F-DD0A-A2F1BDE2E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m!!text rectangle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A0708-F20F-6C39-CE6A-2B98E18B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 err="1"/>
              <a:t>Латиноамериканський</a:t>
            </a:r>
            <a:r>
              <a:rPr lang="en-US" dirty="0"/>
              <a:t> </a:t>
            </a:r>
            <a:r>
              <a:rPr lang="en-US" dirty="0" err="1"/>
              <a:t>бум</a:t>
            </a:r>
            <a:r>
              <a:rPr lang="uk-UA" dirty="0"/>
              <a:t> (1960-70)</a:t>
            </a:r>
            <a:endParaRPr lang="en-US" dirty="0"/>
          </a:p>
        </p:txBody>
      </p:sp>
      <p:sp>
        <p:nvSpPr>
          <p:cNvPr id="2074" name="m!!accent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2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рида кало работы">
            <a:extLst>
              <a:ext uri="{FF2B5EF4-FFF2-40B4-BE49-F238E27FC236}">
                <a16:creationId xmlns:a16="http://schemas.microsoft.com/office/drawing/2014/main" id="{59AD9C5D-E429-A204-1ACF-C2FE118EF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032" y="315723"/>
            <a:ext cx="8331200" cy="6226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497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upload.wikimedia.org/wikipedia/commons/7/70/Era_de_Trujillo_sign.jpg">
            <a:extLst>
              <a:ext uri="{FF2B5EF4-FFF2-40B4-BE49-F238E27FC236}">
                <a16:creationId xmlns:a16="http://schemas.microsoft.com/office/drawing/2014/main" id="{771FE16F-9027-18BF-866E-530AFC7C9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134" b="2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AAAE7-CAA1-2041-7BAB-D2207ED3A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uk-UA" sz="2800"/>
              <a:t>Латинська Америка після ІІ Світової війни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27988-7EC0-A22C-1D13-03C0C52BC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936746" cy="395909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err="1"/>
              <a:t>Політична</a:t>
            </a:r>
            <a:r>
              <a:rPr lang="ru-RU" sz="2000" dirty="0"/>
              <a:t> </a:t>
            </a:r>
            <a:r>
              <a:rPr lang="ru-RU" sz="2000" dirty="0" err="1"/>
              <a:t>деколонізація</a:t>
            </a:r>
            <a:r>
              <a:rPr lang="ru-RU" sz="2000" dirty="0"/>
              <a:t> та </a:t>
            </a:r>
            <a:r>
              <a:rPr lang="ru-RU" sz="2000" dirty="0" err="1"/>
              <a:t>економічна</a:t>
            </a:r>
            <a:r>
              <a:rPr lang="ru-RU" sz="2000" dirty="0"/>
              <a:t> </a:t>
            </a:r>
            <a:r>
              <a:rPr lang="ru-RU" sz="2000" dirty="0" err="1"/>
              <a:t>колонізація</a:t>
            </a:r>
            <a:r>
              <a:rPr lang="ru-RU" sz="2000" dirty="0"/>
              <a:t> </a:t>
            </a:r>
          </a:p>
          <a:p>
            <a:pPr>
              <a:lnSpc>
                <a:spcPct val="100000"/>
              </a:lnSpc>
            </a:pPr>
            <a:r>
              <a:rPr lang="ru-RU" sz="2000" dirty="0" err="1"/>
              <a:t>Індустріалізація</a:t>
            </a:r>
            <a:r>
              <a:rPr lang="ru-RU" sz="2000" dirty="0"/>
              <a:t> </a:t>
            </a:r>
          </a:p>
          <a:p>
            <a:pPr>
              <a:lnSpc>
                <a:spcPct val="100000"/>
              </a:lnSpc>
            </a:pPr>
            <a:r>
              <a:rPr lang="ru-RU" sz="2000" dirty="0" err="1"/>
              <a:t>Економічна</a:t>
            </a:r>
            <a:r>
              <a:rPr lang="ru-RU" sz="2000" dirty="0"/>
              <a:t> криза </a:t>
            </a:r>
          </a:p>
          <a:p>
            <a:pPr>
              <a:lnSpc>
                <a:spcPct val="100000"/>
              </a:lnSpc>
            </a:pPr>
            <a:r>
              <a:rPr lang="uk-UA" sz="2000" dirty="0"/>
              <a:t>«Парад диктатур»: </a:t>
            </a:r>
            <a:r>
              <a:rPr lang="uk-UA" sz="2000" dirty="0" err="1"/>
              <a:t>Трухільо</a:t>
            </a:r>
            <a:r>
              <a:rPr lang="uk-UA" sz="2000" dirty="0"/>
              <a:t> (</a:t>
            </a:r>
            <a:r>
              <a:rPr lang="uk-UA" sz="2000" dirty="0" err="1"/>
              <a:t>Домінікана</a:t>
            </a:r>
            <a:r>
              <a:rPr lang="uk-UA" sz="2000" dirty="0"/>
              <a:t>), </a:t>
            </a:r>
            <a:r>
              <a:rPr lang="uk-UA" sz="2000" dirty="0" err="1"/>
              <a:t>Сомоса</a:t>
            </a:r>
            <a:r>
              <a:rPr lang="uk-UA" sz="2000" dirty="0"/>
              <a:t> (Нікарагуа), Перон (Аргентина), Батиста й Кастро (Куба), </a:t>
            </a:r>
            <a:r>
              <a:rPr lang="uk-UA" sz="2000" dirty="0" err="1"/>
              <a:t>Стресснер</a:t>
            </a:r>
            <a:r>
              <a:rPr lang="uk-UA" sz="2000" dirty="0"/>
              <a:t> (Парагвай), Піночет (</a:t>
            </a:r>
            <a:r>
              <a:rPr lang="uk-UA" sz="2000" dirty="0" err="1"/>
              <a:t>Чілі</a:t>
            </a:r>
            <a:r>
              <a:rPr lang="uk-UA" sz="2000" dirty="0"/>
              <a:t>), </a:t>
            </a:r>
            <a:r>
              <a:rPr lang="uk-UA" sz="2000" dirty="0" err="1"/>
              <a:t>Пінілья</a:t>
            </a:r>
            <a:r>
              <a:rPr lang="uk-UA" sz="2000" dirty="0"/>
              <a:t> (Колумбія)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5021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21DE0-31C2-B78F-C82C-59EA1897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Латиноамериканський магічний реалізм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EB255-CD97-F250-C29C-4BE036014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2175"/>
            <a:ext cx="10168128" cy="4010025"/>
          </a:xfrm>
        </p:spPr>
        <p:txBody>
          <a:bodyPr>
            <a:normAutofit fontScale="70000" lnSpcReduction="20000"/>
          </a:bodyPr>
          <a:lstStyle/>
          <a:p>
            <a:r>
              <a:rPr lang="uk-UA">
                <a:solidFill>
                  <a:srgbClr val="333333"/>
                </a:solidFill>
                <a:latin typeface="Alegreya"/>
              </a:rPr>
              <a:t>«Магічний реалізм, ключовий естетичний модус сучасної латиноамериканської прози… матеріалізується, коли історія Латинської Америки демонструє нездатність пояснити сама себе, нездатність, яка традиційно… вимагає міфу: міфу як засобу пояснення витоків всього сущого поза межами історичного наративу» (Бретт Левінсон, «Кінець літератури»)</a:t>
            </a:r>
          </a:p>
          <a:p>
            <a:r>
              <a:rPr lang="uk-UA">
                <a:solidFill>
                  <a:srgbClr val="333333"/>
                </a:solidFill>
                <a:latin typeface="Alegreya"/>
              </a:rPr>
              <a:t>«Ця реальність існує не на папері, вона живе з нами кожної миті, спричиняючи нескінченні смерті, що стали звичною буденністю. Вона ж є невичерпним джерелом творчості, повної скорботи й краси… Усі ми, народжені цією безумною дійсністю, були змушені попросити в неї трохи уяви, бо головним викликом для нас став брак звичних засобів, щоб змусити повірити в наше життя» (Габріель Гарсіа Маркес)   </a:t>
            </a:r>
          </a:p>
          <a:p>
            <a:r>
              <a:rPr lang="ru-RU">
                <a:solidFill>
                  <a:srgbClr val="333333"/>
                </a:solidFill>
                <a:latin typeface="Alegreya"/>
              </a:rPr>
              <a:t>«Світ чудесного, коли його намагаються оживити без віри, як це робили сюрреалісти, був і буде лише літературним трюком, який врешті решт виявляється настільки ж малоцікавим, як і певні твори цієї літературної школи, яка спирається на сновидіння, але організує їх за законами логіки» (Алехо Карпентьєр)  </a:t>
            </a:r>
          </a:p>
          <a:p>
            <a:endParaRPr lang="uk-UA" b="0" dirty="0">
              <a:solidFill>
                <a:srgbClr val="333333"/>
              </a:solidFill>
              <a:effectLst/>
              <a:latin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194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1B785AD5-EBAA-4E65-9F9F-479614F44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6DEAC-18DD-4B8F-801F-F7979342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uk-UA" sz="4000" dirty="0"/>
              <a:t>«Кінець історії» </a:t>
            </a:r>
            <a:endParaRPr lang="en-US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6D614-6103-419C-8286-9A34154A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«Кінець еволюції ідеологій» (</a:t>
            </a:r>
            <a:r>
              <a:rPr lang="uk-UA" sz="2000" dirty="0" err="1"/>
              <a:t>Ф.Фукуяма</a:t>
            </a:r>
            <a:r>
              <a:rPr lang="uk-UA" sz="2000" dirty="0"/>
              <a:t>) </a:t>
            </a:r>
          </a:p>
          <a:p>
            <a:r>
              <a:rPr lang="uk-UA" sz="2000" dirty="0"/>
              <a:t>Вичерпаність конфлікту як рушійної сили історичного процесу </a:t>
            </a:r>
          </a:p>
          <a:p>
            <a:r>
              <a:rPr lang="uk-UA" sz="2000" dirty="0"/>
              <a:t>«Уявлення про те, що традиційні способи, у які минуле </a:t>
            </a:r>
            <a:r>
              <a:rPr lang="uk-UA" sz="2000" dirty="0" err="1"/>
              <a:t>історизувалося</a:t>
            </a:r>
            <a:r>
              <a:rPr lang="uk-UA" sz="2000" dirty="0"/>
              <a:t> (</a:t>
            </a:r>
            <a:r>
              <a:rPr lang="uk-UA" sz="2000" dirty="0" err="1"/>
              <a:t>концептуалізувалося</a:t>
            </a:r>
            <a:r>
              <a:rPr lang="uk-UA" sz="2000" dirty="0"/>
              <a:t> в модерністських лінійних та за визначенням </a:t>
            </a:r>
            <a:r>
              <a:rPr lang="uk-UA" sz="2000" dirty="0" err="1"/>
              <a:t>метанаративних</a:t>
            </a:r>
            <a:r>
              <a:rPr lang="uk-UA" sz="2000" dirty="0"/>
              <a:t> формах), вже вичерпано» (</a:t>
            </a:r>
            <a:r>
              <a:rPr lang="uk-UA" sz="2000" dirty="0" err="1"/>
              <a:t>С.Мальпас</a:t>
            </a:r>
            <a:r>
              <a:rPr lang="uk-UA" sz="2000" dirty="0"/>
              <a:t>)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7487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Картинки по запросу latin american art">
            <a:extLst>
              <a:ext uri="{FF2B5EF4-FFF2-40B4-BE49-F238E27FC236}">
                <a16:creationId xmlns:a16="http://schemas.microsoft.com/office/drawing/2014/main" id="{D2BDACA7-3A51-689C-BF65-3C3204AC7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4845" r="8953"/>
          <a:stretch/>
        </p:blipFill>
        <p:spPr bwMode="auto"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18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F718C-5A76-2E41-4D80-5AA5C7A2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uk-UA" sz="3400"/>
              <a:t>Магічний реалізм: поетика</a:t>
            </a:r>
            <a:endParaRPr lang="en-US" sz="3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E5636-F745-3A49-B626-531DC25E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uk-UA" sz="2400" dirty="0" err="1"/>
              <a:t>Міфомислення</a:t>
            </a:r>
            <a:r>
              <a:rPr lang="uk-UA" sz="2400" dirty="0"/>
              <a:t> </a:t>
            </a:r>
          </a:p>
          <a:p>
            <a:r>
              <a:rPr lang="uk-UA" sz="2400" dirty="0"/>
              <a:t>«Космобачення» (</a:t>
            </a:r>
            <a:r>
              <a:rPr lang="uk-UA" sz="2400" dirty="0" err="1"/>
              <a:t>Роа</a:t>
            </a:r>
            <a:r>
              <a:rPr lang="uk-UA" sz="2400" dirty="0"/>
              <a:t> </a:t>
            </a:r>
            <a:r>
              <a:rPr lang="uk-UA" sz="2400" dirty="0" err="1"/>
              <a:t>Бастос</a:t>
            </a:r>
            <a:r>
              <a:rPr lang="uk-UA" sz="2400" dirty="0"/>
              <a:t>) </a:t>
            </a:r>
          </a:p>
          <a:p>
            <a:r>
              <a:rPr lang="uk-UA" sz="2400" dirty="0"/>
              <a:t>Барочна надлишковість і «впорядкування через безлад» (</a:t>
            </a:r>
            <a:r>
              <a:rPr lang="uk-UA" sz="2400" dirty="0" err="1"/>
              <a:t>Карпентьєр</a:t>
            </a:r>
            <a:r>
              <a:rPr lang="uk-UA" sz="2400" dirty="0"/>
              <a:t>)  </a:t>
            </a:r>
          </a:p>
          <a:p>
            <a:r>
              <a:rPr lang="uk-UA" sz="2400" dirty="0"/>
              <a:t>Синкретизм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90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615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0" name="Rectangle 615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61" name="Rectangle 6154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l nuevo reto de Netflix apuesta por el realismo mágico">
            <a:extLst>
              <a:ext uri="{FF2B5EF4-FFF2-40B4-BE49-F238E27FC236}">
                <a16:creationId xmlns:a16="http://schemas.microsoft.com/office/drawing/2014/main" id="{F8E75E69-731C-A58F-0F0E-EED0FC8B5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3" b="65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2" name="Rectangle 6156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Заголовок 1">
            <a:extLst>
              <a:ext uri="{FF2B5EF4-FFF2-40B4-BE49-F238E27FC236}">
                <a16:creationId xmlns:a16="http://schemas.microsoft.com/office/drawing/2014/main" id="{C438FC75-8DBD-C9A5-C0AD-6268D04B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5174213"/>
            <a:ext cx="7985759" cy="8688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uk-UA" dirty="0">
                <a:solidFill>
                  <a:schemeClr val="bg1"/>
                </a:solidFill>
              </a:rPr>
            </a:br>
            <a:r>
              <a:rPr lang="uk-UA" sz="5300" b="1" dirty="0">
                <a:solidFill>
                  <a:schemeClr val="bg1"/>
                </a:solidFill>
              </a:rPr>
              <a:t>СТО РОКІВ САМОТНОСТІ</a:t>
            </a:r>
            <a:endParaRPr lang="en-US" sz="53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67002-D9A8-35C1-B823-44DA9B9408F3}"/>
              </a:ext>
            </a:extLst>
          </p:cNvPr>
          <p:cNvSpPr txBox="1"/>
          <p:nvPr/>
        </p:nvSpPr>
        <p:spPr>
          <a:xfrm>
            <a:off x="3079750" y="5938539"/>
            <a:ext cx="63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Габріель Гарсіа Маркес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3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2124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«Сто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самотності</a:t>
            </a:r>
            <a:r>
              <a:rPr lang="ru-RU" dirty="0"/>
              <a:t>»: структура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50912"/>
              </p:ext>
            </p:extLst>
          </p:nvPr>
        </p:nvGraphicFramePr>
        <p:xfrm>
          <a:off x="1524000" y="1700808"/>
          <a:ext cx="9144000" cy="479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7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77AC6-63F8-468E-C07E-6B5CB902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uk-UA" sz="3400"/>
              <a:t>Латиноамериканський диктаторський роман</a:t>
            </a:r>
            <a:endParaRPr lang="en-US" sz="3400"/>
          </a:p>
        </p:txBody>
      </p:sp>
      <p:sp>
        <p:nvSpPr>
          <p:cNvPr id="3088" name="Rectangle 308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9" name="Rectangle 308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09097-D69F-E122-C55A-E263C12A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uk-UA" sz="1700" dirty="0"/>
              <a:t>Мігель </a:t>
            </a:r>
            <a:r>
              <a:rPr lang="uk-UA" sz="1700" dirty="0" err="1"/>
              <a:t>Анхель</a:t>
            </a:r>
            <a:r>
              <a:rPr lang="uk-UA" sz="1700" dirty="0"/>
              <a:t> </a:t>
            </a:r>
            <a:r>
              <a:rPr lang="uk-UA" sz="1700" dirty="0" err="1"/>
              <a:t>Астуріас</a:t>
            </a:r>
            <a:r>
              <a:rPr lang="uk-UA" sz="1700" dirty="0"/>
              <a:t>, «</a:t>
            </a:r>
            <a:r>
              <a:rPr lang="uk-UA" sz="1700" dirty="0" err="1"/>
              <a:t>Сеньор</a:t>
            </a:r>
            <a:r>
              <a:rPr lang="uk-UA" sz="1700" dirty="0"/>
              <a:t> Президент» (1946)</a:t>
            </a:r>
          </a:p>
          <a:p>
            <a:r>
              <a:rPr lang="uk-UA" sz="1700" dirty="0" err="1"/>
              <a:t>Проєкт</a:t>
            </a:r>
            <a:r>
              <a:rPr lang="uk-UA" sz="1700" dirty="0"/>
              <a:t> «Батьки батьківщини» (1967 - 1990): </a:t>
            </a:r>
          </a:p>
          <a:p>
            <a:pPr>
              <a:buFontTx/>
              <a:buChar char="-"/>
            </a:pPr>
            <a:r>
              <a:rPr lang="uk-UA" sz="1700" dirty="0" err="1"/>
              <a:t>Алехо</a:t>
            </a:r>
            <a:r>
              <a:rPr lang="uk-UA" sz="1700" dirty="0"/>
              <a:t> </a:t>
            </a:r>
            <a:r>
              <a:rPr lang="uk-UA" sz="1700" dirty="0" err="1"/>
              <a:t>Карпентьєр</a:t>
            </a:r>
            <a:r>
              <a:rPr lang="uk-UA" sz="1700" dirty="0"/>
              <a:t>, «Примхи методу»</a:t>
            </a:r>
          </a:p>
          <a:p>
            <a:pPr>
              <a:buFontTx/>
              <a:buChar char="-"/>
            </a:pPr>
            <a:r>
              <a:rPr lang="uk-UA" sz="1700" dirty="0" err="1"/>
              <a:t>Августо</a:t>
            </a:r>
            <a:r>
              <a:rPr lang="uk-UA" sz="1700" dirty="0"/>
              <a:t> </a:t>
            </a:r>
            <a:r>
              <a:rPr lang="uk-UA" sz="1700" dirty="0" err="1"/>
              <a:t>Роа</a:t>
            </a:r>
            <a:r>
              <a:rPr lang="uk-UA" sz="1700" dirty="0"/>
              <a:t> </a:t>
            </a:r>
            <a:r>
              <a:rPr lang="uk-UA" sz="1700" dirty="0" err="1"/>
              <a:t>Бастос</a:t>
            </a:r>
            <a:r>
              <a:rPr lang="uk-UA" sz="1700" dirty="0"/>
              <a:t>, «Я, верховний» </a:t>
            </a:r>
          </a:p>
          <a:p>
            <a:pPr>
              <a:buFontTx/>
              <a:buChar char="-"/>
            </a:pPr>
            <a:r>
              <a:rPr lang="uk-UA" sz="1700" dirty="0"/>
              <a:t>Габріель Гарсіа Маркес, «Осінь Патріарха» </a:t>
            </a:r>
          </a:p>
          <a:p>
            <a:pPr>
              <a:buFontTx/>
              <a:buChar char="-"/>
            </a:pPr>
            <a:r>
              <a:rPr lang="uk-UA" sz="1700" dirty="0" err="1"/>
              <a:t>Маріо</a:t>
            </a:r>
            <a:r>
              <a:rPr lang="uk-UA" sz="1700" dirty="0"/>
              <a:t> </a:t>
            </a:r>
            <a:r>
              <a:rPr lang="uk-UA" sz="1700" dirty="0" err="1"/>
              <a:t>Варгас</a:t>
            </a:r>
            <a:r>
              <a:rPr lang="uk-UA" sz="1700" dirty="0"/>
              <a:t> </a:t>
            </a:r>
            <a:r>
              <a:rPr lang="uk-UA" sz="1700" dirty="0" err="1"/>
              <a:t>Льоса</a:t>
            </a:r>
            <a:r>
              <a:rPr lang="uk-UA" sz="1700" dirty="0"/>
              <a:t>, «Свято Цапа»   </a:t>
            </a:r>
          </a:p>
          <a:p>
            <a:pPr>
              <a:buFontTx/>
              <a:buChar char="-"/>
            </a:pPr>
            <a:r>
              <a:rPr lang="uk-UA" sz="1700" dirty="0" err="1"/>
              <a:t>Ісабель</a:t>
            </a:r>
            <a:r>
              <a:rPr lang="uk-UA" sz="1700" dirty="0"/>
              <a:t> </a:t>
            </a:r>
            <a:r>
              <a:rPr lang="uk-UA" sz="1700" dirty="0" err="1"/>
              <a:t>Альєнде</a:t>
            </a:r>
            <a:r>
              <a:rPr lang="uk-UA" sz="1700" dirty="0"/>
              <a:t>, «Кохання й тіні» 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3074" name="Picture 2" descr="10 Disturbing Facts About Latin America's Cruelest Dictator - Listverse">
            <a:extLst>
              <a:ext uri="{FF2B5EF4-FFF2-40B4-BE49-F238E27FC236}">
                <a16:creationId xmlns:a16="http://schemas.microsoft.com/office/drawing/2014/main" id="{1C33F0B9-1521-DAB5-7059-5D40FD511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9" b="-2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54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855F3-A2B9-23FA-3261-DD799B77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uk-UA" sz="5200" dirty="0" err="1"/>
              <a:t>Аугусто</a:t>
            </a:r>
            <a:r>
              <a:rPr lang="uk-UA" sz="5200" dirty="0"/>
              <a:t> </a:t>
            </a:r>
            <a:r>
              <a:rPr lang="uk-UA" sz="5200" dirty="0" err="1"/>
              <a:t>Роа</a:t>
            </a:r>
            <a:r>
              <a:rPr lang="uk-UA" sz="5200" dirty="0"/>
              <a:t> </a:t>
            </a:r>
            <a:r>
              <a:rPr lang="uk-UA" sz="5200" dirty="0" err="1"/>
              <a:t>Бастос</a:t>
            </a:r>
            <a:br>
              <a:rPr lang="uk-UA" sz="5200" dirty="0"/>
            </a:br>
            <a:r>
              <a:rPr lang="uk-UA" sz="5200" dirty="0"/>
              <a:t>«Я, верховний» </a:t>
            </a:r>
            <a:endParaRPr lang="en-US" sz="5200" dirty="0"/>
          </a:p>
        </p:txBody>
      </p:sp>
      <p:pic>
        <p:nvPicPr>
          <p:cNvPr id="7170" name="Picture 2" descr="Родригес де Франсия, Хосе Гаспар - Wikiwand">
            <a:extLst>
              <a:ext uri="{FF2B5EF4-FFF2-40B4-BE49-F238E27FC236}">
                <a16:creationId xmlns:a16="http://schemas.microsoft.com/office/drawing/2014/main" id="{5BB245A9-FA8B-5FF3-F4D6-D63AC067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C52CD-6F0A-BCE9-175A-1E899503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uk-UA" sz="1800" dirty="0"/>
              <a:t>«Ілюзія документальності» - </a:t>
            </a:r>
            <a:r>
              <a:rPr lang="uk-UA" sz="1800" dirty="0" err="1"/>
              <a:t>пермутація</a:t>
            </a:r>
            <a:endParaRPr lang="uk-UA" sz="1800" dirty="0"/>
          </a:p>
          <a:p>
            <a:r>
              <a:rPr lang="uk-UA" sz="1800" dirty="0"/>
              <a:t>Множинна </a:t>
            </a:r>
            <a:r>
              <a:rPr lang="uk-UA" sz="1800" dirty="0" err="1"/>
              <a:t>фокалізація</a:t>
            </a:r>
            <a:endParaRPr lang="uk-UA" sz="1800" dirty="0"/>
          </a:p>
          <a:p>
            <a:r>
              <a:rPr lang="uk-UA" sz="1800" dirty="0"/>
              <a:t>Шість </a:t>
            </a:r>
            <a:r>
              <a:rPr lang="uk-UA" sz="1800" dirty="0" err="1"/>
              <a:t>наративних</a:t>
            </a:r>
            <a:r>
              <a:rPr lang="uk-UA" sz="1800" dirty="0"/>
              <a:t> інстанцій: щоденник диктатора, стенограми діалогів, журнал, «голос» батька Верховного, документи, «Періодичний циркуляр» </a:t>
            </a:r>
          </a:p>
          <a:p>
            <a:r>
              <a:rPr lang="uk-UA" sz="1800" dirty="0" err="1"/>
              <a:t>Метатекст</a:t>
            </a:r>
            <a:r>
              <a:rPr lang="uk-UA" sz="1800" dirty="0"/>
              <a:t>: коментар </a:t>
            </a:r>
            <a:r>
              <a:rPr lang="uk-UA" sz="1800" dirty="0" err="1"/>
              <a:t>Патіньо</a:t>
            </a:r>
            <a:r>
              <a:rPr lang="uk-UA" sz="1800" dirty="0"/>
              <a:t>, «примітки укладача», історичні джерела, спогади сучасників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039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7845-CD37-4321-B58C-938CF35C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3087E-7414-462A-86AE-787FFE4EE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ÐÐ°ÑÑÐ¸Ð½ÐºÐ¸ Ð¿Ð¾ Ð·Ð°Ð¿ÑÐ¾ÑÑ linda hutcheon">
            <a:extLst>
              <a:ext uri="{FF2B5EF4-FFF2-40B4-BE49-F238E27FC236}">
                <a16:creationId xmlns:a16="http://schemas.microsoft.com/office/drawing/2014/main" id="{A1CBC4B3-B1AB-4370-A4EA-30B347697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11792"/>
          <a:stretch/>
        </p:blipFill>
        <p:spPr bwMode="auto">
          <a:xfrm>
            <a:off x="11604" y="0"/>
            <a:ext cx="12180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514B8201-E5BD-4FA3-93CF-DDCAB9DDCC41}"/>
              </a:ext>
            </a:extLst>
          </p:cNvPr>
          <p:cNvSpPr/>
          <p:nvPr/>
        </p:nvSpPr>
        <p:spPr>
          <a:xfrm>
            <a:off x="712264" y="521622"/>
            <a:ext cx="4896544" cy="6169872"/>
          </a:xfrm>
          <a:prstGeom prst="wedgeRoundRectCallout">
            <a:avLst>
              <a:gd name="adj1" fmla="val 68284"/>
              <a:gd name="adj2" fmla="val 126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200">
              <a:solidFill>
                <a:schemeClr val="bg1"/>
              </a:solidFill>
            </a:endParaRPr>
          </a:p>
          <a:p>
            <a:pPr algn="ctr"/>
            <a:r>
              <a:rPr lang="uk-UA" sz="2200" b="1">
                <a:solidFill>
                  <a:schemeClr val="bg1"/>
                </a:solidFill>
              </a:rPr>
              <a:t>Історіографічний метароман:</a:t>
            </a:r>
          </a:p>
          <a:p>
            <a:pPr algn="ctr"/>
            <a:endParaRPr lang="uk-UA" sz="2200" b="1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>
                <a:solidFill>
                  <a:schemeClr val="bg1"/>
                </a:solidFill>
              </a:rPr>
              <a:t>Жанр постмодерністської літератури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>
                <a:solidFill>
                  <a:schemeClr val="bg1"/>
                </a:solidFill>
              </a:rPr>
              <a:t>Відображає концепцію історії як соціального конструкту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>
                <a:solidFill>
                  <a:schemeClr val="bg1"/>
                </a:solidFill>
              </a:rPr>
              <a:t>Підкреслює текстуальну природу історії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>
                <a:solidFill>
                  <a:schemeClr val="bg1"/>
                </a:solidFill>
              </a:rPr>
              <a:t>Проблема: неможливість відділення факту від інтерпретації</a:t>
            </a:r>
          </a:p>
          <a:p>
            <a:endParaRPr lang="ru-RU" sz="2200">
              <a:solidFill>
                <a:schemeClr val="bg1"/>
              </a:solidFill>
            </a:endParaRPr>
          </a:p>
          <a:p>
            <a:pPr algn="r"/>
            <a:r>
              <a:rPr lang="ru-RU" sz="2200">
                <a:solidFill>
                  <a:schemeClr val="bg1"/>
                </a:solidFill>
              </a:rPr>
              <a:t>Лінда Хатчеон</a:t>
            </a:r>
          </a:p>
          <a:p>
            <a:r>
              <a:rPr lang="ru-RU" sz="2200">
                <a:solidFill>
                  <a:schemeClr val="bg1"/>
                </a:solidFill>
              </a:rPr>
              <a:t> </a:t>
            </a:r>
            <a:endParaRPr lang="uk-UA" sz="220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7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F8E60-2116-4527-8D7B-9849AC86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C9C65-5643-44DE-BC0A-4D6253811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2B3273-05A1-4589-8A01-9C8B2148A49B}"/>
              </a:ext>
            </a:extLst>
          </p:cNvPr>
          <p:cNvGraphicFramePr>
            <a:graphicFrameLocks/>
          </p:cNvGraphicFramePr>
          <p:nvPr/>
        </p:nvGraphicFramePr>
        <p:xfrm>
          <a:off x="0" y="1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296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err="1"/>
                        <a:t>Історичний</a:t>
                      </a:r>
                      <a:r>
                        <a:rPr lang="ru-RU" sz="2100" dirty="0"/>
                        <a:t> роман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err="1"/>
                        <a:t>Історіографічний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метароман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568">
                <a:tc>
                  <a:txBody>
                    <a:bodyPr/>
                    <a:lstStyle/>
                    <a:p>
                      <a:r>
                        <a:rPr lang="ru-RU" sz="2100" dirty="0" err="1"/>
                        <a:t>Факти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err="1"/>
                        <a:t>Інтерпретації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448">
                <a:tc>
                  <a:txBody>
                    <a:bodyPr/>
                    <a:lstStyle/>
                    <a:p>
                      <a:r>
                        <a:rPr lang="ru-RU" sz="2100" dirty="0" err="1"/>
                        <a:t>Реконструкція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минулого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err="1"/>
                        <a:t>Неможливість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реконструкції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минулого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221">
                <a:tc>
                  <a:txBody>
                    <a:bodyPr/>
                    <a:lstStyle/>
                    <a:p>
                      <a:r>
                        <a:rPr lang="ru-RU" sz="2100" dirty="0"/>
                        <a:t>Метанаратив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err="1"/>
                        <a:t>Мікронаратив</a:t>
                      </a:r>
                      <a:r>
                        <a:rPr lang="ru-RU" sz="2100" dirty="0"/>
                        <a:t> 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568">
                <a:tc>
                  <a:txBody>
                    <a:bodyPr/>
                    <a:lstStyle/>
                    <a:p>
                      <a:r>
                        <a:rPr lang="ru-RU" sz="2100" dirty="0" err="1"/>
                        <a:t>Мімесис</a:t>
                      </a:r>
                      <a:r>
                        <a:rPr lang="ru-RU" sz="2100" dirty="0"/>
                        <a:t>, «Я-</a:t>
                      </a:r>
                      <a:r>
                        <a:rPr lang="ru-RU" sz="2100" dirty="0" err="1"/>
                        <a:t>що</a:t>
                      </a:r>
                      <a:r>
                        <a:rPr lang="ru-RU" sz="2100" dirty="0"/>
                        <a:t>-</a:t>
                      </a:r>
                      <a:r>
                        <a:rPr lang="ru-RU" sz="2100" dirty="0" err="1"/>
                        <a:t>переживає</a:t>
                      </a:r>
                      <a:r>
                        <a:rPr lang="ru-RU" sz="2100" dirty="0"/>
                        <a:t>»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err="1"/>
                        <a:t>Дієгезис</a:t>
                      </a:r>
                      <a:r>
                        <a:rPr lang="ru-RU" sz="2100" dirty="0"/>
                        <a:t>, «Я-</a:t>
                      </a:r>
                      <a:r>
                        <a:rPr lang="ru-RU" sz="2100" dirty="0" err="1"/>
                        <a:t>що</a:t>
                      </a:r>
                      <a:r>
                        <a:rPr lang="ru-RU" sz="2100" dirty="0"/>
                        <a:t>-</a:t>
                      </a:r>
                      <a:r>
                        <a:rPr lang="ru-RU" sz="2100" dirty="0" err="1"/>
                        <a:t>розповідає</a:t>
                      </a:r>
                      <a:r>
                        <a:rPr lang="ru-RU" sz="2100" dirty="0"/>
                        <a:t>», «</a:t>
                      </a:r>
                      <a:r>
                        <a:rPr lang="ru-RU" sz="2100" dirty="0" err="1"/>
                        <a:t>авторська</a:t>
                      </a:r>
                      <a:r>
                        <a:rPr lang="ru-RU" sz="2100" dirty="0"/>
                        <a:t> маска» 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448">
                <a:tc>
                  <a:txBody>
                    <a:bodyPr/>
                    <a:lstStyle/>
                    <a:p>
                      <a:r>
                        <a:rPr lang="ru-RU" sz="2100" dirty="0" err="1"/>
                        <a:t>Минуле</a:t>
                      </a:r>
                      <a:r>
                        <a:rPr lang="ru-RU" sz="2100" dirty="0"/>
                        <a:t> 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err="1"/>
                        <a:t>Минуле</a:t>
                      </a:r>
                      <a:r>
                        <a:rPr lang="ru-RU" sz="2100" dirty="0"/>
                        <a:t> й </a:t>
                      </a:r>
                      <a:r>
                        <a:rPr lang="ru-RU" sz="2100" dirty="0" err="1"/>
                        <a:t>сучасне</a:t>
                      </a:r>
                      <a:r>
                        <a:rPr lang="ru-RU" sz="2100" dirty="0"/>
                        <a:t>, </a:t>
                      </a:r>
                      <a:r>
                        <a:rPr lang="ru-RU" sz="2100" dirty="0" err="1"/>
                        <a:t>поєднані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кількома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сюжетними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лініями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9416">
                <a:tc>
                  <a:txBody>
                    <a:bodyPr/>
                    <a:lstStyle/>
                    <a:p>
                      <a:r>
                        <a:rPr lang="ru-RU" sz="2100" dirty="0" err="1"/>
                        <a:t>Закономірності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історичного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процесу</a:t>
                      </a:r>
                      <a:r>
                        <a:rPr lang="ru-RU" sz="2100" dirty="0"/>
                        <a:t>, «</a:t>
                      </a:r>
                      <a:r>
                        <a:rPr lang="ru-RU" sz="2100" dirty="0" err="1"/>
                        <a:t>закони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історії</a:t>
                      </a:r>
                      <a:r>
                        <a:rPr lang="ru-RU" sz="2100" dirty="0"/>
                        <a:t>»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Текстуальна природа </a:t>
                      </a:r>
                      <a:r>
                        <a:rPr lang="ru-RU" sz="2100" dirty="0" err="1"/>
                        <a:t>історії</a:t>
                      </a:r>
                      <a:r>
                        <a:rPr lang="ru-RU" sz="2100" dirty="0"/>
                        <a:t>, </a:t>
                      </a:r>
                      <a:r>
                        <a:rPr lang="ru-RU" sz="2100" dirty="0" err="1"/>
                        <a:t>аберації</a:t>
                      </a:r>
                      <a:r>
                        <a:rPr lang="ru-RU" sz="2100" dirty="0"/>
                        <a:t> пам</a:t>
                      </a:r>
                      <a:r>
                        <a:rPr lang="en-US" sz="2100" dirty="0"/>
                        <a:t>’</a:t>
                      </a:r>
                      <a:r>
                        <a:rPr lang="uk-UA" sz="2100" dirty="0"/>
                        <a:t>яті, історія як соціальний конструкт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034">
                <a:tc>
                  <a:txBody>
                    <a:bodyPr/>
                    <a:lstStyle/>
                    <a:p>
                      <a:r>
                        <a:rPr lang="ru-RU" sz="2100" dirty="0" err="1"/>
                        <a:t>Жанрові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кліше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пригодницького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чи</a:t>
                      </a:r>
                      <a:r>
                        <a:rPr lang="ru-RU" sz="2100" dirty="0"/>
                        <a:t> любовного роману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Детектив, </a:t>
                      </a:r>
                      <a:r>
                        <a:rPr lang="ru-RU" sz="2100" dirty="0" err="1"/>
                        <a:t>філософський</a:t>
                      </a:r>
                      <a:r>
                        <a:rPr lang="ru-RU" sz="2100" dirty="0"/>
                        <a:t> роман, </a:t>
                      </a:r>
                      <a:r>
                        <a:rPr lang="ru-RU" sz="2100" dirty="0" err="1"/>
                        <a:t>сімейна</a:t>
                      </a:r>
                      <a:r>
                        <a:rPr lang="ru-RU" sz="2100" dirty="0"/>
                        <a:t> </a:t>
                      </a:r>
                      <a:r>
                        <a:rPr lang="ru-RU" sz="2100" dirty="0" err="1"/>
                        <a:t>хроніка</a:t>
                      </a:r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38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A228A-B6CC-411B-B4C9-6CA76500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6" y="548640"/>
            <a:ext cx="6419849" cy="1179576"/>
          </a:xfrm>
        </p:spPr>
        <p:txBody>
          <a:bodyPr/>
          <a:lstStyle/>
          <a:p>
            <a:pPr algn="ctr"/>
            <a:r>
              <a:rPr lang="uk-UA" dirty="0"/>
              <a:t>Історична травма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23140-CB06-41EC-877E-E3F7C3258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980557" cy="369417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Авторки терміну: </a:t>
            </a:r>
            <a:r>
              <a:rPr lang="uk-UA" dirty="0" err="1"/>
              <a:t>Шошана</a:t>
            </a:r>
            <a:r>
              <a:rPr lang="uk-UA" dirty="0"/>
              <a:t> </a:t>
            </a:r>
            <a:r>
              <a:rPr lang="uk-UA" dirty="0" err="1"/>
              <a:t>Фелман</a:t>
            </a:r>
            <a:r>
              <a:rPr lang="uk-UA" dirty="0"/>
              <a:t>, Кеті </a:t>
            </a:r>
            <a:r>
              <a:rPr lang="uk-UA" dirty="0" err="1"/>
              <a:t>Карут</a:t>
            </a:r>
            <a:endParaRPr lang="uk-UA" dirty="0"/>
          </a:p>
          <a:p>
            <a:r>
              <a:rPr lang="uk-UA" dirty="0"/>
              <a:t>Кумулятивна емоційна шкода, завдана поколінню через певний досвід або подію</a:t>
            </a:r>
          </a:p>
          <a:p>
            <a:r>
              <a:rPr lang="uk-UA" dirty="0" err="1"/>
              <a:t>Трансгенераційна</a:t>
            </a:r>
            <a:r>
              <a:rPr lang="uk-UA" dirty="0"/>
              <a:t> (</a:t>
            </a:r>
            <a:r>
              <a:rPr lang="uk-UA" dirty="0" err="1"/>
              <a:t>міжпоколіннєва</a:t>
            </a:r>
            <a:r>
              <a:rPr lang="uk-UA" dirty="0"/>
              <a:t>) природа: може передаватися від першого покоління, що зазнало травми, до наступних поколінь</a:t>
            </a:r>
            <a:r>
              <a:rPr lang="en-US" dirty="0"/>
              <a:t> </a:t>
            </a:r>
            <a:endParaRPr lang="uk-UA" dirty="0"/>
          </a:p>
          <a:p>
            <a:r>
              <a:rPr lang="uk-UA" dirty="0"/>
              <a:t>Реакція на травму: депресія, саморуйнування, </a:t>
            </a:r>
            <a:r>
              <a:rPr lang="uk-UA" dirty="0" err="1"/>
              <a:t>суїцидальні</a:t>
            </a:r>
            <a:r>
              <a:rPr lang="uk-UA" dirty="0"/>
              <a:t> думки та дії, тривожність, низька самооцінка, втрата ідентичності, втрата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яті, неконтрольована агресія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C8665DA-622C-4D59-93ED-C9875D81E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123"/>
          <a:stretch/>
        </p:blipFill>
        <p:spPr bwMode="auto">
          <a:xfrm>
            <a:off x="7556429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9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BD30A-3585-8D68-BCF9-4EEB66F1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uk-UA" sz="3600"/>
              <a:t>Німеччина після ІІ Світової війни</a:t>
            </a:r>
            <a:endParaRPr lang="en-US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D9526-841D-2EB7-DF62-C23197E9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ru-RU" sz="2000" dirty="0"/>
              <a:t>1945 – 1949 – «</a:t>
            </a:r>
            <a:r>
              <a:rPr lang="ru-RU" sz="2000" dirty="0" err="1"/>
              <a:t>нульові</a:t>
            </a:r>
            <a:r>
              <a:rPr lang="ru-RU" sz="2000" dirty="0"/>
              <a:t> роки»</a:t>
            </a:r>
          </a:p>
          <a:p>
            <a:r>
              <a:rPr lang="ru-RU" sz="2000" dirty="0"/>
              <a:t>1946 – </a:t>
            </a:r>
            <a:r>
              <a:rPr lang="ru-RU" sz="2000" dirty="0" err="1"/>
              <a:t>Фултонська</a:t>
            </a:r>
            <a:r>
              <a:rPr lang="ru-RU" sz="2000" dirty="0"/>
              <a:t> </a:t>
            </a:r>
            <a:r>
              <a:rPr lang="ru-RU" sz="2000" dirty="0" err="1"/>
              <a:t>промова</a:t>
            </a:r>
            <a:r>
              <a:rPr lang="ru-RU" sz="2000" dirty="0"/>
              <a:t> </a:t>
            </a:r>
            <a:r>
              <a:rPr lang="ru-RU" sz="2000" dirty="0" err="1"/>
              <a:t>Черчілля</a:t>
            </a:r>
            <a:endParaRPr lang="ru-RU" sz="2000" dirty="0"/>
          </a:p>
          <a:p>
            <a:r>
              <a:rPr lang="ru-RU" sz="2000" dirty="0"/>
              <a:t>1947 – «доктрина </a:t>
            </a:r>
            <a:r>
              <a:rPr lang="ru-RU" sz="2000" dirty="0" err="1"/>
              <a:t>стримування</a:t>
            </a:r>
            <a:r>
              <a:rPr lang="ru-RU" sz="2000" dirty="0"/>
              <a:t>» </a:t>
            </a:r>
            <a:r>
              <a:rPr lang="ru-RU" sz="2000" dirty="0" err="1"/>
              <a:t>Трумена</a:t>
            </a:r>
            <a:r>
              <a:rPr lang="ru-RU" sz="2000" dirty="0"/>
              <a:t>, </a:t>
            </a:r>
            <a:r>
              <a:rPr lang="ru-RU" sz="2000" dirty="0" err="1"/>
              <a:t>фактичний</a:t>
            </a:r>
            <a:r>
              <a:rPr lang="ru-RU" sz="2000" dirty="0"/>
              <a:t> початок «</a:t>
            </a:r>
            <a:r>
              <a:rPr lang="ru-RU" sz="2000" dirty="0" err="1"/>
              <a:t>холодної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» </a:t>
            </a:r>
          </a:p>
          <a:p>
            <a:r>
              <a:rPr lang="ru-RU" sz="2000" dirty="0"/>
              <a:t>1949 – </a:t>
            </a:r>
            <a:r>
              <a:rPr lang="ru-RU" sz="2000" dirty="0" err="1"/>
              <a:t>утворення</a:t>
            </a:r>
            <a:r>
              <a:rPr lang="ru-RU" sz="2000" dirty="0"/>
              <a:t> </a:t>
            </a:r>
            <a:r>
              <a:rPr lang="ru-RU" sz="2000" dirty="0" err="1"/>
              <a:t>Німецької</a:t>
            </a:r>
            <a:r>
              <a:rPr lang="ru-RU" sz="2000" dirty="0"/>
              <a:t> </a:t>
            </a:r>
            <a:r>
              <a:rPr lang="ru-RU" sz="2000" dirty="0" err="1"/>
              <a:t>демократичної</a:t>
            </a:r>
            <a:r>
              <a:rPr lang="ru-RU" sz="2000" dirty="0"/>
              <a:t> </a:t>
            </a:r>
            <a:r>
              <a:rPr lang="ru-RU" sz="2000" dirty="0" err="1"/>
              <a:t>республіки</a:t>
            </a:r>
            <a:r>
              <a:rPr lang="ru-RU" sz="2000" dirty="0"/>
              <a:t>, </a:t>
            </a:r>
            <a:r>
              <a:rPr lang="ru-RU" sz="2000" dirty="0" err="1"/>
              <a:t>розподіл</a:t>
            </a:r>
            <a:r>
              <a:rPr lang="ru-RU" sz="2000" dirty="0"/>
              <a:t> </a:t>
            </a:r>
            <a:r>
              <a:rPr lang="ru-RU" sz="2000" dirty="0" err="1"/>
              <a:t>Берліну</a:t>
            </a:r>
            <a:r>
              <a:rPr lang="ru-RU" sz="2000" dirty="0"/>
              <a:t> </a:t>
            </a:r>
          </a:p>
          <a:p>
            <a:r>
              <a:rPr lang="ru-RU" sz="2000" dirty="0"/>
              <a:t>1957 – «доктрина </a:t>
            </a:r>
            <a:r>
              <a:rPr lang="ru-RU" sz="2000" dirty="0" err="1"/>
              <a:t>Хальштейна</a:t>
            </a:r>
            <a:r>
              <a:rPr lang="ru-RU" sz="2000" dirty="0"/>
              <a:t>» </a:t>
            </a:r>
          </a:p>
          <a:p>
            <a:r>
              <a:rPr lang="ru-RU" sz="2000" dirty="0"/>
              <a:t>1961 – </a:t>
            </a:r>
            <a:r>
              <a:rPr lang="ru-RU" sz="2000" dirty="0" err="1"/>
              <a:t>Берлінський</a:t>
            </a:r>
            <a:r>
              <a:rPr lang="ru-RU" sz="2000" dirty="0"/>
              <a:t> </a:t>
            </a:r>
            <a:r>
              <a:rPr lang="ru-RU" sz="2000" dirty="0" err="1"/>
              <a:t>мур</a:t>
            </a:r>
            <a:r>
              <a:rPr lang="ru-RU" sz="2000" dirty="0"/>
              <a:t> </a:t>
            </a:r>
          </a:p>
          <a:p>
            <a:endParaRPr lang="en-US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https://communistism.files.wordpress.com/2013/04/berlinmap1947.jpg">
            <a:extLst>
              <a:ext uri="{FF2B5EF4-FFF2-40B4-BE49-F238E27FC236}">
                <a16:creationId xmlns:a16="http://schemas.microsoft.com/office/drawing/2014/main" id="{5122DEEF-3892-7A9A-DE0D-9E4D65CE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71016" y="1782981"/>
            <a:ext cx="5701819" cy="4361892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092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6349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uk-UA" sz="3600" dirty="0"/>
              <a:t>«Група 47»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9" y="1670241"/>
            <a:ext cx="4008384" cy="4948836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err="1"/>
              <a:t>Представники</a:t>
            </a:r>
            <a:r>
              <a:rPr lang="ru-RU" sz="2000" b="1" dirty="0"/>
              <a:t>: </a:t>
            </a:r>
            <a:r>
              <a:rPr lang="ru-RU" sz="2000" dirty="0"/>
              <a:t>Гюнтер Грасс, </a:t>
            </a:r>
            <a:r>
              <a:rPr lang="ru-RU" sz="2000" dirty="0" err="1"/>
              <a:t>Генріх</a:t>
            </a:r>
            <a:r>
              <a:rPr lang="ru-RU" sz="2000" dirty="0"/>
              <a:t> </a:t>
            </a:r>
            <a:r>
              <a:rPr lang="ru-RU" sz="2000" dirty="0" err="1"/>
              <a:t>Бьолль</a:t>
            </a:r>
            <a:r>
              <a:rPr lang="ru-RU" sz="2000" dirty="0"/>
              <a:t>, Петер Хандке, </a:t>
            </a:r>
            <a:r>
              <a:rPr lang="ru-RU" sz="2000" dirty="0" err="1"/>
              <a:t>Інгеборг</a:t>
            </a:r>
            <a:r>
              <a:rPr lang="ru-RU" sz="2000" dirty="0"/>
              <a:t> Бахман, Петер Вайс, </a:t>
            </a:r>
            <a:r>
              <a:rPr lang="ru-RU" sz="2000" dirty="0" err="1"/>
              <a:t>Зігфрід</a:t>
            </a:r>
            <a:r>
              <a:rPr lang="ru-RU" sz="2000" dirty="0"/>
              <a:t> Ленц</a:t>
            </a:r>
          </a:p>
          <a:p>
            <a:r>
              <a:rPr lang="ru-RU" sz="2000" b="1" dirty="0" err="1"/>
              <a:t>Маніфест</a:t>
            </a:r>
            <a:r>
              <a:rPr lang="ru-RU" sz="2000" b="1" dirty="0"/>
              <a:t>: </a:t>
            </a:r>
            <a:r>
              <a:rPr lang="ru-RU" sz="2000" dirty="0"/>
              <a:t>«</a:t>
            </a:r>
            <a:r>
              <a:rPr lang="en-US" sz="2000" dirty="0" err="1"/>
              <a:t>Nie</a:t>
            </a:r>
            <a:r>
              <a:rPr lang="en-US" sz="2000" dirty="0"/>
              <a:t> Wieder</a:t>
            </a:r>
            <a:r>
              <a:rPr lang="ru-RU" sz="2000" dirty="0"/>
              <a:t>» («</a:t>
            </a:r>
            <a:r>
              <a:rPr lang="uk-UA" sz="2000" dirty="0"/>
              <a:t>Ніколи знову») </a:t>
            </a:r>
          </a:p>
          <a:p>
            <a:r>
              <a:rPr lang="uk-UA" sz="2000" b="1" dirty="0"/>
              <a:t>Мета: </a:t>
            </a:r>
            <a:r>
              <a:rPr lang="uk-UA" sz="2000" dirty="0"/>
              <a:t>«Нова Німеччина» </a:t>
            </a:r>
          </a:p>
          <a:p>
            <a:r>
              <a:rPr lang="uk-UA" sz="2000" b="1" dirty="0"/>
              <a:t>Теми: </a:t>
            </a:r>
          </a:p>
          <a:p>
            <a:pPr>
              <a:buFontTx/>
              <a:buChar char="-"/>
            </a:pPr>
            <a:r>
              <a:rPr lang="uk-UA" sz="2000" dirty="0"/>
              <a:t>«гуманізація трагедії» (Друга світова в долях окремих людей)</a:t>
            </a:r>
          </a:p>
          <a:p>
            <a:pPr>
              <a:buFontTx/>
              <a:buChar char="-"/>
            </a:pPr>
            <a:r>
              <a:rPr lang="uk-UA" sz="2000" dirty="0" err="1"/>
              <a:t>трансгенераційна</a:t>
            </a:r>
            <a:r>
              <a:rPr lang="uk-UA" sz="2000" dirty="0"/>
              <a:t> історична травма</a:t>
            </a:r>
          </a:p>
          <a:p>
            <a:pPr>
              <a:buFontTx/>
              <a:buChar char="-"/>
            </a:pPr>
            <a:r>
              <a:rPr lang="uk-UA" sz="2000" dirty="0"/>
              <a:t>історична й </a:t>
            </a:r>
            <a:r>
              <a:rPr lang="uk-UA" sz="2000" dirty="0" err="1"/>
              <a:t>суб</a:t>
            </a:r>
            <a:r>
              <a:rPr lang="en-US" sz="2000" dirty="0"/>
              <a:t>’</a:t>
            </a:r>
            <a:r>
              <a:rPr lang="uk-UA" sz="2000" dirty="0" err="1"/>
              <a:t>єктивна</a:t>
            </a:r>
            <a:r>
              <a:rPr lang="uk-UA" sz="2000" dirty="0"/>
              <a:t> </a:t>
            </a:r>
            <a:r>
              <a:rPr lang="uk-UA" sz="2000" dirty="0" err="1"/>
              <a:t>пам</a:t>
            </a:r>
            <a:r>
              <a:rPr lang="en-US" sz="2000" dirty="0"/>
              <a:t>’</a:t>
            </a:r>
            <a:r>
              <a:rPr lang="uk-UA" sz="2000" dirty="0"/>
              <a:t>ять  </a:t>
            </a:r>
          </a:p>
          <a:p>
            <a:pPr>
              <a:buFontTx/>
              <a:buChar char="-"/>
            </a:pPr>
            <a:r>
              <a:rPr lang="uk-UA" sz="2000" dirty="0"/>
              <a:t>причини і наслідки нацизму </a:t>
            </a:r>
          </a:p>
          <a:p>
            <a:pPr>
              <a:buFontTx/>
              <a:buChar char="-"/>
            </a:pPr>
            <a:r>
              <a:rPr lang="en-US" sz="2000" dirty="0"/>
              <a:t>Deutsche </a:t>
            </a:r>
            <a:r>
              <a:rPr lang="en-US" sz="2000" dirty="0" err="1"/>
              <a:t>Schuld</a:t>
            </a:r>
            <a:r>
              <a:rPr lang="en-US" sz="2000" dirty="0"/>
              <a:t> (</a:t>
            </a:r>
            <a:r>
              <a:rPr lang="ru-RU" sz="2000" dirty="0"/>
              <a:t>«</a:t>
            </a:r>
            <a:r>
              <a:rPr lang="uk-UA" sz="2000" dirty="0"/>
              <a:t>німецька провина») </a:t>
            </a:r>
            <a:endParaRPr lang="ru-RU" sz="2000" dirty="0"/>
          </a:p>
        </p:txBody>
      </p:sp>
      <p:grpSp>
        <p:nvGrpSpPr>
          <p:cNvPr id="63497" name="Group 6349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3498" name="Isosceles Triangle 6349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99" name="Rectangle 6349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490" name="Picture 2" descr="Картинки по запросу german soldier despair"/>
          <p:cNvPicPr>
            <a:picLocks noChangeAspect="1" noChangeArrowheads="1"/>
          </p:cNvPicPr>
          <p:nvPr/>
        </p:nvPicPr>
        <p:blipFill>
          <a:blip r:embed="rId2" cstate="print"/>
          <a:srcRect b="8815"/>
          <a:stretch>
            <a:fillRect/>
          </a:stretch>
        </p:blipFill>
        <p:spPr bwMode="auto">
          <a:xfrm>
            <a:off x="5496199" y="1782981"/>
            <a:ext cx="5851454" cy="4361892"/>
          </a:xfrm>
          <a:prstGeom prst="rect">
            <a:avLst/>
          </a:prstGeom>
          <a:noFill/>
        </p:spPr>
      </p:pic>
      <p:grpSp>
        <p:nvGrpSpPr>
          <p:cNvPr id="63501" name="Group 6350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63502" name="Rectangle 6350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03" name="Isosceles Triangle 6350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3"/>
    </mc:Choice>
    <mc:Fallback xmlns="">
      <p:transition spd="slow" advTm="2467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ÐÐ°ÑÑÐ¸Ð½ÐºÐ¸ Ð¿Ð¾ Ð·Ð°Ð¿ÑÐ¾ÑÑ Ð³ÐµÐ½ÑÐ¸Ñ Ð±ÐµÐ»Ð»Ñ">
            <a:extLst>
              <a:ext uri="{FF2B5EF4-FFF2-40B4-BE49-F238E27FC236}">
                <a16:creationId xmlns:a16="http://schemas.microsoft.com/office/drawing/2014/main" id="{4F7A9012-C3F1-3C91-CC04-768A46874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2EACD-86F9-36B1-D8EE-9330EF6B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uk-UA" sz="4000" dirty="0"/>
              <a:t>Генріх </a:t>
            </a:r>
            <a:r>
              <a:rPr lang="uk-UA" sz="4000" dirty="0" err="1"/>
              <a:t>Бьолль</a:t>
            </a:r>
            <a:r>
              <a:rPr lang="uk-UA" sz="4000" dirty="0"/>
              <a:t> </a:t>
            </a:r>
            <a:endParaRPr lang="en-US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87393-A7A2-D294-2203-942AB60F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 dirty="0" err="1"/>
              <a:t>Нобелівська</a:t>
            </a:r>
            <a:r>
              <a:rPr lang="ru-RU" sz="2000" dirty="0"/>
              <a:t> </a:t>
            </a:r>
            <a:r>
              <a:rPr lang="ru-RU" sz="2000" dirty="0" err="1"/>
              <a:t>премія</a:t>
            </a:r>
            <a:r>
              <a:rPr lang="ru-RU" sz="2000" dirty="0"/>
              <a:t> (1972)</a:t>
            </a:r>
          </a:p>
          <a:p>
            <a:r>
              <a:rPr lang="ru-RU" sz="2000" dirty="0"/>
              <a:t>«</a:t>
            </a:r>
            <a:r>
              <a:rPr lang="uk-UA" sz="2000" dirty="0"/>
              <a:t>Треба оплакувати загиблих дітей, а не програні війни»</a:t>
            </a:r>
          </a:p>
          <a:p>
            <a:r>
              <a:rPr lang="uk-UA" sz="2000" dirty="0"/>
              <a:t>«Є вчинки, які не можна спокутувати навіть каяттям»</a:t>
            </a:r>
          </a:p>
          <a:p>
            <a:r>
              <a:rPr lang="uk-UA" sz="2000" dirty="0"/>
              <a:t>«Емігранти й гадки не мають,                          що нацистів майже не                         відправляли на фронт»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65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ACA1B267-048D-4E2B-880A-B22F9D496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4ED1E-9308-4452-9137-DCA4FB87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Більярд о пів на десяту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2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57"/>
    </mc:Choice>
    <mc:Fallback xmlns="">
      <p:transition spd="slow" advTm="181857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1233</Words>
  <Application>Microsoft Office PowerPoint</Application>
  <PresentationFormat>Широкоэкранный</PresentationFormat>
  <Paragraphs>175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Alegreya</vt:lpstr>
      <vt:lpstr>Arial</vt:lpstr>
      <vt:lpstr>Avenir Next LT Pro</vt:lpstr>
      <vt:lpstr>Calibri</vt:lpstr>
      <vt:lpstr>Calibri Light</vt:lpstr>
      <vt:lpstr>Тема Office</vt:lpstr>
      <vt:lpstr>AccentBoxVTI</vt:lpstr>
      <vt:lpstr>Історична травма  в літературі ІІ пол. ХХ ст.</vt:lpstr>
      <vt:lpstr>«Кінець історії» </vt:lpstr>
      <vt:lpstr>Презентация PowerPoint</vt:lpstr>
      <vt:lpstr>Презентация PowerPoint</vt:lpstr>
      <vt:lpstr>Історична травма</vt:lpstr>
      <vt:lpstr>Німеччина після ІІ Світової війни</vt:lpstr>
      <vt:lpstr>«Група 47» </vt:lpstr>
      <vt:lpstr>Генріх Бьолль </vt:lpstr>
      <vt:lpstr>Більярд о пів на десяту</vt:lpstr>
      <vt:lpstr>Презентация PowerPoint</vt:lpstr>
      <vt:lpstr>Гюнтер Грасс</vt:lpstr>
      <vt:lpstr>Траєкторія краба </vt:lpstr>
      <vt:lpstr>Презентация PowerPoint</vt:lpstr>
      <vt:lpstr>Презентация PowerPoint</vt:lpstr>
      <vt:lpstr>Постколоніалізм </vt:lpstr>
      <vt:lpstr>Латиноамериканський бум (1960-70)</vt:lpstr>
      <vt:lpstr>Презентация PowerPoint</vt:lpstr>
      <vt:lpstr>Латинська Америка після ІІ Світової війни</vt:lpstr>
      <vt:lpstr>Латиноамериканський магічний реалізм</vt:lpstr>
      <vt:lpstr>Магічний реалізм: поетика</vt:lpstr>
      <vt:lpstr> СТО РОКІВ САМОТНОСТІ</vt:lpstr>
      <vt:lpstr>«Сто років самотності»: структура</vt:lpstr>
      <vt:lpstr>Латиноамериканський диктаторський роман</vt:lpstr>
      <vt:lpstr>Аугусто Роа Бастос «Я, верховний»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Національні літератури  ІІ пол. ХХ ст.</dc:title>
  <dc:creator>E. T.</dc:creator>
  <cp:lastModifiedBy>E. T.</cp:lastModifiedBy>
  <cp:revision>1</cp:revision>
  <dcterms:created xsi:type="dcterms:W3CDTF">2023-02-20T16:14:06Z</dcterms:created>
  <dcterms:modified xsi:type="dcterms:W3CDTF">2023-03-30T06:38:28Z</dcterms:modified>
</cp:coreProperties>
</file>