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18-9D79-4B87-8C59-ED084D558266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4EF88-281F-47DC-A65E-A479DA6349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534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18-9D79-4B87-8C59-ED084D558266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4EF88-281F-47DC-A65E-A479DA6349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190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18-9D79-4B87-8C59-ED084D558266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4EF88-281F-47DC-A65E-A479DA6349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98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18-9D79-4B87-8C59-ED084D558266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4EF88-281F-47DC-A65E-A479DA6349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822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18-9D79-4B87-8C59-ED084D558266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4EF88-281F-47DC-A65E-A479DA6349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69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18-9D79-4B87-8C59-ED084D558266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4EF88-281F-47DC-A65E-A479DA6349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8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18-9D79-4B87-8C59-ED084D558266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4EF88-281F-47DC-A65E-A479DA6349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076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18-9D79-4B87-8C59-ED084D558266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4EF88-281F-47DC-A65E-A479DA6349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1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18-9D79-4B87-8C59-ED084D558266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4EF88-281F-47DC-A65E-A479DA6349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258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18-9D79-4B87-8C59-ED084D558266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4EF88-281F-47DC-A65E-A479DA6349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96218-9D79-4B87-8C59-ED084D558266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4EF88-281F-47DC-A65E-A479DA6349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00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96218-9D79-4B87-8C59-ED084D558266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4EF88-281F-47DC-A65E-A479DA6349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46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1080119"/>
          </a:xfrm>
        </p:spPr>
        <p:txBody>
          <a:bodyPr/>
          <a:lstStyle/>
          <a:p>
            <a:r>
              <a:rPr lang="uk-UA" dirty="0" smtClean="0"/>
              <a:t>Зовнішня реклама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628800"/>
            <a:ext cx="8496944" cy="4176464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/>
              <a:t>Особливості зовнішньої реклами:</a:t>
            </a:r>
            <a:endParaRPr lang="ru-RU" dirty="0"/>
          </a:p>
          <a:p>
            <a:pPr lvl="0" algn="l"/>
            <a:r>
              <a:rPr lang="uk-UA" dirty="0" smtClean="0"/>
              <a:t>- завдяки </a:t>
            </a:r>
            <a:r>
              <a:rPr lang="uk-UA" dirty="0"/>
              <a:t>своєму розміру плакати привертають до себе увагу;</a:t>
            </a:r>
            <a:endParaRPr lang="ru-RU" dirty="0"/>
          </a:p>
          <a:p>
            <a:pPr lvl="0" algn="l"/>
            <a:r>
              <a:rPr lang="uk-UA" dirty="0" smtClean="0"/>
              <a:t>- більшість </a:t>
            </a:r>
            <a:r>
              <a:rPr lang="uk-UA" dirty="0"/>
              <a:t>плакатів виконано в кольорі, їх зображення характеризуються реалістичністю;</a:t>
            </a:r>
            <a:endParaRPr lang="ru-RU" dirty="0"/>
          </a:p>
          <a:p>
            <a:pPr lvl="0" algn="l"/>
            <a:r>
              <a:rPr lang="uk-UA" dirty="0" smtClean="0"/>
              <a:t>- правильне </a:t>
            </a:r>
            <a:r>
              <a:rPr lang="uk-UA" dirty="0"/>
              <a:t>розміщення плакатів безпосередньо впливає на ефективність рекламної кампанії;</a:t>
            </a:r>
            <a:endParaRPr lang="ru-RU" dirty="0"/>
          </a:p>
          <a:p>
            <a:pPr algn="l"/>
            <a:r>
              <a:rPr lang="uk-UA" dirty="0" smtClean="0"/>
              <a:t>- різнокольорові </a:t>
            </a:r>
            <a:r>
              <a:rPr lang="uk-UA" dirty="0"/>
              <a:t>плакати сприяють закріпленню сюжету в пам’яті споживача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394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Перетяжка 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048669"/>
            <a:ext cx="57150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146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Флагова</a:t>
            </a:r>
            <a:r>
              <a:rPr lang="uk-UA" dirty="0" smtClean="0"/>
              <a:t> композиція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7320706" cy="396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226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Бран</a:t>
            </a:r>
            <a:r>
              <a:rPr lang="uk-UA"/>
              <a:t>д</a:t>
            </a:r>
            <a:r>
              <a:rPr lang="uk-UA" smtClean="0"/>
              <a:t>мауер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09028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Електронне табло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45506"/>
            <a:ext cx="8229600" cy="42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718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Маркіз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958181"/>
            <a:ext cx="75819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5828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Вивіска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556792"/>
            <a:ext cx="4669110" cy="446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911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Дорожній покажчик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253286" cy="416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700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Сіті-формат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5835724" cy="41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80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Піллар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70" y="1600200"/>
            <a:ext cx="54394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176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Обємно</a:t>
            </a:r>
            <a:r>
              <a:rPr lang="uk-UA" dirty="0" smtClean="0"/>
              <a:t>-просторова конструкція</a:t>
            </a:r>
            <a:endParaRPr lang="ru-RU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11812"/>
            <a:ext cx="446895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690" y="2924944"/>
            <a:ext cx="542534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909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Дахова установка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7" y="1848644"/>
            <a:ext cx="6372225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749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Плакат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108" y="1600200"/>
            <a:ext cx="340778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703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Штендери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55095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181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Кронштейни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815306"/>
            <a:ext cx="57340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63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Призма-</a:t>
            </a:r>
            <a:r>
              <a:rPr lang="uk-UA" dirty="0" err="1" smtClean="0"/>
              <a:t>віжи</a:t>
            </a:r>
            <a:endParaRPr lang="ru-RU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43" y="1600200"/>
            <a:ext cx="42519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932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Пілон</a:t>
            </a:r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720056"/>
            <a:ext cx="51435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43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Скролл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201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Дюралайт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256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361384" cy="510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539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Білборд</a:t>
            </a:r>
            <a:r>
              <a:rPr lang="uk-UA" dirty="0" smtClean="0"/>
              <a:t> (рекламний щит)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912768" cy="521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136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Суперсайт</a:t>
            </a:r>
            <a:r>
              <a:rPr lang="uk-UA" dirty="0" smtClean="0"/>
              <a:t> (</a:t>
            </a:r>
            <a:r>
              <a:rPr lang="uk-UA" dirty="0" err="1" smtClean="0"/>
              <a:t>суперборд</a:t>
            </a:r>
            <a:r>
              <a:rPr lang="uk-UA" dirty="0" smtClean="0"/>
              <a:t>)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9448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Відеоекран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6768752" cy="488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008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Призматрон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5452243" cy="462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071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Стела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726" y="1600200"/>
            <a:ext cx="395454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99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Сітілайт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24" y="1600200"/>
            <a:ext cx="678555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334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Ролерний</a:t>
            </a:r>
            <a:r>
              <a:rPr lang="uk-UA" dirty="0" smtClean="0"/>
              <a:t> </a:t>
            </a:r>
            <a:r>
              <a:rPr lang="uk-UA" dirty="0" err="1" smtClean="0"/>
              <a:t>дісплей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56792"/>
            <a:ext cx="3797200" cy="4922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4614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86</Words>
  <Application>Microsoft Office PowerPoint</Application>
  <PresentationFormat>Экран (4:3)</PresentationFormat>
  <Paragraphs>31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Зовнішня реклама</vt:lpstr>
      <vt:lpstr>Дахова установка</vt:lpstr>
      <vt:lpstr>Білборд (рекламний щит)</vt:lpstr>
      <vt:lpstr>Суперсайт (суперборд)</vt:lpstr>
      <vt:lpstr>Відеоекран </vt:lpstr>
      <vt:lpstr>Призматрон </vt:lpstr>
      <vt:lpstr>Стела</vt:lpstr>
      <vt:lpstr>Сітілайт </vt:lpstr>
      <vt:lpstr>Ролерний дісплей</vt:lpstr>
      <vt:lpstr>Перетяжка </vt:lpstr>
      <vt:lpstr>Флагова композиція</vt:lpstr>
      <vt:lpstr>Брандмауер</vt:lpstr>
      <vt:lpstr>Електронне табло</vt:lpstr>
      <vt:lpstr>Маркіз</vt:lpstr>
      <vt:lpstr>Вивіска</vt:lpstr>
      <vt:lpstr>Дорожній покажчик</vt:lpstr>
      <vt:lpstr>Сіті-формат</vt:lpstr>
      <vt:lpstr>Піллар</vt:lpstr>
      <vt:lpstr>Обємно-просторова конструкція</vt:lpstr>
      <vt:lpstr>Плакат</vt:lpstr>
      <vt:lpstr>Штендери </vt:lpstr>
      <vt:lpstr>Кронштейни</vt:lpstr>
      <vt:lpstr>Призма-віжи</vt:lpstr>
      <vt:lpstr>Пілон</vt:lpstr>
      <vt:lpstr>Скролл</vt:lpstr>
      <vt:lpstr>Дюралайт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Зовнішня реклама</dc:title>
  <dc:creator>Людмила</dc:creator>
  <cp:lastModifiedBy>Людмила</cp:lastModifiedBy>
  <cp:revision>6</cp:revision>
  <dcterms:created xsi:type="dcterms:W3CDTF">2018-10-11T09:01:45Z</dcterms:created>
  <dcterms:modified xsi:type="dcterms:W3CDTF">2018-11-07T10:09:51Z</dcterms:modified>
</cp:coreProperties>
</file>