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83" r:id="rId6"/>
    <p:sldId id="284" r:id="rId7"/>
    <p:sldId id="259" r:id="rId8"/>
    <p:sldId id="285" r:id="rId9"/>
    <p:sldId id="260" r:id="rId10"/>
    <p:sldId id="281" r:id="rId11"/>
    <p:sldId id="286" r:id="rId12"/>
    <p:sldId id="287" r:id="rId13"/>
    <p:sldId id="261" r:id="rId14"/>
    <p:sldId id="275" r:id="rId15"/>
    <p:sldId id="277" r:id="rId16"/>
    <p:sldId id="278" r:id="rId17"/>
    <p:sldId id="279" r:id="rId18"/>
    <p:sldId id="280" r:id="rId19"/>
    <p:sldId id="28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0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9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2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6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33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lumMod val="20000"/>
                <a:lumOff val="80000"/>
              </a:schemeClr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D4BD-23C1-4379-9C42-125DA4540206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D2ED-7FB4-445C-BBEE-D9A4AEB18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297-17" TargetMode="External"/><Relationship Id="rId2" Type="http://schemas.openxmlformats.org/officeDocument/2006/relationships/hyperlink" Target="https://zakon.rada.gov.ua/laws/show/2657-12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4.rada.gov.ua/laws/show/280/97-%D0%B2%D1%80" TargetMode="External"/><Relationship Id="rId2" Type="http://schemas.openxmlformats.org/officeDocument/2006/relationships/hyperlink" Target="https://zakon.rada.gov.ua/laws/show/2671-19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" y="1122363"/>
            <a:ext cx="12024360" cy="2387600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1750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2568257"/>
            <a:ext cx="5229225" cy="34861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452" y="557784"/>
            <a:ext cx="11486324" cy="1499616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належать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догляду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державно-приватного партнерства, конкурсу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комплексного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01" t="11066" r="31450" b="21201"/>
          <a:stretch/>
        </p:blipFill>
        <p:spPr>
          <a:xfrm>
            <a:off x="2761488" y="131950"/>
            <a:ext cx="6556248" cy="66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97" t="16425" r="31384" b="29056"/>
          <a:stretch/>
        </p:blipFill>
        <p:spPr>
          <a:xfrm>
            <a:off x="1207008" y="-108989"/>
            <a:ext cx="8750808" cy="69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036" y="1325880"/>
            <a:ext cx="11559476" cy="381158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реінтеграція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натуральна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посередництво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догляд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опорно-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пересуваються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кріслах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колісних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переклад жестовою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інклюзивного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притулку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дітей-сиріт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догляд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видно,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᾿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387621"/>
            <a:ext cx="110810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6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16" y="0"/>
            <a:ext cx="11632628" cy="694944"/>
          </a:xfrm>
        </p:spPr>
        <p:txBody>
          <a:bodyPr/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соцпослуг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580" y="694944"/>
            <a:ext cx="11413172" cy="3811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них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відмовитись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вчинили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 направлено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дозволено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ВИПАДКУ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шляхом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el-G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᾿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такими: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особи/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особи/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фахівець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перенаправляє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факту СЖО, але 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шляху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4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708" y="987425"/>
            <a:ext cx="10151300" cy="3811588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догляду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центрах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закладах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СЖО.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доступу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інформацію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захист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персональних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потреб,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4632" y="357173"/>
            <a:ext cx="931773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Реєстр</a:t>
            </a: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соцпослуг</a:t>
            </a: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8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Класифікатор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соцпослуг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92" y="2181225"/>
            <a:ext cx="4572000" cy="2943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00" y="1865376"/>
            <a:ext cx="3932237" cy="3811588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закону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сім’єю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особи/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статусу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громаду.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типами,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строками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Класифікатора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долучитися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2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7140" y="201168"/>
            <a:ext cx="11422316" cy="6364224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належать: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порядок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з будь-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особи/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особам/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та/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(шляхом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державно-приватного партнерства, конкурсу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2 і 3 ч. 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особам/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у порядку,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КМУ;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1420" y="502920"/>
            <a:ext cx="12010580" cy="3675888"/>
          </a:xfrm>
        </p:spPr>
        <p:txBody>
          <a:bodyPr>
            <a:no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той же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 Закон 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(шляхом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державно-приватного партнерства, конкурсу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та/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більш-менш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мережею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сектора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проблемою.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той же час,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незрозумілим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пакетом, та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Побоїмося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ОМС.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тих,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54" y="4334256"/>
            <a:ext cx="2857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64" y="356616"/>
            <a:ext cx="9364916" cy="16002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Я К У Ю  З А   У В А Г У!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89" y="0"/>
            <a:ext cx="6893052" cy="6893052"/>
          </a:xfrm>
        </p:spPr>
      </p:pic>
    </p:spTree>
    <p:extLst>
      <p:ext uri="{BB962C8B-B14F-4D97-AF65-F5344CB8AC3E}">
        <p14:creationId xmlns:p14="http://schemas.microsoft.com/office/powerpoint/2010/main" val="172730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828800"/>
            <a:ext cx="12192000" cy="38115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Як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</a:t>
            </a:r>
          </a:p>
        </p:txBody>
      </p:sp>
    </p:spTree>
    <p:extLst>
      <p:ext uri="{BB962C8B-B14F-4D97-AF65-F5344CB8AC3E}">
        <p14:creationId xmlns:p14="http://schemas.microsoft.com/office/powerpoint/2010/main" val="12332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19141" cy="16002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515227" cy="3811588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ОМС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ісцевого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самоврядування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 – об’єднана територіальна громада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СЖО – складні життєві обставини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772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83208"/>
            <a:ext cx="12192000" cy="5227320"/>
          </a:xfrm>
        </p:spPr>
        <p:txBody>
          <a:bodyPr>
            <a:noAutofit/>
          </a:bodyPr>
          <a:lstStyle/>
          <a:p>
            <a:pPr marL="457200" indent="-457200" algn="ctr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соціально-демографічних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вразливі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особи/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Порядок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адміністративно-територіальної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765" t="11158" r="30050" b="8513"/>
          <a:stretch/>
        </p:blipFill>
        <p:spPr>
          <a:xfrm>
            <a:off x="-256032" y="0"/>
            <a:ext cx="6263640" cy="6871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1575" t="55195" r="32725" b="28800"/>
          <a:stretch/>
        </p:blipFill>
        <p:spPr>
          <a:xfrm>
            <a:off x="5737020" y="121298"/>
            <a:ext cx="6239656" cy="1573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0535" t="48707" r="32194" b="17823"/>
          <a:stretch/>
        </p:blipFill>
        <p:spPr>
          <a:xfrm>
            <a:off x="6332236" y="2621901"/>
            <a:ext cx="5319812" cy="26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89" t="16871" r="31198" b="24082"/>
          <a:stretch/>
        </p:blipFill>
        <p:spPr>
          <a:xfrm>
            <a:off x="2136709" y="158620"/>
            <a:ext cx="7492481" cy="65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9560" y="701040"/>
            <a:ext cx="11795760" cy="5288280"/>
          </a:xfrm>
        </p:spPr>
        <p:txBody>
          <a:bodyPr>
            <a:no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плати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пожертвувань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заборонених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Оплата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доходу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8412" y="60960"/>
            <a:ext cx="10178732" cy="50292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3696654"/>
            <a:ext cx="3138561" cy="27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90" t="9082" r="29374" b="8166"/>
          <a:stretch/>
        </p:blipFill>
        <p:spPr>
          <a:xfrm>
            <a:off x="1892808" y="73152"/>
            <a:ext cx="7571232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654220" cy="4937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124" y="886968"/>
            <a:ext cx="11989244" cy="381158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провадять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України.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державного,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державного/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належать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фінансується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бюджету/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бюджетів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ОМС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виконавчі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Прикінцевими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Закону № 2671"/>
              </a:rPr>
              <a:t>Закону № 2671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вносяться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Закону </a:t>
            </a:r>
            <a:r>
              <a:rPr lang="ru-RU" altLang="ru-RU" sz="1400" dirty="0" err="1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України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 </a:t>
            </a:r>
            <a:r>
              <a:rPr lang="ru-RU" altLang="ru-RU" sz="1400" dirty="0" err="1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від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 21.05.1997 № 280/97-ВР «Про </a:t>
            </a:r>
            <a:r>
              <a:rPr lang="ru-RU" altLang="ru-RU" sz="1400" dirty="0" err="1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місцеве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 </a:t>
            </a:r>
            <a:r>
              <a:rPr lang="ru-RU" altLang="ru-RU" sz="1400" dirty="0" err="1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самоврядування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 в </a:t>
            </a:r>
            <a:r>
              <a:rPr lang="ru-RU" altLang="ru-RU" sz="1400" dirty="0" err="1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Україні</a:t>
            </a:r>
            <a:r>
              <a:rPr lang="ru-RU" altLang="ru-RU" sz="1400" dirty="0">
                <a:solidFill>
                  <a:srgbClr val="26539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Закону України від 21.05.1997 № 280/97-ВР «Про місцеве самоврядування в Україні»"/>
              </a:rPr>
              <a:t>»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до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відання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обласного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рад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громад,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«а» ч. 1 ст. 34,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alt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закону.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конкретно, то до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надавачів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державного/</a:t>
            </a:r>
            <a:r>
              <a:rPr lang="ru-RU" altLang="ru-RU" sz="1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alt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сектору належать: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709325"/>
              </p:ext>
            </p:extLst>
          </p:nvPr>
        </p:nvGraphicFramePr>
        <p:xfrm>
          <a:off x="237744" y="4781410"/>
          <a:ext cx="11759184" cy="1553261"/>
        </p:xfrm>
        <a:graphic>
          <a:graphicData uri="http://schemas.openxmlformats.org/drawingml/2006/table">
            <a:tbl>
              <a:tblPr/>
              <a:tblGrid>
                <a:gridCol w="527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64008" marB="64008">
                    <a:lnL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установи/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соціальних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послуг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стаціонарні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реабілітаційні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тимчасового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перебування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64008" marB="64008">
                    <a:lnL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1405"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64008" marB="64008">
                    <a:lnL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установи/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заклади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соціальної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обслуговування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у тому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числі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спеціалізовані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підтримки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осіб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постраждалих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домашнього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насильства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ознакою</a:t>
                      </a:r>
                      <a:r>
                        <a:rPr lang="ru-RU" sz="1600" b="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статі</a:t>
                      </a:r>
                      <a:endParaRPr lang="ru-RU" sz="1600" b="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64008" marB="64008">
                    <a:lnL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A8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2268</Words>
  <Application>Microsoft Office PowerPoint</Application>
  <PresentationFormat>Широкоэкранный</PresentationFormat>
  <Paragraphs>112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Закон України «Про соціальні послуги»</vt:lpstr>
      <vt:lpstr>Презентация PowerPoint</vt:lpstr>
      <vt:lpstr>Використані  скорочення</vt:lpstr>
      <vt:lpstr>Як здійснюється соціальна робота в громаді?</vt:lpstr>
      <vt:lpstr>Презентация PowerPoint</vt:lpstr>
      <vt:lpstr>Презентация PowerPoint</vt:lpstr>
      <vt:lpstr>Вирішення питань фінансування</vt:lpstr>
      <vt:lpstr>Презентация PowerPoint</vt:lpstr>
      <vt:lpstr>Визначення надавачів соціальних послуг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Обов’язкове надання соцпослуг</vt:lpstr>
      <vt:lpstr>Реєстр соцпослуг  </vt:lpstr>
      <vt:lpstr>Класифікатор соцпослуг </vt:lpstr>
      <vt:lpstr>Презентация PowerPoint</vt:lpstr>
      <vt:lpstr>Презентация PowerPoint</vt:lpstr>
      <vt:lpstr>Д Я К У Ю  З А   У В А Г 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ЗУ  «Про добровільне об’єднання територіальних громад»</dc:title>
  <dc:creator>Анна Штефан</dc:creator>
  <cp:lastModifiedBy>Ganna</cp:lastModifiedBy>
  <cp:revision>12</cp:revision>
  <dcterms:created xsi:type="dcterms:W3CDTF">2019-12-01T09:30:58Z</dcterms:created>
  <dcterms:modified xsi:type="dcterms:W3CDTF">2020-08-30T18:54:33Z</dcterms:modified>
</cp:coreProperties>
</file>