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F1F1F1"/>
    <a:srgbClr val="0F2741"/>
    <a:srgbClr val="001736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4D54214-4C34-45CD-A0D3-CCB871AD8B49}">
      <dgm:prSet/>
      <dgm:spPr/>
      <dgm:t>
        <a:bodyPr/>
        <a:lstStyle/>
        <a:p>
          <a:r>
            <a:rPr lang="ru-RU" dirty="0" smtClean="0"/>
            <a:t>коли і де народжується хорор</a:t>
          </a:r>
        </a:p>
      </dgm:t>
    </dgm:pt>
    <dgm:pt modelId="{D8FFE55F-5083-4CD7-97FD-8A0A3157ACD7}" type="parTrans" cxnId="{7785E542-BF4C-4417-BB6D-64641C3EB5FB}">
      <dgm:prSet/>
      <dgm:spPr/>
      <dgm:t>
        <a:bodyPr/>
        <a:lstStyle/>
        <a:p>
          <a:endParaRPr lang="ru-RU"/>
        </a:p>
      </dgm:t>
    </dgm:pt>
    <dgm:pt modelId="{D91499AA-F2C4-4218-9485-F9FC6452395D}" type="sibTrans" cxnId="{7785E542-BF4C-4417-BB6D-64641C3EB5FB}">
      <dgm:prSet/>
      <dgm:spPr/>
      <dgm:t>
        <a:bodyPr/>
        <a:lstStyle/>
        <a:p>
          <a:endParaRPr lang="ru-RU"/>
        </a:p>
      </dgm:t>
    </dgm:pt>
    <dgm:pt modelId="{5213E2F0-109B-413B-9F6E-3C326EFB074A}">
      <dgm:prSet/>
      <dgm:spPr/>
      <dgm:t>
        <a:bodyPr/>
        <a:lstStyle/>
        <a:p>
          <a:r>
            <a:rPr lang="ru-RU" dirty="0" smtClean="0"/>
            <a:t>що спільного між зомбі-хорором та скандинавською міфологією</a:t>
          </a:r>
        </a:p>
      </dgm:t>
    </dgm:pt>
    <dgm:pt modelId="{020AB197-ADB6-4D0A-B867-02023A82E8FD}" type="parTrans" cxnId="{5B57DAA8-A875-4F7B-9F5A-8918F6A991DB}">
      <dgm:prSet/>
      <dgm:spPr/>
      <dgm:t>
        <a:bodyPr/>
        <a:lstStyle/>
        <a:p>
          <a:endParaRPr lang="ru-RU"/>
        </a:p>
      </dgm:t>
    </dgm:pt>
    <dgm:pt modelId="{5E7D1FA9-CFAB-4880-8ABF-1549E44F592C}" type="sibTrans" cxnId="{5B57DAA8-A875-4F7B-9F5A-8918F6A991DB}">
      <dgm:prSet/>
      <dgm:spPr/>
      <dgm:t>
        <a:bodyPr/>
        <a:lstStyle/>
        <a:p>
          <a:endParaRPr lang="ru-RU"/>
        </a:p>
      </dgm:t>
    </dgm:pt>
    <dgm:pt modelId="{0BA9864E-AB9C-4CF7-B411-0ED4A2BA85C9}">
      <dgm:prSet/>
      <dgm:spPr/>
      <dgm:t>
        <a:bodyPr/>
        <a:lstStyle/>
        <a:p>
          <a:r>
            <a:rPr lang="ru-RU" dirty="0" smtClean="0"/>
            <a:t>чого найбльше боїться людина</a:t>
          </a:r>
        </a:p>
      </dgm:t>
    </dgm:pt>
    <dgm:pt modelId="{AC7CDA66-C3A5-4971-BCEB-1A566554DB12}" type="parTrans" cxnId="{1B04BF4D-6BAA-44CB-85D4-BFFBCF741EF9}">
      <dgm:prSet/>
      <dgm:spPr/>
      <dgm:t>
        <a:bodyPr/>
        <a:lstStyle/>
        <a:p>
          <a:endParaRPr lang="ru-RU"/>
        </a:p>
      </dgm:t>
    </dgm:pt>
    <dgm:pt modelId="{5EABAFCE-A638-4713-9217-BFBBA9F75628}" type="sibTrans" cxnId="{1B04BF4D-6BAA-44CB-85D4-BFFBCF741EF9}">
      <dgm:prSet/>
      <dgm:spPr/>
      <dgm:t>
        <a:bodyPr/>
        <a:lstStyle/>
        <a:p>
          <a:endParaRPr lang="ru-RU"/>
        </a:p>
      </dgm:t>
    </dgm:pt>
    <dgm:pt modelId="{B37C9B57-63B2-43C2-B575-9B74FA74F866}">
      <dgm:prSet/>
      <dgm:spPr/>
      <dgm:t>
        <a:bodyPr/>
        <a:lstStyle/>
        <a:p>
          <a:r>
            <a:rPr lang="ru-RU" dirty="0" smtClean="0"/>
            <a:t>чи справді Авраам Лінкольн та королева Вікторія боролися із зомбі та вампірами</a:t>
          </a:r>
        </a:p>
      </dgm:t>
    </dgm:pt>
    <dgm:pt modelId="{85D46538-DAD1-418A-A5C0-55A533ACA3A1}" type="parTrans" cxnId="{4E4E9E7F-F279-4280-989D-6F387288F8EF}">
      <dgm:prSet/>
      <dgm:spPr/>
      <dgm:t>
        <a:bodyPr/>
        <a:lstStyle/>
        <a:p>
          <a:endParaRPr lang="ru-RU"/>
        </a:p>
      </dgm:t>
    </dgm:pt>
    <dgm:pt modelId="{0E992A7E-595C-488D-BEEF-C32099C71862}" type="sibTrans" cxnId="{4E4E9E7F-F279-4280-989D-6F387288F8EF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12482A-2421-4782-80A0-7EF6E92E7C0E}" type="pres">
      <dgm:prSet presAssocID="{5213E2F0-109B-413B-9F6E-3C326EFB07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FFB1-B2AC-4856-8AA9-87C614F7F7E2}" type="pres">
      <dgm:prSet presAssocID="{5E7D1FA9-CFAB-4880-8ABF-1549E44F592C}" presName="sibTrans" presStyleCnt="0"/>
      <dgm:spPr/>
    </dgm:pt>
    <dgm:pt modelId="{F6F48A96-3D0E-43CA-86A5-00767119C832}" type="pres">
      <dgm:prSet presAssocID="{B4D54214-4C34-45CD-A0D3-CCB871AD8B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EBD9C-9135-42C7-A7E1-EF20DFD9797C}" type="pres">
      <dgm:prSet presAssocID="{D91499AA-F2C4-4218-9485-F9FC6452395D}" presName="sibTrans" presStyleCnt="0"/>
      <dgm:spPr/>
    </dgm:pt>
    <dgm:pt modelId="{6A37904B-EF4B-4BF4-ACE8-CEB3E82EF29E}" type="pres">
      <dgm:prSet presAssocID="{B37C9B57-63B2-43C2-B575-9B74FA74F8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387D9-D25F-4CE7-AFAB-F90EA7FE23C0}" type="pres">
      <dgm:prSet presAssocID="{0E992A7E-595C-488D-BEEF-C32099C71862}" presName="sibTrans" presStyleCnt="0"/>
      <dgm:spPr/>
    </dgm:pt>
    <dgm:pt modelId="{B8CD7707-070A-40CE-BE0F-A1502B456792}" type="pres">
      <dgm:prSet presAssocID="{0BA9864E-AB9C-4CF7-B411-0ED4A2BA85C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E9E7F-F279-4280-989D-6F387288F8EF}" srcId="{5FBEC3CD-212C-4B0A-B2E8-68BFF939658A}" destId="{B37C9B57-63B2-43C2-B575-9B74FA74F866}" srcOrd="2" destOrd="0" parTransId="{85D46538-DAD1-418A-A5C0-55A533ACA3A1}" sibTransId="{0E992A7E-595C-488D-BEEF-C32099C71862}"/>
    <dgm:cxn modelId="{3B68D139-D664-428F-867C-6A0A8FCA46CA}" type="presOf" srcId="{5213E2F0-109B-413B-9F6E-3C326EFB074A}" destId="{2412482A-2421-4782-80A0-7EF6E92E7C0E}" srcOrd="0" destOrd="0" presId="urn:microsoft.com/office/officeart/2005/8/layout/default"/>
    <dgm:cxn modelId="{B48E0E7E-384D-4F38-BEB4-14FE68635EE4}" type="presOf" srcId="{B37C9B57-63B2-43C2-B575-9B74FA74F866}" destId="{6A37904B-EF4B-4BF4-ACE8-CEB3E82EF29E}" srcOrd="0" destOrd="0" presId="urn:microsoft.com/office/officeart/2005/8/layout/default"/>
    <dgm:cxn modelId="{C0ADDE23-C4A6-4C29-B07E-7A98D9E8262D}" type="presOf" srcId="{B4D54214-4C34-45CD-A0D3-CCB871AD8B49}" destId="{F6F48A96-3D0E-43CA-86A5-00767119C832}" srcOrd="0" destOrd="0" presId="urn:microsoft.com/office/officeart/2005/8/layout/default"/>
    <dgm:cxn modelId="{7785E542-BF4C-4417-BB6D-64641C3EB5FB}" srcId="{5FBEC3CD-212C-4B0A-B2E8-68BFF939658A}" destId="{B4D54214-4C34-45CD-A0D3-CCB871AD8B49}" srcOrd="1" destOrd="0" parTransId="{D8FFE55F-5083-4CD7-97FD-8A0A3157ACD7}" sibTransId="{D91499AA-F2C4-4218-9485-F9FC6452395D}"/>
    <dgm:cxn modelId="{1B04BF4D-6BAA-44CB-85D4-BFFBCF741EF9}" srcId="{5FBEC3CD-212C-4B0A-B2E8-68BFF939658A}" destId="{0BA9864E-AB9C-4CF7-B411-0ED4A2BA85C9}" srcOrd="3" destOrd="0" parTransId="{AC7CDA66-C3A5-4971-BCEB-1A566554DB12}" sibTransId="{5EABAFCE-A638-4713-9217-BFBBA9F75628}"/>
    <dgm:cxn modelId="{A1B2C14E-41E9-4849-80BD-1290DF098D6D}" type="presOf" srcId="{0BA9864E-AB9C-4CF7-B411-0ED4A2BA85C9}" destId="{B8CD7707-070A-40CE-BE0F-A1502B456792}" srcOrd="0" destOrd="0" presId="urn:microsoft.com/office/officeart/2005/8/layout/default"/>
    <dgm:cxn modelId="{5B57DAA8-A875-4F7B-9F5A-8918F6A991DB}" srcId="{5FBEC3CD-212C-4B0A-B2E8-68BFF939658A}" destId="{5213E2F0-109B-413B-9F6E-3C326EFB074A}" srcOrd="0" destOrd="0" parTransId="{020AB197-ADB6-4D0A-B867-02023A82E8FD}" sibTransId="{5E7D1FA9-CFAB-4880-8ABF-1549E44F592C}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3A5BA976-6C5C-4774-B6BA-D0C7895116F3}" type="presParOf" srcId="{781335D3-E4ED-4EF2-A91F-C829B21D9BE3}" destId="{2412482A-2421-4782-80A0-7EF6E92E7C0E}" srcOrd="0" destOrd="0" presId="urn:microsoft.com/office/officeart/2005/8/layout/default"/>
    <dgm:cxn modelId="{25BEDA94-5253-4B63-84C2-72C1FE0446E9}" type="presParOf" srcId="{781335D3-E4ED-4EF2-A91F-C829B21D9BE3}" destId="{3928FFB1-B2AC-4856-8AA9-87C614F7F7E2}" srcOrd="1" destOrd="0" presId="urn:microsoft.com/office/officeart/2005/8/layout/default"/>
    <dgm:cxn modelId="{0CC2D33D-BE17-4A44-83CB-2A2895F42CEC}" type="presParOf" srcId="{781335D3-E4ED-4EF2-A91F-C829B21D9BE3}" destId="{F6F48A96-3D0E-43CA-86A5-00767119C832}" srcOrd="2" destOrd="0" presId="urn:microsoft.com/office/officeart/2005/8/layout/default"/>
    <dgm:cxn modelId="{DF63A479-167F-42EC-B3E4-D59BCFD8FC09}" type="presParOf" srcId="{781335D3-E4ED-4EF2-A91F-C829B21D9BE3}" destId="{FC2EBD9C-9135-42C7-A7E1-EF20DFD9797C}" srcOrd="3" destOrd="0" presId="urn:microsoft.com/office/officeart/2005/8/layout/default"/>
    <dgm:cxn modelId="{E1C2D1C0-5FC1-438D-959E-937FCDD53A88}" type="presParOf" srcId="{781335D3-E4ED-4EF2-A91F-C829B21D9BE3}" destId="{6A37904B-EF4B-4BF4-ACE8-CEB3E82EF29E}" srcOrd="4" destOrd="0" presId="urn:microsoft.com/office/officeart/2005/8/layout/default"/>
    <dgm:cxn modelId="{1284B13A-8037-406D-BE23-E252B2947EFB}" type="presParOf" srcId="{781335D3-E4ED-4EF2-A91F-C829B21D9BE3}" destId="{47C387D9-D25F-4CE7-AFAB-F90EA7FE23C0}" srcOrd="5" destOrd="0" presId="urn:microsoft.com/office/officeart/2005/8/layout/default"/>
    <dgm:cxn modelId="{6FA2C060-93F2-441F-825C-DBEC0139F467}" type="presParOf" srcId="{781335D3-E4ED-4EF2-A91F-C829B21D9BE3}" destId="{B8CD7707-070A-40CE-BE0F-A1502B4567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DF8AA-1BE5-4323-88B9-704098EA675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F43E4C8-6754-4557-9A53-F53FF00B47F7}">
      <dgm:prSet/>
      <dgm:spPr/>
      <dgm:t>
        <a:bodyPr/>
        <a:lstStyle/>
        <a:p>
          <a:r>
            <a:rPr lang="ru-RU" smtClean="0"/>
            <a:t>Місце дії – похмура ізольована споруда, яка приховує небезпеку та таємниці. Спочатку це був саме готичний палац («Герой (-ї) + готичний палац»). </a:t>
          </a:r>
          <a:endParaRPr lang="ru-RU"/>
        </a:p>
      </dgm:t>
    </dgm:pt>
    <dgm:pt modelId="{4FA289CE-04AE-4C6A-9F17-6F38EF0C3471}" type="parTrans" cxnId="{13943347-B256-423A-ABCF-08AA382BB54C}">
      <dgm:prSet/>
      <dgm:spPr/>
      <dgm:t>
        <a:bodyPr/>
        <a:lstStyle/>
        <a:p>
          <a:endParaRPr lang="ru-RU"/>
        </a:p>
      </dgm:t>
    </dgm:pt>
    <dgm:pt modelId="{17E84407-4161-45B1-8651-1961A5749F4D}" type="sibTrans" cxnId="{13943347-B256-423A-ABCF-08AA382BB54C}">
      <dgm:prSet/>
      <dgm:spPr/>
      <dgm:t>
        <a:bodyPr/>
        <a:lstStyle/>
        <a:p>
          <a:endParaRPr lang="ru-RU"/>
        </a:p>
      </dgm:t>
    </dgm:pt>
    <dgm:pt modelId="{0C3BE6AC-872D-47AD-A263-33BBC4669B63}">
      <dgm:prSet/>
      <dgm:spPr/>
      <dgm:t>
        <a:bodyPr/>
        <a:lstStyle/>
        <a:p>
          <a:r>
            <a:rPr lang="ru-RU" smtClean="0"/>
            <a:t>«Герой (-ї) + ізольована небезпечна/таємнича локація». </a:t>
          </a:r>
          <a:endParaRPr lang="ru-RU"/>
        </a:p>
      </dgm:t>
    </dgm:pt>
    <dgm:pt modelId="{96FCBAF3-E59D-470F-82AA-BC67648DE198}" type="parTrans" cxnId="{A70AC182-FCFE-42A6-BCE6-20434916E3A8}">
      <dgm:prSet/>
      <dgm:spPr/>
      <dgm:t>
        <a:bodyPr/>
        <a:lstStyle/>
        <a:p>
          <a:endParaRPr lang="ru-RU"/>
        </a:p>
      </dgm:t>
    </dgm:pt>
    <dgm:pt modelId="{A62E7B70-E58C-4B32-96B5-E6460892CC06}" type="sibTrans" cxnId="{A70AC182-FCFE-42A6-BCE6-20434916E3A8}">
      <dgm:prSet/>
      <dgm:spPr/>
      <dgm:t>
        <a:bodyPr/>
        <a:lstStyle/>
        <a:p>
          <a:endParaRPr lang="ru-RU"/>
        </a:p>
      </dgm:t>
    </dgm:pt>
    <dgm:pt modelId="{EA7194DD-09F9-4B97-946E-57588E5C4113}">
      <dgm:prSet/>
      <dgm:spPr/>
      <dgm:t>
        <a:bodyPr/>
        <a:lstStyle/>
        <a:p>
          <a:r>
            <a:rPr lang="ru-RU" dirty="0" smtClean="0"/>
            <a:t>Герой + </a:t>
          </a:r>
          <a:r>
            <a:rPr lang="ru-RU" dirty="0" err="1" smtClean="0"/>
            <a:t>потойбічна</a:t>
          </a:r>
          <a:r>
            <a:rPr lang="ru-RU" dirty="0" smtClean="0"/>
            <a:t> </a:t>
          </a:r>
          <a:r>
            <a:rPr lang="ru-RU" dirty="0" err="1" smtClean="0"/>
            <a:t>істота</a:t>
          </a:r>
          <a:r>
            <a:rPr lang="ru-RU" dirty="0" smtClean="0"/>
            <a:t> (</a:t>
          </a:r>
          <a:r>
            <a:rPr lang="ru-RU" dirty="0" err="1" smtClean="0"/>
            <a:t>істоти</a:t>
          </a:r>
          <a:r>
            <a:rPr lang="ru-RU" dirty="0" smtClean="0"/>
            <a:t>). </a:t>
          </a:r>
          <a:endParaRPr lang="ru-RU" dirty="0"/>
        </a:p>
      </dgm:t>
    </dgm:pt>
    <dgm:pt modelId="{76253963-8038-4480-AE92-83066E5F378D}" type="parTrans" cxnId="{C65D5BD6-36F3-4318-AE59-0057CD43D924}">
      <dgm:prSet/>
      <dgm:spPr/>
      <dgm:t>
        <a:bodyPr/>
        <a:lstStyle/>
        <a:p>
          <a:endParaRPr lang="ru-RU"/>
        </a:p>
      </dgm:t>
    </dgm:pt>
    <dgm:pt modelId="{5A874796-ED73-476E-9AE5-42FFD35EB2FD}" type="sibTrans" cxnId="{C65D5BD6-36F3-4318-AE59-0057CD43D924}">
      <dgm:prSet/>
      <dgm:spPr/>
      <dgm:t>
        <a:bodyPr/>
        <a:lstStyle/>
        <a:p>
          <a:endParaRPr lang="ru-RU"/>
        </a:p>
      </dgm:t>
    </dgm:pt>
    <dgm:pt modelId="{54139E53-1099-4FDC-A8E2-78B1B4A1AC01}">
      <dgm:prSet/>
      <dgm:spPr/>
      <dgm:t>
        <a:bodyPr/>
        <a:lstStyle/>
        <a:p>
          <a:r>
            <a:rPr lang="ru-RU" dirty="0" err="1" smtClean="0"/>
            <a:t>Родове</a:t>
          </a:r>
          <a:r>
            <a:rPr lang="ru-RU" dirty="0" smtClean="0"/>
            <a:t> </a:t>
          </a:r>
          <a:r>
            <a:rPr lang="ru-RU" dirty="0" err="1" smtClean="0"/>
            <a:t>прокляття</a:t>
          </a:r>
          <a:endParaRPr lang="ru-RU" dirty="0"/>
        </a:p>
      </dgm:t>
    </dgm:pt>
    <dgm:pt modelId="{297C4AF3-B74B-4AA2-97D7-AD848BA1D540}" type="parTrans" cxnId="{90DB3D3D-921E-4030-ACE3-54FA6BFE158E}">
      <dgm:prSet/>
      <dgm:spPr/>
      <dgm:t>
        <a:bodyPr/>
        <a:lstStyle/>
        <a:p>
          <a:endParaRPr lang="ru-RU"/>
        </a:p>
      </dgm:t>
    </dgm:pt>
    <dgm:pt modelId="{C0C0F777-8CEC-46CE-9A62-8347BFCF31EF}" type="sibTrans" cxnId="{90DB3D3D-921E-4030-ACE3-54FA6BFE158E}">
      <dgm:prSet/>
      <dgm:spPr/>
      <dgm:t>
        <a:bodyPr/>
        <a:lstStyle/>
        <a:p>
          <a:endParaRPr lang="ru-RU"/>
        </a:p>
      </dgm:t>
    </dgm:pt>
    <dgm:pt modelId="{058DECA5-9FCF-4ED6-B5C1-CA1421212F16}">
      <dgm:prSet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Компанія</a:t>
          </a:r>
          <a:r>
            <a:rPr lang="ru-RU" dirty="0" smtClean="0"/>
            <a:t> </a:t>
          </a:r>
          <a:r>
            <a:rPr lang="ru-RU" dirty="0" err="1" smtClean="0"/>
            <a:t>приречених</a:t>
          </a:r>
          <a:r>
            <a:rPr lang="ru-RU" dirty="0" smtClean="0"/>
            <a:t>» </a:t>
          </a:r>
          <a:endParaRPr lang="ru-RU" dirty="0"/>
        </a:p>
      </dgm:t>
    </dgm:pt>
    <dgm:pt modelId="{C4C9BEF6-9B16-4598-A56E-9820DEAA2DC1}" type="parTrans" cxnId="{F8A79436-3A3C-4A5E-BBB6-503367665B83}">
      <dgm:prSet/>
      <dgm:spPr/>
      <dgm:t>
        <a:bodyPr/>
        <a:lstStyle/>
        <a:p>
          <a:endParaRPr lang="ru-RU"/>
        </a:p>
      </dgm:t>
    </dgm:pt>
    <dgm:pt modelId="{D8D8889F-1D19-4A01-80DE-9A0ADB4D03E8}" type="sibTrans" cxnId="{F8A79436-3A3C-4A5E-BBB6-503367665B83}">
      <dgm:prSet/>
      <dgm:spPr/>
      <dgm:t>
        <a:bodyPr/>
        <a:lstStyle/>
        <a:p>
          <a:endParaRPr lang="ru-RU"/>
        </a:p>
      </dgm:t>
    </dgm:pt>
    <dgm:pt modelId="{9CE5A4D5-FA08-49D3-97F9-484249A6365D}" type="pres">
      <dgm:prSet presAssocID="{0C7DF8AA-1BE5-4323-88B9-704098EA67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13D0D-9463-4115-9538-000842C8AF6A}" type="pres">
      <dgm:prSet presAssocID="{AF43E4C8-6754-4557-9A53-F53FF00B47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64C13-5FEA-49EE-8841-66BFBD789C90}" type="pres">
      <dgm:prSet presAssocID="{17E84407-4161-45B1-8651-1961A5749F4D}" presName="sibTrans" presStyleCnt="0"/>
      <dgm:spPr/>
    </dgm:pt>
    <dgm:pt modelId="{97D8C60B-C9A7-42CE-9952-D84C93B98DAC}" type="pres">
      <dgm:prSet presAssocID="{0C3BE6AC-872D-47AD-A263-33BBC4669B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1D8A6-2BEB-48AF-8840-F595BE8035B5}" type="pres">
      <dgm:prSet presAssocID="{A62E7B70-E58C-4B32-96B5-E6460892CC06}" presName="sibTrans" presStyleCnt="0"/>
      <dgm:spPr/>
    </dgm:pt>
    <dgm:pt modelId="{B665AC70-F853-4C11-87DA-437937349DE6}" type="pres">
      <dgm:prSet presAssocID="{54139E53-1099-4FDC-A8E2-78B1B4A1AC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740D5-E19C-4A19-AAEA-A855A47F502F}" type="pres">
      <dgm:prSet presAssocID="{C0C0F777-8CEC-46CE-9A62-8347BFCF31EF}" presName="sibTrans" presStyleCnt="0"/>
      <dgm:spPr/>
    </dgm:pt>
    <dgm:pt modelId="{5AF08495-A7F1-44E5-98F2-117D0C46CB8B}" type="pres">
      <dgm:prSet presAssocID="{EA7194DD-09F9-4B97-946E-57588E5C41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87A72-48B9-440A-A61D-776A1679B354}" type="pres">
      <dgm:prSet presAssocID="{5A874796-ED73-476E-9AE5-42FFD35EB2FD}" presName="sibTrans" presStyleCnt="0"/>
      <dgm:spPr/>
    </dgm:pt>
    <dgm:pt modelId="{CA570584-22B8-4AB7-8FAE-BB0A21310A9D}" type="pres">
      <dgm:prSet presAssocID="{058DECA5-9FCF-4ED6-B5C1-CA1421212F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9CBA4-7543-4F63-B745-358A1B045D9E}" type="presOf" srcId="{0C7DF8AA-1BE5-4323-88B9-704098EA6757}" destId="{9CE5A4D5-FA08-49D3-97F9-484249A6365D}" srcOrd="0" destOrd="0" presId="urn:microsoft.com/office/officeart/2005/8/layout/default"/>
    <dgm:cxn modelId="{2F6737EF-526B-46A9-AED6-6E7F0E829DC4}" type="presOf" srcId="{058DECA5-9FCF-4ED6-B5C1-CA1421212F16}" destId="{CA570584-22B8-4AB7-8FAE-BB0A21310A9D}" srcOrd="0" destOrd="0" presId="urn:microsoft.com/office/officeart/2005/8/layout/default"/>
    <dgm:cxn modelId="{C65D5BD6-36F3-4318-AE59-0057CD43D924}" srcId="{0C7DF8AA-1BE5-4323-88B9-704098EA6757}" destId="{EA7194DD-09F9-4B97-946E-57588E5C4113}" srcOrd="3" destOrd="0" parTransId="{76253963-8038-4480-AE92-83066E5F378D}" sibTransId="{5A874796-ED73-476E-9AE5-42FFD35EB2FD}"/>
    <dgm:cxn modelId="{66DF5426-28E7-4D00-9853-0F29364000DF}" type="presOf" srcId="{EA7194DD-09F9-4B97-946E-57588E5C4113}" destId="{5AF08495-A7F1-44E5-98F2-117D0C46CB8B}" srcOrd="0" destOrd="0" presId="urn:microsoft.com/office/officeart/2005/8/layout/default"/>
    <dgm:cxn modelId="{54CF19BF-1C56-447F-B49E-56CE6A91C2E0}" type="presOf" srcId="{AF43E4C8-6754-4557-9A53-F53FF00B47F7}" destId="{26D13D0D-9463-4115-9538-000842C8AF6A}" srcOrd="0" destOrd="0" presId="urn:microsoft.com/office/officeart/2005/8/layout/default"/>
    <dgm:cxn modelId="{13943347-B256-423A-ABCF-08AA382BB54C}" srcId="{0C7DF8AA-1BE5-4323-88B9-704098EA6757}" destId="{AF43E4C8-6754-4557-9A53-F53FF00B47F7}" srcOrd="0" destOrd="0" parTransId="{4FA289CE-04AE-4C6A-9F17-6F38EF0C3471}" sibTransId="{17E84407-4161-45B1-8651-1961A5749F4D}"/>
    <dgm:cxn modelId="{8DFCA42A-1771-45D5-93C1-9128AE0AB17E}" type="presOf" srcId="{0C3BE6AC-872D-47AD-A263-33BBC4669B63}" destId="{97D8C60B-C9A7-42CE-9952-D84C93B98DAC}" srcOrd="0" destOrd="0" presId="urn:microsoft.com/office/officeart/2005/8/layout/default"/>
    <dgm:cxn modelId="{A6DF0FC8-7F10-4334-9838-A232DD51491B}" type="presOf" srcId="{54139E53-1099-4FDC-A8E2-78B1B4A1AC01}" destId="{B665AC70-F853-4C11-87DA-437937349DE6}" srcOrd="0" destOrd="0" presId="urn:microsoft.com/office/officeart/2005/8/layout/default"/>
    <dgm:cxn modelId="{90DB3D3D-921E-4030-ACE3-54FA6BFE158E}" srcId="{0C7DF8AA-1BE5-4323-88B9-704098EA6757}" destId="{54139E53-1099-4FDC-A8E2-78B1B4A1AC01}" srcOrd="2" destOrd="0" parTransId="{297C4AF3-B74B-4AA2-97D7-AD848BA1D540}" sibTransId="{C0C0F777-8CEC-46CE-9A62-8347BFCF31EF}"/>
    <dgm:cxn modelId="{A70AC182-FCFE-42A6-BCE6-20434916E3A8}" srcId="{0C7DF8AA-1BE5-4323-88B9-704098EA6757}" destId="{0C3BE6AC-872D-47AD-A263-33BBC4669B63}" srcOrd="1" destOrd="0" parTransId="{96FCBAF3-E59D-470F-82AA-BC67648DE198}" sibTransId="{A62E7B70-E58C-4B32-96B5-E6460892CC06}"/>
    <dgm:cxn modelId="{F8A79436-3A3C-4A5E-BBB6-503367665B83}" srcId="{0C7DF8AA-1BE5-4323-88B9-704098EA6757}" destId="{058DECA5-9FCF-4ED6-B5C1-CA1421212F16}" srcOrd="4" destOrd="0" parTransId="{C4C9BEF6-9B16-4598-A56E-9820DEAA2DC1}" sibTransId="{D8D8889F-1D19-4A01-80DE-9A0ADB4D03E8}"/>
    <dgm:cxn modelId="{6A1490FE-4F35-4C3B-9089-0DDBBDE6509E}" type="presParOf" srcId="{9CE5A4D5-FA08-49D3-97F9-484249A6365D}" destId="{26D13D0D-9463-4115-9538-000842C8AF6A}" srcOrd="0" destOrd="0" presId="urn:microsoft.com/office/officeart/2005/8/layout/default"/>
    <dgm:cxn modelId="{2D3C0945-70A9-4E9F-85E0-F6B66BADCC02}" type="presParOf" srcId="{9CE5A4D5-FA08-49D3-97F9-484249A6365D}" destId="{EEC64C13-5FEA-49EE-8841-66BFBD789C90}" srcOrd="1" destOrd="0" presId="urn:microsoft.com/office/officeart/2005/8/layout/default"/>
    <dgm:cxn modelId="{5E91A999-7A2F-40C8-8D55-48EFF7D059DE}" type="presParOf" srcId="{9CE5A4D5-FA08-49D3-97F9-484249A6365D}" destId="{97D8C60B-C9A7-42CE-9952-D84C93B98DAC}" srcOrd="2" destOrd="0" presId="urn:microsoft.com/office/officeart/2005/8/layout/default"/>
    <dgm:cxn modelId="{3524D95B-4C04-4F3A-9FE3-DC14D7A17E34}" type="presParOf" srcId="{9CE5A4D5-FA08-49D3-97F9-484249A6365D}" destId="{3561D8A6-2BEB-48AF-8840-F595BE8035B5}" srcOrd="3" destOrd="0" presId="urn:microsoft.com/office/officeart/2005/8/layout/default"/>
    <dgm:cxn modelId="{13B970AA-DCB3-431C-BF1D-567208DC2219}" type="presParOf" srcId="{9CE5A4D5-FA08-49D3-97F9-484249A6365D}" destId="{B665AC70-F853-4C11-87DA-437937349DE6}" srcOrd="4" destOrd="0" presId="urn:microsoft.com/office/officeart/2005/8/layout/default"/>
    <dgm:cxn modelId="{CB8F67C0-CE2B-4BFF-968D-5C7151E847C5}" type="presParOf" srcId="{9CE5A4D5-FA08-49D3-97F9-484249A6365D}" destId="{10C740D5-E19C-4A19-AAEA-A855A47F502F}" srcOrd="5" destOrd="0" presId="urn:microsoft.com/office/officeart/2005/8/layout/default"/>
    <dgm:cxn modelId="{06520871-0D3F-4396-B368-4ECD66BA20D1}" type="presParOf" srcId="{9CE5A4D5-FA08-49D3-97F9-484249A6365D}" destId="{5AF08495-A7F1-44E5-98F2-117D0C46CB8B}" srcOrd="6" destOrd="0" presId="urn:microsoft.com/office/officeart/2005/8/layout/default"/>
    <dgm:cxn modelId="{9ACC7527-D477-44B1-A156-62C6989826AF}" type="presParOf" srcId="{9CE5A4D5-FA08-49D3-97F9-484249A6365D}" destId="{0EA87A72-48B9-440A-A61D-776A1679B354}" srcOrd="7" destOrd="0" presId="urn:microsoft.com/office/officeart/2005/8/layout/default"/>
    <dgm:cxn modelId="{2585B666-1403-4AA0-9ECE-7A6F75A15D53}" type="presParOf" srcId="{9CE5A4D5-FA08-49D3-97F9-484249A6365D}" destId="{CA570584-22B8-4AB7-8FAE-BB0A21310A9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FA7B4-91AB-431B-8E29-5AEF6977B6D3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3223ED4-898D-41E0-9268-C1E3EFAC2913}">
      <dgm:prSet phldrT="[Текст]"/>
      <dgm:spPr/>
      <dgm:t>
        <a:bodyPr/>
        <a:lstStyle/>
        <a:p>
          <a:r>
            <a:rPr lang="uk-UA" dirty="0" smtClean="0"/>
            <a:t>Жах із підсвідомості</a:t>
          </a:r>
          <a:endParaRPr lang="ru-RU" dirty="0"/>
        </a:p>
      </dgm:t>
    </dgm:pt>
    <dgm:pt modelId="{7DEC910C-8BCC-4088-83BC-28BB0F308680}" type="parTrans" cxnId="{1A009F20-D847-4DB4-9C51-17EDDCCDCCE8}">
      <dgm:prSet/>
      <dgm:spPr/>
      <dgm:t>
        <a:bodyPr/>
        <a:lstStyle/>
        <a:p>
          <a:endParaRPr lang="ru-RU"/>
        </a:p>
      </dgm:t>
    </dgm:pt>
    <dgm:pt modelId="{77728E19-F640-47EC-8C49-04FC92C5B06C}" type="sibTrans" cxnId="{1A009F20-D847-4DB4-9C51-17EDDCCDCCE8}">
      <dgm:prSet/>
      <dgm:spPr/>
      <dgm:t>
        <a:bodyPr/>
        <a:lstStyle/>
        <a:p>
          <a:endParaRPr lang="ru-RU"/>
        </a:p>
      </dgm:t>
    </dgm:pt>
    <dgm:pt modelId="{CD6AE59D-E2EB-4B6C-A11C-3FEA770CF942}">
      <dgm:prSet phldrT="[Текст]"/>
      <dgm:spPr/>
      <dgm:t>
        <a:bodyPr/>
        <a:lstStyle/>
        <a:p>
          <a:r>
            <a:rPr lang="uk-UA" dirty="0" smtClean="0"/>
            <a:t>Штучний монстр виходить з під контролю</a:t>
          </a:r>
          <a:endParaRPr lang="ru-RU" dirty="0"/>
        </a:p>
      </dgm:t>
    </dgm:pt>
    <dgm:pt modelId="{45821299-D08A-4D70-AC7F-5AE26D07A585}" type="parTrans" cxnId="{A668DA27-E860-4FDA-B12A-409B646B8BC3}">
      <dgm:prSet/>
      <dgm:spPr/>
      <dgm:t>
        <a:bodyPr/>
        <a:lstStyle/>
        <a:p>
          <a:endParaRPr lang="ru-RU"/>
        </a:p>
      </dgm:t>
    </dgm:pt>
    <dgm:pt modelId="{A580DD2F-58B6-4E65-8619-B60E3C9AB5A8}" type="sibTrans" cxnId="{A668DA27-E860-4FDA-B12A-409B646B8BC3}">
      <dgm:prSet/>
      <dgm:spPr/>
      <dgm:t>
        <a:bodyPr/>
        <a:lstStyle/>
        <a:p>
          <a:endParaRPr lang="ru-RU"/>
        </a:p>
      </dgm:t>
    </dgm:pt>
    <dgm:pt modelId="{F3C20FD0-3D7C-4ED4-B035-BD56123F9BF7}">
      <dgm:prSet phldrT="[Текст]"/>
      <dgm:spPr/>
      <dgm:t>
        <a:bodyPr/>
        <a:lstStyle/>
        <a:p>
          <a:r>
            <a:rPr lang="uk-UA" dirty="0" err="1" smtClean="0"/>
            <a:t>Двоєсвіт</a:t>
          </a:r>
          <a:endParaRPr lang="ru-RU" dirty="0"/>
        </a:p>
      </dgm:t>
    </dgm:pt>
    <dgm:pt modelId="{0F6CC763-FC5D-46EA-9781-1182F9743F77}" type="parTrans" cxnId="{B5688408-443D-48DA-BCE4-4ADC979A3978}">
      <dgm:prSet/>
      <dgm:spPr/>
      <dgm:t>
        <a:bodyPr/>
        <a:lstStyle/>
        <a:p>
          <a:endParaRPr lang="ru-RU"/>
        </a:p>
      </dgm:t>
    </dgm:pt>
    <dgm:pt modelId="{CA47363D-7613-4B26-A818-07ED7B1C75E7}" type="sibTrans" cxnId="{B5688408-443D-48DA-BCE4-4ADC979A3978}">
      <dgm:prSet/>
      <dgm:spPr/>
      <dgm:t>
        <a:bodyPr/>
        <a:lstStyle/>
        <a:p>
          <a:endParaRPr lang="ru-RU"/>
        </a:p>
      </dgm:t>
    </dgm:pt>
    <dgm:pt modelId="{2718A918-D1F2-464F-9CAE-26A513D3C469}">
      <dgm:prSet/>
      <dgm:spPr/>
      <dgm:t>
        <a:bodyPr/>
        <a:lstStyle/>
        <a:p>
          <a:r>
            <a:rPr lang="uk-UA" dirty="0" smtClean="0"/>
            <a:t>Корабель мертвих </a:t>
          </a:r>
          <a:endParaRPr lang="ru-RU" dirty="0"/>
        </a:p>
      </dgm:t>
    </dgm:pt>
    <dgm:pt modelId="{C6118E19-CFFE-4678-B682-4D14B1F0F02C}" type="parTrans" cxnId="{40841E3F-492E-4DA9-A301-6A4270D65A5C}">
      <dgm:prSet/>
      <dgm:spPr/>
      <dgm:t>
        <a:bodyPr/>
        <a:lstStyle/>
        <a:p>
          <a:endParaRPr lang="ru-RU"/>
        </a:p>
      </dgm:t>
    </dgm:pt>
    <dgm:pt modelId="{278C82B9-B49E-4260-A167-F4FD40A53205}" type="sibTrans" cxnId="{40841E3F-492E-4DA9-A301-6A4270D65A5C}">
      <dgm:prSet/>
      <dgm:spPr/>
      <dgm:t>
        <a:bodyPr/>
        <a:lstStyle/>
        <a:p>
          <a:endParaRPr lang="ru-RU"/>
        </a:p>
      </dgm:t>
    </dgm:pt>
    <dgm:pt modelId="{F18184AC-02B7-4C36-8CB6-9E8E8C30E9DE}">
      <dgm:prSet/>
      <dgm:spPr/>
      <dgm:t>
        <a:bodyPr/>
        <a:lstStyle/>
        <a:p>
          <a:r>
            <a:rPr lang="uk-UA" dirty="0" smtClean="0"/>
            <a:t>Темний двійник </a:t>
          </a:r>
          <a:endParaRPr lang="ru-RU" dirty="0"/>
        </a:p>
      </dgm:t>
    </dgm:pt>
    <dgm:pt modelId="{F38A9A92-BF8F-4F78-A31B-31F04C406021}" type="parTrans" cxnId="{C0749EC5-FC0E-483D-A3E3-3B19DC7D11AB}">
      <dgm:prSet/>
      <dgm:spPr/>
      <dgm:t>
        <a:bodyPr/>
        <a:lstStyle/>
        <a:p>
          <a:endParaRPr lang="ru-RU"/>
        </a:p>
      </dgm:t>
    </dgm:pt>
    <dgm:pt modelId="{4D1AD1BE-495C-454A-BA58-83653FFDF936}" type="sibTrans" cxnId="{C0749EC5-FC0E-483D-A3E3-3B19DC7D11AB}">
      <dgm:prSet/>
      <dgm:spPr/>
      <dgm:t>
        <a:bodyPr/>
        <a:lstStyle/>
        <a:p>
          <a:endParaRPr lang="ru-RU"/>
        </a:p>
      </dgm:t>
    </dgm:pt>
    <dgm:pt modelId="{A027B033-7B16-4E23-91EF-30B41D8026A9}" type="pres">
      <dgm:prSet presAssocID="{833FA7B4-91AB-431B-8E29-5AEF6977B6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C487A-9987-4A20-83AC-F516182E7FB5}" type="pres">
      <dgm:prSet presAssocID="{F3223ED4-898D-41E0-9268-C1E3EFAC2913}" presName="comp" presStyleCnt="0"/>
      <dgm:spPr/>
    </dgm:pt>
    <dgm:pt modelId="{D698CE21-3A0C-424A-9D00-140BDD01C47A}" type="pres">
      <dgm:prSet presAssocID="{F3223ED4-898D-41E0-9268-C1E3EFAC2913}" presName="box" presStyleLbl="node1" presStyleIdx="0" presStyleCnt="5"/>
      <dgm:spPr/>
      <dgm:t>
        <a:bodyPr/>
        <a:lstStyle/>
        <a:p>
          <a:endParaRPr lang="ru-RU"/>
        </a:p>
      </dgm:t>
    </dgm:pt>
    <dgm:pt modelId="{DFE99087-9B26-40CE-A1FD-DF33AC0C8C47}" type="pres">
      <dgm:prSet presAssocID="{F3223ED4-898D-41E0-9268-C1E3EFAC2913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9D1831-E10B-414B-BD37-B4753D2B910A}" type="pres">
      <dgm:prSet presAssocID="{F3223ED4-898D-41E0-9268-C1E3EFAC291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6C5F7-715B-4757-8A38-36120E2E6877}" type="pres">
      <dgm:prSet presAssocID="{77728E19-F640-47EC-8C49-04FC92C5B06C}" presName="spacer" presStyleCnt="0"/>
      <dgm:spPr/>
    </dgm:pt>
    <dgm:pt modelId="{C1050642-FBC5-4DA8-AD44-59C198DA1BC6}" type="pres">
      <dgm:prSet presAssocID="{CD6AE59D-E2EB-4B6C-A11C-3FEA770CF942}" presName="comp" presStyleCnt="0"/>
      <dgm:spPr/>
    </dgm:pt>
    <dgm:pt modelId="{8AC65CA3-A3E5-41EB-8A9A-EA9B9CBEA487}" type="pres">
      <dgm:prSet presAssocID="{CD6AE59D-E2EB-4B6C-A11C-3FEA770CF942}" presName="box" presStyleLbl="node1" presStyleIdx="1" presStyleCnt="5"/>
      <dgm:spPr/>
      <dgm:t>
        <a:bodyPr/>
        <a:lstStyle/>
        <a:p>
          <a:endParaRPr lang="ru-RU"/>
        </a:p>
      </dgm:t>
    </dgm:pt>
    <dgm:pt modelId="{438AAF45-6533-436A-B6E5-F1191BAA3784}" type="pres">
      <dgm:prSet presAssocID="{CD6AE59D-E2EB-4B6C-A11C-3FEA770CF942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AF261A-4B2C-49AB-BA1F-6EACDB193319}" type="pres">
      <dgm:prSet presAssocID="{CD6AE59D-E2EB-4B6C-A11C-3FEA770CF94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5A684-9826-4CB8-A052-44E6AD4544D1}" type="pres">
      <dgm:prSet presAssocID="{A580DD2F-58B6-4E65-8619-B60E3C9AB5A8}" presName="spacer" presStyleCnt="0"/>
      <dgm:spPr/>
    </dgm:pt>
    <dgm:pt modelId="{A6E43607-E111-4A94-9CB2-BE99D915CFDC}" type="pres">
      <dgm:prSet presAssocID="{F3C20FD0-3D7C-4ED4-B035-BD56123F9BF7}" presName="comp" presStyleCnt="0"/>
      <dgm:spPr/>
    </dgm:pt>
    <dgm:pt modelId="{A1AE1A0E-4164-467C-8106-0850E57F54A0}" type="pres">
      <dgm:prSet presAssocID="{F3C20FD0-3D7C-4ED4-B035-BD56123F9BF7}" presName="box" presStyleLbl="node1" presStyleIdx="2" presStyleCnt="5"/>
      <dgm:spPr/>
      <dgm:t>
        <a:bodyPr/>
        <a:lstStyle/>
        <a:p>
          <a:endParaRPr lang="ru-RU"/>
        </a:p>
      </dgm:t>
    </dgm:pt>
    <dgm:pt modelId="{0D405274-5D9F-41B0-B975-F630F14518ED}" type="pres">
      <dgm:prSet presAssocID="{F3C20FD0-3D7C-4ED4-B035-BD56123F9BF7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2A6D23C-4A42-4D1F-B4FD-34E19C658047}" type="pres">
      <dgm:prSet presAssocID="{F3C20FD0-3D7C-4ED4-B035-BD56123F9BF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0C032-F863-4478-B04D-51EAFD0F6826}" type="pres">
      <dgm:prSet presAssocID="{CA47363D-7613-4B26-A818-07ED7B1C75E7}" presName="spacer" presStyleCnt="0"/>
      <dgm:spPr/>
    </dgm:pt>
    <dgm:pt modelId="{60DDFDD6-8255-4928-A0DC-9B20958CB165}" type="pres">
      <dgm:prSet presAssocID="{2718A918-D1F2-464F-9CAE-26A513D3C469}" presName="comp" presStyleCnt="0"/>
      <dgm:spPr/>
    </dgm:pt>
    <dgm:pt modelId="{1E83C51B-1647-42F8-A45A-44CC10527433}" type="pres">
      <dgm:prSet presAssocID="{2718A918-D1F2-464F-9CAE-26A513D3C469}" presName="box" presStyleLbl="node1" presStyleIdx="3" presStyleCnt="5"/>
      <dgm:spPr/>
      <dgm:t>
        <a:bodyPr/>
        <a:lstStyle/>
        <a:p>
          <a:endParaRPr lang="ru-RU"/>
        </a:p>
      </dgm:t>
    </dgm:pt>
    <dgm:pt modelId="{3EA2CFA3-D9E4-4A11-B64B-5687E5354086}" type="pres">
      <dgm:prSet presAssocID="{2718A918-D1F2-464F-9CAE-26A513D3C469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0D94309-67F1-4BCD-88DF-1170F9F2D854}" type="pres">
      <dgm:prSet presAssocID="{2718A918-D1F2-464F-9CAE-26A513D3C46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AFF6B-A8FB-4697-A88B-EC15DCA43FB1}" type="pres">
      <dgm:prSet presAssocID="{278C82B9-B49E-4260-A167-F4FD40A53205}" presName="spacer" presStyleCnt="0"/>
      <dgm:spPr/>
    </dgm:pt>
    <dgm:pt modelId="{27DE1B88-69E5-42A9-9A01-63B3F623466C}" type="pres">
      <dgm:prSet presAssocID="{F18184AC-02B7-4C36-8CB6-9E8E8C30E9DE}" presName="comp" presStyleCnt="0"/>
      <dgm:spPr/>
    </dgm:pt>
    <dgm:pt modelId="{1F549FC9-A3D8-415B-98A2-80A6563B803B}" type="pres">
      <dgm:prSet presAssocID="{F18184AC-02B7-4C36-8CB6-9E8E8C30E9DE}" presName="box" presStyleLbl="node1" presStyleIdx="4" presStyleCnt="5"/>
      <dgm:spPr/>
      <dgm:t>
        <a:bodyPr/>
        <a:lstStyle/>
        <a:p>
          <a:endParaRPr lang="ru-RU"/>
        </a:p>
      </dgm:t>
    </dgm:pt>
    <dgm:pt modelId="{BE0F18DD-EAFB-41FC-9402-252035836018}" type="pres">
      <dgm:prSet presAssocID="{F18184AC-02B7-4C36-8CB6-9E8E8C30E9DE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E052ABF-02D8-4E9D-AE63-9910F723E9F5}" type="pres">
      <dgm:prSet presAssocID="{F18184AC-02B7-4C36-8CB6-9E8E8C30E9D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B08B7-5EF2-462D-B9DF-3B7A02C57ED6}" type="presOf" srcId="{833FA7B4-91AB-431B-8E29-5AEF6977B6D3}" destId="{A027B033-7B16-4E23-91EF-30B41D8026A9}" srcOrd="0" destOrd="0" presId="urn:microsoft.com/office/officeart/2005/8/layout/vList4"/>
    <dgm:cxn modelId="{B5688408-443D-48DA-BCE4-4ADC979A3978}" srcId="{833FA7B4-91AB-431B-8E29-5AEF6977B6D3}" destId="{F3C20FD0-3D7C-4ED4-B035-BD56123F9BF7}" srcOrd="2" destOrd="0" parTransId="{0F6CC763-FC5D-46EA-9781-1182F9743F77}" sibTransId="{CA47363D-7613-4B26-A818-07ED7B1C75E7}"/>
    <dgm:cxn modelId="{EE6B1263-9F71-4DCF-B860-C1F02702D23B}" type="presOf" srcId="{F18184AC-02B7-4C36-8CB6-9E8E8C30E9DE}" destId="{6E052ABF-02D8-4E9D-AE63-9910F723E9F5}" srcOrd="1" destOrd="0" presId="urn:microsoft.com/office/officeart/2005/8/layout/vList4"/>
    <dgm:cxn modelId="{25DAB202-1F3A-444F-9E9F-C22D305138E7}" type="presOf" srcId="{F3C20FD0-3D7C-4ED4-B035-BD56123F9BF7}" destId="{12A6D23C-4A42-4D1F-B4FD-34E19C658047}" srcOrd="1" destOrd="0" presId="urn:microsoft.com/office/officeart/2005/8/layout/vList4"/>
    <dgm:cxn modelId="{6C96B4A4-9D13-43D9-BB91-49CC1AD176F1}" type="presOf" srcId="{CD6AE59D-E2EB-4B6C-A11C-3FEA770CF942}" destId="{8AC65CA3-A3E5-41EB-8A9A-EA9B9CBEA487}" srcOrd="0" destOrd="0" presId="urn:microsoft.com/office/officeart/2005/8/layout/vList4"/>
    <dgm:cxn modelId="{C0749EC5-FC0E-483D-A3E3-3B19DC7D11AB}" srcId="{833FA7B4-91AB-431B-8E29-5AEF6977B6D3}" destId="{F18184AC-02B7-4C36-8CB6-9E8E8C30E9DE}" srcOrd="4" destOrd="0" parTransId="{F38A9A92-BF8F-4F78-A31B-31F04C406021}" sibTransId="{4D1AD1BE-495C-454A-BA58-83653FFDF936}"/>
    <dgm:cxn modelId="{40841E3F-492E-4DA9-A301-6A4270D65A5C}" srcId="{833FA7B4-91AB-431B-8E29-5AEF6977B6D3}" destId="{2718A918-D1F2-464F-9CAE-26A513D3C469}" srcOrd="3" destOrd="0" parTransId="{C6118E19-CFFE-4678-B682-4D14B1F0F02C}" sibTransId="{278C82B9-B49E-4260-A167-F4FD40A53205}"/>
    <dgm:cxn modelId="{06AA4FEA-464E-4AFA-86AF-E1D860B99F36}" type="presOf" srcId="{CD6AE59D-E2EB-4B6C-A11C-3FEA770CF942}" destId="{B1AF261A-4B2C-49AB-BA1F-6EACDB193319}" srcOrd="1" destOrd="0" presId="urn:microsoft.com/office/officeart/2005/8/layout/vList4"/>
    <dgm:cxn modelId="{1A009F20-D847-4DB4-9C51-17EDDCCDCCE8}" srcId="{833FA7B4-91AB-431B-8E29-5AEF6977B6D3}" destId="{F3223ED4-898D-41E0-9268-C1E3EFAC2913}" srcOrd="0" destOrd="0" parTransId="{7DEC910C-8BCC-4088-83BC-28BB0F308680}" sibTransId="{77728E19-F640-47EC-8C49-04FC92C5B06C}"/>
    <dgm:cxn modelId="{A668DA27-E860-4FDA-B12A-409B646B8BC3}" srcId="{833FA7B4-91AB-431B-8E29-5AEF6977B6D3}" destId="{CD6AE59D-E2EB-4B6C-A11C-3FEA770CF942}" srcOrd="1" destOrd="0" parTransId="{45821299-D08A-4D70-AC7F-5AE26D07A585}" sibTransId="{A580DD2F-58B6-4E65-8619-B60E3C9AB5A8}"/>
    <dgm:cxn modelId="{5F5727AC-B4D7-4D8A-8939-6D3111BAC400}" type="presOf" srcId="{F3223ED4-898D-41E0-9268-C1E3EFAC2913}" destId="{D698CE21-3A0C-424A-9D00-140BDD01C47A}" srcOrd="0" destOrd="0" presId="urn:microsoft.com/office/officeart/2005/8/layout/vList4"/>
    <dgm:cxn modelId="{433DCCFF-F12A-47CF-BE4C-6859C7536C69}" type="presOf" srcId="{2718A918-D1F2-464F-9CAE-26A513D3C469}" destId="{A0D94309-67F1-4BCD-88DF-1170F9F2D854}" srcOrd="1" destOrd="0" presId="urn:microsoft.com/office/officeart/2005/8/layout/vList4"/>
    <dgm:cxn modelId="{0CDBFF3C-8391-40D9-A47D-0243BE94FBAE}" type="presOf" srcId="{2718A918-D1F2-464F-9CAE-26A513D3C469}" destId="{1E83C51B-1647-42F8-A45A-44CC10527433}" srcOrd="0" destOrd="0" presId="urn:microsoft.com/office/officeart/2005/8/layout/vList4"/>
    <dgm:cxn modelId="{79D101FA-DFBE-4E7E-A778-7BCE7D772DE3}" type="presOf" srcId="{F3223ED4-898D-41E0-9268-C1E3EFAC2913}" destId="{EB9D1831-E10B-414B-BD37-B4753D2B910A}" srcOrd="1" destOrd="0" presId="urn:microsoft.com/office/officeart/2005/8/layout/vList4"/>
    <dgm:cxn modelId="{E529A695-BDF4-4607-B72D-75F94E606EDA}" type="presOf" srcId="{F18184AC-02B7-4C36-8CB6-9E8E8C30E9DE}" destId="{1F549FC9-A3D8-415B-98A2-80A6563B803B}" srcOrd="0" destOrd="0" presId="urn:microsoft.com/office/officeart/2005/8/layout/vList4"/>
    <dgm:cxn modelId="{4FCF51B4-A97D-45AE-843B-72C008489189}" type="presOf" srcId="{F3C20FD0-3D7C-4ED4-B035-BD56123F9BF7}" destId="{A1AE1A0E-4164-467C-8106-0850E57F54A0}" srcOrd="0" destOrd="0" presId="urn:microsoft.com/office/officeart/2005/8/layout/vList4"/>
    <dgm:cxn modelId="{DC4E2C08-0388-47CD-BC1C-5BA02A2DCD77}" type="presParOf" srcId="{A027B033-7B16-4E23-91EF-30B41D8026A9}" destId="{8A0C487A-9987-4A20-83AC-F516182E7FB5}" srcOrd="0" destOrd="0" presId="urn:microsoft.com/office/officeart/2005/8/layout/vList4"/>
    <dgm:cxn modelId="{7D05B3EA-8956-4B90-A542-3E9B75E810D0}" type="presParOf" srcId="{8A0C487A-9987-4A20-83AC-F516182E7FB5}" destId="{D698CE21-3A0C-424A-9D00-140BDD01C47A}" srcOrd="0" destOrd="0" presId="urn:microsoft.com/office/officeart/2005/8/layout/vList4"/>
    <dgm:cxn modelId="{EE09CD49-47AC-41B7-B4E5-FC87ADADC6C9}" type="presParOf" srcId="{8A0C487A-9987-4A20-83AC-F516182E7FB5}" destId="{DFE99087-9B26-40CE-A1FD-DF33AC0C8C47}" srcOrd="1" destOrd="0" presId="urn:microsoft.com/office/officeart/2005/8/layout/vList4"/>
    <dgm:cxn modelId="{08ABAA1A-9DD7-4092-A1EE-FAEF68ABFA87}" type="presParOf" srcId="{8A0C487A-9987-4A20-83AC-F516182E7FB5}" destId="{EB9D1831-E10B-414B-BD37-B4753D2B910A}" srcOrd="2" destOrd="0" presId="urn:microsoft.com/office/officeart/2005/8/layout/vList4"/>
    <dgm:cxn modelId="{92B36A73-5003-4218-97EF-7244076BCE1A}" type="presParOf" srcId="{A027B033-7B16-4E23-91EF-30B41D8026A9}" destId="{24D6C5F7-715B-4757-8A38-36120E2E6877}" srcOrd="1" destOrd="0" presId="urn:microsoft.com/office/officeart/2005/8/layout/vList4"/>
    <dgm:cxn modelId="{D99BF3CC-858F-4616-824F-9F40772E4D2A}" type="presParOf" srcId="{A027B033-7B16-4E23-91EF-30B41D8026A9}" destId="{C1050642-FBC5-4DA8-AD44-59C198DA1BC6}" srcOrd="2" destOrd="0" presId="urn:microsoft.com/office/officeart/2005/8/layout/vList4"/>
    <dgm:cxn modelId="{F9ECEDDC-E2E7-4A76-98B9-0AA6ACF2CD0E}" type="presParOf" srcId="{C1050642-FBC5-4DA8-AD44-59C198DA1BC6}" destId="{8AC65CA3-A3E5-41EB-8A9A-EA9B9CBEA487}" srcOrd="0" destOrd="0" presId="urn:microsoft.com/office/officeart/2005/8/layout/vList4"/>
    <dgm:cxn modelId="{C212E093-805C-4B61-95A8-A84C9C619FD8}" type="presParOf" srcId="{C1050642-FBC5-4DA8-AD44-59C198DA1BC6}" destId="{438AAF45-6533-436A-B6E5-F1191BAA3784}" srcOrd="1" destOrd="0" presId="urn:microsoft.com/office/officeart/2005/8/layout/vList4"/>
    <dgm:cxn modelId="{3F0A32B4-5088-41AA-B3D9-3B5A5BFEEDD4}" type="presParOf" srcId="{C1050642-FBC5-4DA8-AD44-59C198DA1BC6}" destId="{B1AF261A-4B2C-49AB-BA1F-6EACDB193319}" srcOrd="2" destOrd="0" presId="urn:microsoft.com/office/officeart/2005/8/layout/vList4"/>
    <dgm:cxn modelId="{65A92246-E640-4E2A-B787-7DE462E6A3A2}" type="presParOf" srcId="{A027B033-7B16-4E23-91EF-30B41D8026A9}" destId="{9115A684-9826-4CB8-A052-44E6AD4544D1}" srcOrd="3" destOrd="0" presId="urn:microsoft.com/office/officeart/2005/8/layout/vList4"/>
    <dgm:cxn modelId="{0BEE2718-1F84-469C-B9EB-AEA716C67CE1}" type="presParOf" srcId="{A027B033-7B16-4E23-91EF-30B41D8026A9}" destId="{A6E43607-E111-4A94-9CB2-BE99D915CFDC}" srcOrd="4" destOrd="0" presId="urn:microsoft.com/office/officeart/2005/8/layout/vList4"/>
    <dgm:cxn modelId="{6423EA36-AAE2-43EA-A2B7-22CAD9D44C58}" type="presParOf" srcId="{A6E43607-E111-4A94-9CB2-BE99D915CFDC}" destId="{A1AE1A0E-4164-467C-8106-0850E57F54A0}" srcOrd="0" destOrd="0" presId="urn:microsoft.com/office/officeart/2005/8/layout/vList4"/>
    <dgm:cxn modelId="{85E18AC0-2009-4F01-9F6B-347CAD27A6FE}" type="presParOf" srcId="{A6E43607-E111-4A94-9CB2-BE99D915CFDC}" destId="{0D405274-5D9F-41B0-B975-F630F14518ED}" srcOrd="1" destOrd="0" presId="urn:microsoft.com/office/officeart/2005/8/layout/vList4"/>
    <dgm:cxn modelId="{08E9831D-AF19-4C97-8913-4C2C2ED3E5A4}" type="presParOf" srcId="{A6E43607-E111-4A94-9CB2-BE99D915CFDC}" destId="{12A6D23C-4A42-4D1F-B4FD-34E19C658047}" srcOrd="2" destOrd="0" presId="urn:microsoft.com/office/officeart/2005/8/layout/vList4"/>
    <dgm:cxn modelId="{32938AFE-BF33-4ADD-96CB-8B4DF2276048}" type="presParOf" srcId="{A027B033-7B16-4E23-91EF-30B41D8026A9}" destId="{2ED0C032-F863-4478-B04D-51EAFD0F6826}" srcOrd="5" destOrd="0" presId="urn:microsoft.com/office/officeart/2005/8/layout/vList4"/>
    <dgm:cxn modelId="{5A7466B1-50D0-475C-AC91-992D2F9B9BE2}" type="presParOf" srcId="{A027B033-7B16-4E23-91EF-30B41D8026A9}" destId="{60DDFDD6-8255-4928-A0DC-9B20958CB165}" srcOrd="6" destOrd="0" presId="urn:microsoft.com/office/officeart/2005/8/layout/vList4"/>
    <dgm:cxn modelId="{A678E73F-A857-4A3E-8A71-72B73A3B83D1}" type="presParOf" srcId="{60DDFDD6-8255-4928-A0DC-9B20958CB165}" destId="{1E83C51B-1647-42F8-A45A-44CC10527433}" srcOrd="0" destOrd="0" presId="urn:microsoft.com/office/officeart/2005/8/layout/vList4"/>
    <dgm:cxn modelId="{A9C0898B-5B31-400B-9C69-378AA993C139}" type="presParOf" srcId="{60DDFDD6-8255-4928-A0DC-9B20958CB165}" destId="{3EA2CFA3-D9E4-4A11-B64B-5687E5354086}" srcOrd="1" destOrd="0" presId="urn:microsoft.com/office/officeart/2005/8/layout/vList4"/>
    <dgm:cxn modelId="{5DED1CC7-A624-41AB-92DC-2E0C4FE647BE}" type="presParOf" srcId="{60DDFDD6-8255-4928-A0DC-9B20958CB165}" destId="{A0D94309-67F1-4BCD-88DF-1170F9F2D854}" srcOrd="2" destOrd="0" presId="urn:microsoft.com/office/officeart/2005/8/layout/vList4"/>
    <dgm:cxn modelId="{B1DB0720-8E3E-4A92-B791-D86371FAAFC3}" type="presParOf" srcId="{A027B033-7B16-4E23-91EF-30B41D8026A9}" destId="{DBAAFF6B-A8FB-4697-A88B-EC15DCA43FB1}" srcOrd="7" destOrd="0" presId="urn:microsoft.com/office/officeart/2005/8/layout/vList4"/>
    <dgm:cxn modelId="{90F2C086-5AE2-4EE8-B72C-053434E91B50}" type="presParOf" srcId="{A027B033-7B16-4E23-91EF-30B41D8026A9}" destId="{27DE1B88-69E5-42A9-9A01-63B3F623466C}" srcOrd="8" destOrd="0" presId="urn:microsoft.com/office/officeart/2005/8/layout/vList4"/>
    <dgm:cxn modelId="{121EFB2A-E918-43CE-8A8A-5E7825DD8F1A}" type="presParOf" srcId="{27DE1B88-69E5-42A9-9A01-63B3F623466C}" destId="{1F549FC9-A3D8-415B-98A2-80A6563B803B}" srcOrd="0" destOrd="0" presId="urn:microsoft.com/office/officeart/2005/8/layout/vList4"/>
    <dgm:cxn modelId="{5A910A8E-52C2-41F8-84C7-BEB9704FE95A}" type="presParOf" srcId="{27DE1B88-69E5-42A9-9A01-63B3F623466C}" destId="{BE0F18DD-EAFB-41FC-9402-252035836018}" srcOrd="1" destOrd="0" presId="urn:microsoft.com/office/officeart/2005/8/layout/vList4"/>
    <dgm:cxn modelId="{B8E58F53-87B4-4113-A3E3-4BA30DD7FB5F}" type="presParOf" srcId="{27DE1B88-69E5-42A9-9A01-63B3F623466C}" destId="{6E052ABF-02D8-4E9D-AE63-9910F723E9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16FBCA-A365-4B77-A549-4E9E79FD2A5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D86AF2E-E14B-408B-A575-560F01091628}">
      <dgm:prSet phldrT="[Текст]" custT="1"/>
      <dgm:spPr/>
      <dgm:t>
        <a:bodyPr/>
        <a:lstStyle/>
        <a:p>
          <a:r>
            <a:rPr lang="uk-UA" sz="2000" dirty="0" smtClean="0"/>
            <a:t>Людина + жахливе Невідоме</a:t>
          </a:r>
          <a:endParaRPr lang="ru-RU" sz="2000" dirty="0"/>
        </a:p>
      </dgm:t>
    </dgm:pt>
    <dgm:pt modelId="{0EC33A80-5900-45AB-84A5-3B0F76F2706E}" type="parTrans" cxnId="{F05F9F31-09AF-478F-B34D-3EDB5DCFC2BE}">
      <dgm:prSet/>
      <dgm:spPr/>
      <dgm:t>
        <a:bodyPr/>
        <a:lstStyle/>
        <a:p>
          <a:endParaRPr lang="ru-RU"/>
        </a:p>
      </dgm:t>
    </dgm:pt>
    <dgm:pt modelId="{7761337E-75BE-4A76-AF4D-7BB8631FD995}" type="sibTrans" cxnId="{F05F9F31-09AF-478F-B34D-3EDB5DCFC2BE}">
      <dgm:prSet/>
      <dgm:spPr/>
      <dgm:t>
        <a:bodyPr/>
        <a:lstStyle/>
        <a:p>
          <a:endParaRPr lang="ru-RU"/>
        </a:p>
      </dgm:t>
    </dgm:pt>
    <dgm:pt modelId="{75CA87CF-C0E3-4F6D-8AB4-07C791941FE0}">
      <dgm:prSet phldrT="[Текст]"/>
      <dgm:spPr/>
      <dgm:t>
        <a:bodyPr/>
        <a:lstStyle/>
        <a:p>
          <a:r>
            <a:rPr lang="uk-UA" dirty="0" smtClean="0"/>
            <a:t>Злочин та розслідування</a:t>
          </a:r>
          <a:endParaRPr lang="ru-RU" dirty="0"/>
        </a:p>
      </dgm:t>
    </dgm:pt>
    <dgm:pt modelId="{F4A2061C-645B-46DF-BF99-06662EE39094}" type="parTrans" cxnId="{60C1B50F-EEB4-4869-83FC-C53085AF8F03}">
      <dgm:prSet/>
      <dgm:spPr/>
      <dgm:t>
        <a:bodyPr/>
        <a:lstStyle/>
        <a:p>
          <a:endParaRPr lang="ru-RU"/>
        </a:p>
      </dgm:t>
    </dgm:pt>
    <dgm:pt modelId="{9E845A0D-7B47-4DE0-B550-62AE247153B5}" type="sibTrans" cxnId="{60C1B50F-EEB4-4869-83FC-C53085AF8F03}">
      <dgm:prSet/>
      <dgm:spPr/>
      <dgm:t>
        <a:bodyPr/>
        <a:lstStyle/>
        <a:p>
          <a:endParaRPr lang="ru-RU"/>
        </a:p>
      </dgm:t>
    </dgm:pt>
    <dgm:pt modelId="{A2DC2E7E-287F-4002-A7F4-FDE9AAB24AF6}">
      <dgm:prSet phldrT="[Текст]" custT="1"/>
      <dgm:spPr/>
      <dgm:t>
        <a:bodyPr/>
        <a:lstStyle/>
        <a:p>
          <a:r>
            <a:rPr lang="uk-UA" sz="2400" dirty="0" smtClean="0"/>
            <a:t>Мертва красуня</a:t>
          </a:r>
          <a:endParaRPr lang="ru-RU" sz="2400" dirty="0"/>
        </a:p>
      </dgm:t>
    </dgm:pt>
    <dgm:pt modelId="{F5B7CED1-690F-4EF6-AED0-C2BD1F7AB169}" type="parTrans" cxnId="{0019510E-AFF7-4A42-B1CF-86F2D0365C20}">
      <dgm:prSet/>
      <dgm:spPr/>
      <dgm:t>
        <a:bodyPr/>
        <a:lstStyle/>
        <a:p>
          <a:endParaRPr lang="ru-RU"/>
        </a:p>
      </dgm:t>
    </dgm:pt>
    <dgm:pt modelId="{AB517ECA-3390-4986-B3DF-4FCCE3EE5FE7}" type="sibTrans" cxnId="{0019510E-AFF7-4A42-B1CF-86F2D0365C20}">
      <dgm:prSet/>
      <dgm:spPr/>
      <dgm:t>
        <a:bodyPr/>
        <a:lstStyle/>
        <a:p>
          <a:endParaRPr lang="ru-RU"/>
        </a:p>
      </dgm:t>
    </dgm:pt>
    <dgm:pt modelId="{6706829E-4774-46A1-BD05-7C8B4573230A}" type="pres">
      <dgm:prSet presAssocID="{DA16FBCA-A365-4B77-A549-4E9E79FD2A5F}" presName="diagram" presStyleCnt="0">
        <dgm:presLayoutVars>
          <dgm:dir/>
          <dgm:resizeHandles val="exact"/>
        </dgm:presLayoutVars>
      </dgm:prSet>
      <dgm:spPr/>
    </dgm:pt>
    <dgm:pt modelId="{A0186D34-7266-4CA2-ABA5-DD703E1299F6}" type="pres">
      <dgm:prSet presAssocID="{2D86AF2E-E14B-408B-A575-560F010916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2D827-6774-4882-AFA6-EFAA901E1532}" type="pres">
      <dgm:prSet presAssocID="{7761337E-75BE-4A76-AF4D-7BB8631FD995}" presName="sibTrans" presStyleCnt="0"/>
      <dgm:spPr/>
    </dgm:pt>
    <dgm:pt modelId="{A9798100-E4E7-4D85-AE72-C95B14BC5943}" type="pres">
      <dgm:prSet presAssocID="{75CA87CF-C0E3-4F6D-8AB4-07C791941FE0}" presName="node" presStyleLbl="node1" presStyleIdx="1" presStyleCnt="3">
        <dgm:presLayoutVars>
          <dgm:bulletEnabled val="1"/>
        </dgm:presLayoutVars>
      </dgm:prSet>
      <dgm:spPr/>
    </dgm:pt>
    <dgm:pt modelId="{3B5541F1-E37C-42F3-B6DA-78C2BDB4DB4C}" type="pres">
      <dgm:prSet presAssocID="{9E845A0D-7B47-4DE0-B550-62AE247153B5}" presName="sibTrans" presStyleCnt="0"/>
      <dgm:spPr/>
    </dgm:pt>
    <dgm:pt modelId="{D6B20F15-DC26-466A-A45F-647B160EE867}" type="pres">
      <dgm:prSet presAssocID="{A2DC2E7E-287F-4002-A7F4-FDE9AAB24A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30977-6982-4669-8D93-0A14A76DFF68}" type="presOf" srcId="{75CA87CF-C0E3-4F6D-8AB4-07C791941FE0}" destId="{A9798100-E4E7-4D85-AE72-C95B14BC5943}" srcOrd="0" destOrd="0" presId="urn:microsoft.com/office/officeart/2005/8/layout/default"/>
    <dgm:cxn modelId="{60C1B50F-EEB4-4869-83FC-C53085AF8F03}" srcId="{DA16FBCA-A365-4B77-A549-4E9E79FD2A5F}" destId="{75CA87CF-C0E3-4F6D-8AB4-07C791941FE0}" srcOrd="1" destOrd="0" parTransId="{F4A2061C-645B-46DF-BF99-06662EE39094}" sibTransId="{9E845A0D-7B47-4DE0-B550-62AE247153B5}"/>
    <dgm:cxn modelId="{1F6F87E9-D48F-4C2B-B38C-44933201E729}" type="presOf" srcId="{A2DC2E7E-287F-4002-A7F4-FDE9AAB24AF6}" destId="{D6B20F15-DC26-466A-A45F-647B160EE867}" srcOrd="0" destOrd="0" presId="urn:microsoft.com/office/officeart/2005/8/layout/default"/>
    <dgm:cxn modelId="{F05F9F31-09AF-478F-B34D-3EDB5DCFC2BE}" srcId="{DA16FBCA-A365-4B77-A549-4E9E79FD2A5F}" destId="{2D86AF2E-E14B-408B-A575-560F01091628}" srcOrd="0" destOrd="0" parTransId="{0EC33A80-5900-45AB-84A5-3B0F76F2706E}" sibTransId="{7761337E-75BE-4A76-AF4D-7BB8631FD995}"/>
    <dgm:cxn modelId="{7680229D-FB6A-41F1-8220-494497971792}" type="presOf" srcId="{2D86AF2E-E14B-408B-A575-560F01091628}" destId="{A0186D34-7266-4CA2-ABA5-DD703E1299F6}" srcOrd="0" destOrd="0" presId="urn:microsoft.com/office/officeart/2005/8/layout/default"/>
    <dgm:cxn modelId="{B0C877DA-0138-4549-9F1F-F11E07F39156}" type="presOf" srcId="{DA16FBCA-A365-4B77-A549-4E9E79FD2A5F}" destId="{6706829E-4774-46A1-BD05-7C8B4573230A}" srcOrd="0" destOrd="0" presId="urn:microsoft.com/office/officeart/2005/8/layout/default"/>
    <dgm:cxn modelId="{0019510E-AFF7-4A42-B1CF-86F2D0365C20}" srcId="{DA16FBCA-A365-4B77-A549-4E9E79FD2A5F}" destId="{A2DC2E7E-287F-4002-A7F4-FDE9AAB24AF6}" srcOrd="2" destOrd="0" parTransId="{F5B7CED1-690F-4EF6-AED0-C2BD1F7AB169}" sibTransId="{AB517ECA-3390-4986-B3DF-4FCCE3EE5FE7}"/>
    <dgm:cxn modelId="{DAE21CB6-4901-4582-9994-A6F7E5E8A482}" type="presParOf" srcId="{6706829E-4774-46A1-BD05-7C8B4573230A}" destId="{A0186D34-7266-4CA2-ABA5-DD703E1299F6}" srcOrd="0" destOrd="0" presId="urn:microsoft.com/office/officeart/2005/8/layout/default"/>
    <dgm:cxn modelId="{3DEE0114-4469-4E35-976E-EF06D4ED1C20}" type="presParOf" srcId="{6706829E-4774-46A1-BD05-7C8B4573230A}" destId="{0952D827-6774-4882-AFA6-EFAA901E1532}" srcOrd="1" destOrd="0" presId="urn:microsoft.com/office/officeart/2005/8/layout/default"/>
    <dgm:cxn modelId="{373CEF68-4C1B-41B3-AB1F-7723F08642D5}" type="presParOf" srcId="{6706829E-4774-46A1-BD05-7C8B4573230A}" destId="{A9798100-E4E7-4D85-AE72-C95B14BC5943}" srcOrd="2" destOrd="0" presId="urn:microsoft.com/office/officeart/2005/8/layout/default"/>
    <dgm:cxn modelId="{0C383D05-E8AD-47A6-A9E3-36F827DAE43D}" type="presParOf" srcId="{6706829E-4774-46A1-BD05-7C8B4573230A}" destId="{3B5541F1-E37C-42F3-B6DA-78C2BDB4DB4C}" srcOrd="3" destOrd="0" presId="urn:microsoft.com/office/officeart/2005/8/layout/default"/>
    <dgm:cxn modelId="{C2759AE5-AD44-4D2D-B029-B8348A8AC534}" type="presParOf" srcId="{6706829E-4774-46A1-BD05-7C8B4573230A}" destId="{D6B20F15-DC26-466A-A45F-647B160EE86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9696E9-5603-4C86-9322-85653606FF1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B81A835-AA95-4090-A283-C434C6F6CF3D}">
      <dgm:prSet phldrT="[Текст]"/>
      <dgm:spPr/>
      <dgm:t>
        <a:bodyPr/>
        <a:lstStyle/>
        <a:p>
          <a:r>
            <a:rPr lang="uk-UA" dirty="0" smtClean="0"/>
            <a:t>Темне </a:t>
          </a:r>
          <a:r>
            <a:rPr lang="uk-UA" dirty="0" err="1" smtClean="0"/>
            <a:t>фентазі</a:t>
          </a:r>
          <a:endParaRPr lang="ru-RU" dirty="0"/>
        </a:p>
      </dgm:t>
    </dgm:pt>
    <dgm:pt modelId="{62974823-B182-4A4D-AB31-3F3706416DB1}" type="parTrans" cxnId="{8CFB0AEA-E0C0-4234-BC60-AF89E4E9D8FC}">
      <dgm:prSet/>
      <dgm:spPr/>
      <dgm:t>
        <a:bodyPr/>
        <a:lstStyle/>
        <a:p>
          <a:endParaRPr lang="ru-RU"/>
        </a:p>
      </dgm:t>
    </dgm:pt>
    <dgm:pt modelId="{9205A650-0233-4D9B-A932-1534A20014C0}" type="sibTrans" cxnId="{8CFB0AEA-E0C0-4234-BC60-AF89E4E9D8FC}">
      <dgm:prSet/>
      <dgm:spPr/>
      <dgm:t>
        <a:bodyPr/>
        <a:lstStyle/>
        <a:p>
          <a:endParaRPr lang="ru-RU"/>
        </a:p>
      </dgm:t>
    </dgm:pt>
    <dgm:pt modelId="{EFC9636E-8111-46B7-99E4-3409AC046E7B}">
      <dgm:prSet phldrT="[Текст]"/>
      <dgm:spPr/>
      <dgm:t>
        <a:bodyPr/>
        <a:lstStyle/>
        <a:p>
          <a:r>
            <a:rPr lang="uk-UA" dirty="0" smtClean="0"/>
            <a:t>Екранізація літературних творів - «бази» </a:t>
          </a:r>
          <a:r>
            <a:rPr lang="uk-UA" dirty="0" err="1" smtClean="0"/>
            <a:t>хорору</a:t>
          </a:r>
          <a:endParaRPr lang="ru-RU" dirty="0"/>
        </a:p>
      </dgm:t>
    </dgm:pt>
    <dgm:pt modelId="{DE22C47E-8B34-47E1-9CCC-061A64043C2E}" type="parTrans" cxnId="{0DC39B1A-7027-4625-B218-4747CA8C20A1}">
      <dgm:prSet/>
      <dgm:spPr/>
      <dgm:t>
        <a:bodyPr/>
        <a:lstStyle/>
        <a:p>
          <a:endParaRPr lang="ru-RU"/>
        </a:p>
      </dgm:t>
    </dgm:pt>
    <dgm:pt modelId="{8AE68172-B4E3-467F-BDF1-E2F880D52564}" type="sibTrans" cxnId="{0DC39B1A-7027-4625-B218-4747CA8C20A1}">
      <dgm:prSet/>
      <dgm:spPr/>
      <dgm:t>
        <a:bodyPr/>
        <a:lstStyle/>
        <a:p>
          <a:endParaRPr lang="ru-RU"/>
        </a:p>
      </dgm:t>
    </dgm:pt>
    <dgm:pt modelId="{927050FE-CA13-46CD-A75B-3EF11BF1AB1F}">
      <dgm:prSet phldrT="[Текст]"/>
      <dgm:spPr/>
      <dgm:t>
        <a:bodyPr/>
        <a:lstStyle/>
        <a:p>
          <a:r>
            <a:rPr lang="uk-UA" dirty="0" smtClean="0"/>
            <a:t>Гігантські створіння</a:t>
          </a:r>
          <a:endParaRPr lang="ru-RU" dirty="0"/>
        </a:p>
      </dgm:t>
    </dgm:pt>
    <dgm:pt modelId="{10274729-2753-40D3-896B-25BF6727E674}" type="parTrans" cxnId="{891B2A0D-6F7F-495D-BD5A-4621B8C73E95}">
      <dgm:prSet/>
      <dgm:spPr/>
      <dgm:t>
        <a:bodyPr/>
        <a:lstStyle/>
        <a:p>
          <a:endParaRPr lang="ru-RU"/>
        </a:p>
      </dgm:t>
    </dgm:pt>
    <dgm:pt modelId="{B472C5F1-F280-4F32-8A98-7900DEC52708}" type="sibTrans" cxnId="{891B2A0D-6F7F-495D-BD5A-4621B8C73E95}">
      <dgm:prSet/>
      <dgm:spPr/>
      <dgm:t>
        <a:bodyPr/>
        <a:lstStyle/>
        <a:p>
          <a:endParaRPr lang="ru-RU"/>
        </a:p>
      </dgm:t>
    </dgm:pt>
    <dgm:pt modelId="{57E876DB-D7AB-4003-B860-4087A08E4342}">
      <dgm:prSet phldrT="[Текст]"/>
      <dgm:spPr/>
      <dgm:t>
        <a:bodyPr/>
        <a:lstStyle/>
        <a:p>
          <a:r>
            <a:rPr lang="uk-UA" dirty="0" err="1" smtClean="0"/>
            <a:t>Боді-хорор</a:t>
          </a:r>
          <a:endParaRPr lang="ru-RU" dirty="0"/>
        </a:p>
      </dgm:t>
    </dgm:pt>
    <dgm:pt modelId="{DAC3D37A-9745-4582-B4AC-E382DA7607C4}" type="parTrans" cxnId="{77A989ED-A551-4F53-ADBB-A42E8C36D145}">
      <dgm:prSet/>
      <dgm:spPr/>
      <dgm:t>
        <a:bodyPr/>
        <a:lstStyle/>
        <a:p>
          <a:endParaRPr lang="ru-RU"/>
        </a:p>
      </dgm:t>
    </dgm:pt>
    <dgm:pt modelId="{31B0D106-F461-4215-87D1-939A62064AED}" type="sibTrans" cxnId="{77A989ED-A551-4F53-ADBB-A42E8C36D145}">
      <dgm:prSet/>
      <dgm:spPr/>
      <dgm:t>
        <a:bodyPr/>
        <a:lstStyle/>
        <a:p>
          <a:endParaRPr lang="ru-RU"/>
        </a:p>
      </dgm:t>
    </dgm:pt>
    <dgm:pt modelId="{AB21B2BB-F701-4A53-9B85-379238E7779F}">
      <dgm:prSet phldrT="[Текст]"/>
      <dgm:spPr/>
      <dgm:t>
        <a:bodyPr/>
        <a:lstStyle/>
        <a:p>
          <a:r>
            <a:rPr lang="uk-UA" dirty="0" err="1" smtClean="0"/>
            <a:t>Фолькхорор</a:t>
          </a:r>
          <a:endParaRPr lang="ru-RU" dirty="0"/>
        </a:p>
      </dgm:t>
    </dgm:pt>
    <dgm:pt modelId="{F0935A9C-7D94-4F9B-99A0-3444622A01DA}" type="parTrans" cxnId="{BBCFD859-2EF0-41E9-A56A-C9AFE4643868}">
      <dgm:prSet/>
      <dgm:spPr/>
      <dgm:t>
        <a:bodyPr/>
        <a:lstStyle/>
        <a:p>
          <a:endParaRPr lang="ru-RU"/>
        </a:p>
      </dgm:t>
    </dgm:pt>
    <dgm:pt modelId="{E2DA0058-D030-45D5-AC7B-FEF6FC6DB3A6}" type="sibTrans" cxnId="{BBCFD859-2EF0-41E9-A56A-C9AFE4643868}">
      <dgm:prSet/>
      <dgm:spPr/>
      <dgm:t>
        <a:bodyPr/>
        <a:lstStyle/>
        <a:p>
          <a:endParaRPr lang="ru-RU"/>
        </a:p>
      </dgm:t>
    </dgm:pt>
    <dgm:pt modelId="{2DCC1840-6414-4192-9DC5-543AACDA3ABD}">
      <dgm:prSet/>
      <dgm:spPr/>
      <dgm:t>
        <a:bodyPr/>
        <a:lstStyle/>
        <a:p>
          <a:r>
            <a:rPr lang="uk-UA" dirty="0" smtClean="0"/>
            <a:t>Пародії на </a:t>
          </a:r>
          <a:r>
            <a:rPr lang="uk-UA" dirty="0" err="1" smtClean="0"/>
            <a:t>хорор</a:t>
          </a:r>
          <a:r>
            <a:rPr lang="uk-UA" dirty="0" smtClean="0"/>
            <a:t>, </a:t>
          </a:r>
          <a:r>
            <a:rPr lang="uk-UA" dirty="0" err="1" smtClean="0"/>
            <a:t>мешап</a:t>
          </a:r>
          <a:endParaRPr lang="ru-RU" dirty="0"/>
        </a:p>
      </dgm:t>
    </dgm:pt>
    <dgm:pt modelId="{4E0A43C8-3C1B-47A9-9238-843EEABE914F}" type="parTrans" cxnId="{7375EA63-322C-4242-9B33-173FBD90BFB4}">
      <dgm:prSet/>
      <dgm:spPr/>
      <dgm:t>
        <a:bodyPr/>
        <a:lstStyle/>
        <a:p>
          <a:endParaRPr lang="ru-RU"/>
        </a:p>
      </dgm:t>
    </dgm:pt>
    <dgm:pt modelId="{3E6BC856-8412-4A42-BDDF-8DE80FEF7374}" type="sibTrans" cxnId="{7375EA63-322C-4242-9B33-173FBD90BFB4}">
      <dgm:prSet/>
      <dgm:spPr/>
      <dgm:t>
        <a:bodyPr/>
        <a:lstStyle/>
        <a:p>
          <a:endParaRPr lang="ru-RU"/>
        </a:p>
      </dgm:t>
    </dgm:pt>
    <dgm:pt modelId="{E7D8D832-D5CC-48A1-8C65-99667D546EFB}" type="pres">
      <dgm:prSet presAssocID="{EB9696E9-5603-4C86-9322-85653606FF10}" presName="diagram" presStyleCnt="0">
        <dgm:presLayoutVars>
          <dgm:dir/>
          <dgm:resizeHandles val="exact"/>
        </dgm:presLayoutVars>
      </dgm:prSet>
      <dgm:spPr/>
    </dgm:pt>
    <dgm:pt modelId="{253BCEF6-F2C3-4B64-B196-12BB2C565679}" type="pres">
      <dgm:prSet presAssocID="{9B81A835-AA95-4090-A283-C434C6F6CF3D}" presName="node" presStyleLbl="node1" presStyleIdx="0" presStyleCnt="6">
        <dgm:presLayoutVars>
          <dgm:bulletEnabled val="1"/>
        </dgm:presLayoutVars>
      </dgm:prSet>
      <dgm:spPr/>
    </dgm:pt>
    <dgm:pt modelId="{CAF971FC-7FE1-4618-8D0F-9EBD7CE07EAB}" type="pres">
      <dgm:prSet presAssocID="{9205A650-0233-4D9B-A932-1534A20014C0}" presName="sibTrans" presStyleCnt="0"/>
      <dgm:spPr/>
    </dgm:pt>
    <dgm:pt modelId="{BE803DA6-8443-4047-87D1-483C2F7544D9}" type="pres">
      <dgm:prSet presAssocID="{EFC9636E-8111-46B7-99E4-3409AC046E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C1671-3EE4-4717-A1F6-9061709F36A3}" type="pres">
      <dgm:prSet presAssocID="{8AE68172-B4E3-467F-BDF1-E2F880D52564}" presName="sibTrans" presStyleCnt="0"/>
      <dgm:spPr/>
    </dgm:pt>
    <dgm:pt modelId="{22F358F5-2280-4116-B7FE-ACF3454527D6}" type="pres">
      <dgm:prSet presAssocID="{927050FE-CA13-46CD-A75B-3EF11BF1AB1F}" presName="node" presStyleLbl="node1" presStyleIdx="2" presStyleCnt="6">
        <dgm:presLayoutVars>
          <dgm:bulletEnabled val="1"/>
        </dgm:presLayoutVars>
      </dgm:prSet>
      <dgm:spPr/>
    </dgm:pt>
    <dgm:pt modelId="{289E903D-902B-4A6F-A567-F24EC31B647E}" type="pres">
      <dgm:prSet presAssocID="{B472C5F1-F280-4F32-8A98-7900DEC52708}" presName="sibTrans" presStyleCnt="0"/>
      <dgm:spPr/>
    </dgm:pt>
    <dgm:pt modelId="{DFC13844-4CD7-426F-825E-0E15BA2E29BD}" type="pres">
      <dgm:prSet presAssocID="{57E876DB-D7AB-4003-B860-4087A08E4342}" presName="node" presStyleLbl="node1" presStyleIdx="3" presStyleCnt="6">
        <dgm:presLayoutVars>
          <dgm:bulletEnabled val="1"/>
        </dgm:presLayoutVars>
      </dgm:prSet>
      <dgm:spPr/>
    </dgm:pt>
    <dgm:pt modelId="{03216691-BC9A-4E30-8303-2479CD15350D}" type="pres">
      <dgm:prSet presAssocID="{31B0D106-F461-4215-87D1-939A62064AED}" presName="sibTrans" presStyleCnt="0"/>
      <dgm:spPr/>
    </dgm:pt>
    <dgm:pt modelId="{8950FA9A-2D0D-4244-BCAC-D16876E60D5A}" type="pres">
      <dgm:prSet presAssocID="{AB21B2BB-F701-4A53-9B85-379238E7779F}" presName="node" presStyleLbl="node1" presStyleIdx="4" presStyleCnt="6">
        <dgm:presLayoutVars>
          <dgm:bulletEnabled val="1"/>
        </dgm:presLayoutVars>
      </dgm:prSet>
      <dgm:spPr/>
    </dgm:pt>
    <dgm:pt modelId="{89BC275F-373C-45CA-A121-75FA604F6A8A}" type="pres">
      <dgm:prSet presAssocID="{E2DA0058-D030-45D5-AC7B-FEF6FC6DB3A6}" presName="sibTrans" presStyleCnt="0"/>
      <dgm:spPr/>
    </dgm:pt>
    <dgm:pt modelId="{B31F9BDD-D1D7-48D5-91D3-90DFB471846E}" type="pres">
      <dgm:prSet presAssocID="{2DCC1840-6414-4192-9DC5-543AACDA3A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683B62-C182-47CC-9CC0-45E9FB396737}" type="presOf" srcId="{927050FE-CA13-46CD-A75B-3EF11BF1AB1F}" destId="{22F358F5-2280-4116-B7FE-ACF3454527D6}" srcOrd="0" destOrd="0" presId="urn:microsoft.com/office/officeart/2005/8/layout/default"/>
    <dgm:cxn modelId="{0DC39B1A-7027-4625-B218-4747CA8C20A1}" srcId="{EB9696E9-5603-4C86-9322-85653606FF10}" destId="{EFC9636E-8111-46B7-99E4-3409AC046E7B}" srcOrd="1" destOrd="0" parTransId="{DE22C47E-8B34-47E1-9CCC-061A64043C2E}" sibTransId="{8AE68172-B4E3-467F-BDF1-E2F880D52564}"/>
    <dgm:cxn modelId="{0C05E722-7D49-44F0-9CDB-7A34C4DA38D2}" type="presOf" srcId="{EB9696E9-5603-4C86-9322-85653606FF10}" destId="{E7D8D832-D5CC-48A1-8C65-99667D546EFB}" srcOrd="0" destOrd="0" presId="urn:microsoft.com/office/officeart/2005/8/layout/default"/>
    <dgm:cxn modelId="{8CFB0AEA-E0C0-4234-BC60-AF89E4E9D8FC}" srcId="{EB9696E9-5603-4C86-9322-85653606FF10}" destId="{9B81A835-AA95-4090-A283-C434C6F6CF3D}" srcOrd="0" destOrd="0" parTransId="{62974823-B182-4A4D-AB31-3F3706416DB1}" sibTransId="{9205A650-0233-4D9B-A932-1534A20014C0}"/>
    <dgm:cxn modelId="{C44D8B87-56DA-41B9-8DEF-5F6A0FF0D16F}" type="presOf" srcId="{9B81A835-AA95-4090-A283-C434C6F6CF3D}" destId="{253BCEF6-F2C3-4B64-B196-12BB2C565679}" srcOrd="0" destOrd="0" presId="urn:microsoft.com/office/officeart/2005/8/layout/default"/>
    <dgm:cxn modelId="{891B2A0D-6F7F-495D-BD5A-4621B8C73E95}" srcId="{EB9696E9-5603-4C86-9322-85653606FF10}" destId="{927050FE-CA13-46CD-A75B-3EF11BF1AB1F}" srcOrd="2" destOrd="0" parTransId="{10274729-2753-40D3-896B-25BF6727E674}" sibTransId="{B472C5F1-F280-4F32-8A98-7900DEC52708}"/>
    <dgm:cxn modelId="{BBCFD859-2EF0-41E9-A56A-C9AFE4643868}" srcId="{EB9696E9-5603-4C86-9322-85653606FF10}" destId="{AB21B2BB-F701-4A53-9B85-379238E7779F}" srcOrd="4" destOrd="0" parTransId="{F0935A9C-7D94-4F9B-99A0-3444622A01DA}" sibTransId="{E2DA0058-D030-45D5-AC7B-FEF6FC6DB3A6}"/>
    <dgm:cxn modelId="{6841B536-50EB-4BCF-8967-890E3E22A953}" type="presOf" srcId="{AB21B2BB-F701-4A53-9B85-379238E7779F}" destId="{8950FA9A-2D0D-4244-BCAC-D16876E60D5A}" srcOrd="0" destOrd="0" presId="urn:microsoft.com/office/officeart/2005/8/layout/default"/>
    <dgm:cxn modelId="{5515ABE8-9CD8-4D65-A3B9-1764B80FC756}" type="presOf" srcId="{57E876DB-D7AB-4003-B860-4087A08E4342}" destId="{DFC13844-4CD7-426F-825E-0E15BA2E29BD}" srcOrd="0" destOrd="0" presId="urn:microsoft.com/office/officeart/2005/8/layout/default"/>
    <dgm:cxn modelId="{CFE8BCE3-4DDB-4CB7-B29D-E2C3FE4DECD8}" type="presOf" srcId="{2DCC1840-6414-4192-9DC5-543AACDA3ABD}" destId="{B31F9BDD-D1D7-48D5-91D3-90DFB471846E}" srcOrd="0" destOrd="0" presId="urn:microsoft.com/office/officeart/2005/8/layout/default"/>
    <dgm:cxn modelId="{77A989ED-A551-4F53-ADBB-A42E8C36D145}" srcId="{EB9696E9-5603-4C86-9322-85653606FF10}" destId="{57E876DB-D7AB-4003-B860-4087A08E4342}" srcOrd="3" destOrd="0" parTransId="{DAC3D37A-9745-4582-B4AC-E382DA7607C4}" sibTransId="{31B0D106-F461-4215-87D1-939A62064AED}"/>
    <dgm:cxn modelId="{7375EA63-322C-4242-9B33-173FBD90BFB4}" srcId="{EB9696E9-5603-4C86-9322-85653606FF10}" destId="{2DCC1840-6414-4192-9DC5-543AACDA3ABD}" srcOrd="5" destOrd="0" parTransId="{4E0A43C8-3C1B-47A9-9238-843EEABE914F}" sibTransId="{3E6BC856-8412-4A42-BDDF-8DE80FEF7374}"/>
    <dgm:cxn modelId="{0E078FC4-F66C-43AE-A806-9E68CCFBCAAF}" type="presOf" srcId="{EFC9636E-8111-46B7-99E4-3409AC046E7B}" destId="{BE803DA6-8443-4047-87D1-483C2F7544D9}" srcOrd="0" destOrd="0" presId="urn:microsoft.com/office/officeart/2005/8/layout/default"/>
    <dgm:cxn modelId="{BC0AF724-B2FA-44CB-82CD-9E113EE6F2AE}" type="presParOf" srcId="{E7D8D832-D5CC-48A1-8C65-99667D546EFB}" destId="{253BCEF6-F2C3-4B64-B196-12BB2C565679}" srcOrd="0" destOrd="0" presId="urn:microsoft.com/office/officeart/2005/8/layout/default"/>
    <dgm:cxn modelId="{019E2DF9-6271-4514-B448-03472520FEDC}" type="presParOf" srcId="{E7D8D832-D5CC-48A1-8C65-99667D546EFB}" destId="{CAF971FC-7FE1-4618-8D0F-9EBD7CE07EAB}" srcOrd="1" destOrd="0" presId="urn:microsoft.com/office/officeart/2005/8/layout/default"/>
    <dgm:cxn modelId="{5694AF0A-5C78-4FF1-8D02-18935258354A}" type="presParOf" srcId="{E7D8D832-D5CC-48A1-8C65-99667D546EFB}" destId="{BE803DA6-8443-4047-87D1-483C2F7544D9}" srcOrd="2" destOrd="0" presId="urn:microsoft.com/office/officeart/2005/8/layout/default"/>
    <dgm:cxn modelId="{8CA76F83-0CB4-4003-9843-07FCC2894B7B}" type="presParOf" srcId="{E7D8D832-D5CC-48A1-8C65-99667D546EFB}" destId="{DFCC1671-3EE4-4717-A1F6-9061709F36A3}" srcOrd="3" destOrd="0" presId="urn:microsoft.com/office/officeart/2005/8/layout/default"/>
    <dgm:cxn modelId="{A918A028-9279-4811-9B76-4D0D184807BE}" type="presParOf" srcId="{E7D8D832-D5CC-48A1-8C65-99667D546EFB}" destId="{22F358F5-2280-4116-B7FE-ACF3454527D6}" srcOrd="4" destOrd="0" presId="urn:microsoft.com/office/officeart/2005/8/layout/default"/>
    <dgm:cxn modelId="{9639A256-761D-403A-98DF-CBD8D3424B13}" type="presParOf" srcId="{E7D8D832-D5CC-48A1-8C65-99667D546EFB}" destId="{289E903D-902B-4A6F-A567-F24EC31B647E}" srcOrd="5" destOrd="0" presId="urn:microsoft.com/office/officeart/2005/8/layout/default"/>
    <dgm:cxn modelId="{2E2B536A-66CE-4368-A6E3-31F0FD419908}" type="presParOf" srcId="{E7D8D832-D5CC-48A1-8C65-99667D546EFB}" destId="{DFC13844-4CD7-426F-825E-0E15BA2E29BD}" srcOrd="6" destOrd="0" presId="urn:microsoft.com/office/officeart/2005/8/layout/default"/>
    <dgm:cxn modelId="{29C75252-830E-499F-99E7-4B8001D9CC60}" type="presParOf" srcId="{E7D8D832-D5CC-48A1-8C65-99667D546EFB}" destId="{03216691-BC9A-4E30-8303-2479CD15350D}" srcOrd="7" destOrd="0" presId="urn:microsoft.com/office/officeart/2005/8/layout/default"/>
    <dgm:cxn modelId="{369D0B82-BFBA-45C7-A936-7AB59130679F}" type="presParOf" srcId="{E7D8D832-D5CC-48A1-8C65-99667D546EFB}" destId="{8950FA9A-2D0D-4244-BCAC-D16876E60D5A}" srcOrd="8" destOrd="0" presId="urn:microsoft.com/office/officeart/2005/8/layout/default"/>
    <dgm:cxn modelId="{5A17CF53-9372-43C8-9D7C-8537A7E9E7B2}" type="presParOf" srcId="{E7D8D832-D5CC-48A1-8C65-99667D546EFB}" destId="{89BC275F-373C-45CA-A121-75FA604F6A8A}" srcOrd="9" destOrd="0" presId="urn:microsoft.com/office/officeart/2005/8/layout/default"/>
    <dgm:cxn modelId="{C2ECCF1F-B2FE-472A-AA83-6A5979215AE2}" type="presParOf" srcId="{E7D8D832-D5CC-48A1-8C65-99667D546EFB}" destId="{B31F9BDD-D1D7-48D5-91D3-90DFB47184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482A-2421-4782-80A0-7EF6E92E7C0E}">
      <dsp:nvSpPr>
        <dsp:cNvPr id="0" name=""/>
        <dsp:cNvSpPr/>
      </dsp:nvSpPr>
      <dsp:spPr>
        <a:xfrm>
          <a:off x="51164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що спільного між зомбі-хорором та скандинавською міфологією</a:t>
          </a:r>
        </a:p>
      </dsp:txBody>
      <dsp:txXfrm>
        <a:off x="51164" y="362"/>
        <a:ext cx="4179867" cy="2507920"/>
      </dsp:txXfrm>
    </dsp:sp>
    <dsp:sp modelId="{F6F48A96-3D0E-43CA-86A5-00767119C832}">
      <dsp:nvSpPr>
        <dsp:cNvPr id="0" name=""/>
        <dsp:cNvSpPr/>
      </dsp:nvSpPr>
      <dsp:spPr>
        <a:xfrm>
          <a:off x="4649018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коли і де народжується хорор</a:t>
          </a:r>
        </a:p>
      </dsp:txBody>
      <dsp:txXfrm>
        <a:off x="4649018" y="362"/>
        <a:ext cx="4179867" cy="2507920"/>
      </dsp:txXfrm>
    </dsp:sp>
    <dsp:sp modelId="{6A37904B-EF4B-4BF4-ACE8-CEB3E82EF29E}">
      <dsp:nvSpPr>
        <dsp:cNvPr id="0" name=""/>
        <dsp:cNvSpPr/>
      </dsp:nvSpPr>
      <dsp:spPr>
        <a:xfrm>
          <a:off x="51164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чи справді Авраам Лінкольн та королева Вікторія боролися із зомбі та вампірами</a:t>
          </a:r>
        </a:p>
      </dsp:txBody>
      <dsp:txXfrm>
        <a:off x="51164" y="2926269"/>
        <a:ext cx="4179867" cy="2507920"/>
      </dsp:txXfrm>
    </dsp:sp>
    <dsp:sp modelId="{B8CD7707-070A-40CE-BE0F-A1502B456792}">
      <dsp:nvSpPr>
        <dsp:cNvPr id="0" name=""/>
        <dsp:cNvSpPr/>
      </dsp:nvSpPr>
      <dsp:spPr>
        <a:xfrm>
          <a:off x="4649018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чого найбльше боїться людина</a:t>
          </a:r>
        </a:p>
      </dsp:txBody>
      <dsp:txXfrm>
        <a:off x="4649018" y="2926269"/>
        <a:ext cx="4179867" cy="25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13D0D-9463-4115-9538-000842C8AF6A}">
      <dsp:nvSpPr>
        <dsp:cNvPr id="0" name=""/>
        <dsp:cNvSpPr/>
      </dsp:nvSpPr>
      <dsp:spPr>
        <a:xfrm>
          <a:off x="569" y="378812"/>
          <a:ext cx="2222985" cy="1333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Місце дії – похмура ізольована споруда, яка приховує небезпеку та таємниці. Спочатку це був саме готичний палац («Герой (-ї) + готичний палац»). </a:t>
          </a:r>
          <a:endParaRPr lang="ru-RU" sz="1300" kern="1200"/>
        </a:p>
      </dsp:txBody>
      <dsp:txXfrm>
        <a:off x="569" y="378812"/>
        <a:ext cx="2222985" cy="1333791"/>
      </dsp:txXfrm>
    </dsp:sp>
    <dsp:sp modelId="{97D8C60B-C9A7-42CE-9952-D84C93B98DAC}">
      <dsp:nvSpPr>
        <dsp:cNvPr id="0" name=""/>
        <dsp:cNvSpPr/>
      </dsp:nvSpPr>
      <dsp:spPr>
        <a:xfrm>
          <a:off x="2445854" y="378812"/>
          <a:ext cx="2222985" cy="1333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«Герой (-ї) + ізольована небезпечна/таємнича локація». </a:t>
          </a:r>
          <a:endParaRPr lang="ru-RU" sz="1300" kern="1200"/>
        </a:p>
      </dsp:txBody>
      <dsp:txXfrm>
        <a:off x="2445854" y="378812"/>
        <a:ext cx="2222985" cy="1333791"/>
      </dsp:txXfrm>
    </dsp:sp>
    <dsp:sp modelId="{B665AC70-F853-4C11-87DA-437937349DE6}">
      <dsp:nvSpPr>
        <dsp:cNvPr id="0" name=""/>
        <dsp:cNvSpPr/>
      </dsp:nvSpPr>
      <dsp:spPr>
        <a:xfrm>
          <a:off x="569" y="1934902"/>
          <a:ext cx="2222985" cy="1333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Родове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прокляття</a:t>
          </a:r>
          <a:endParaRPr lang="ru-RU" sz="1300" kern="1200" dirty="0"/>
        </a:p>
      </dsp:txBody>
      <dsp:txXfrm>
        <a:off x="569" y="1934902"/>
        <a:ext cx="2222985" cy="1333791"/>
      </dsp:txXfrm>
    </dsp:sp>
    <dsp:sp modelId="{5AF08495-A7F1-44E5-98F2-117D0C46CB8B}">
      <dsp:nvSpPr>
        <dsp:cNvPr id="0" name=""/>
        <dsp:cNvSpPr/>
      </dsp:nvSpPr>
      <dsp:spPr>
        <a:xfrm>
          <a:off x="2445854" y="1934902"/>
          <a:ext cx="2222985" cy="1333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Герой + </a:t>
          </a:r>
          <a:r>
            <a:rPr lang="ru-RU" sz="1300" kern="1200" dirty="0" err="1" smtClean="0"/>
            <a:t>потойбічна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істота</a:t>
          </a:r>
          <a:r>
            <a:rPr lang="ru-RU" sz="1300" kern="1200" dirty="0" smtClean="0"/>
            <a:t> (</a:t>
          </a:r>
          <a:r>
            <a:rPr lang="ru-RU" sz="1300" kern="1200" dirty="0" err="1" smtClean="0"/>
            <a:t>істоти</a:t>
          </a:r>
          <a:r>
            <a:rPr lang="ru-RU" sz="1300" kern="1200" dirty="0" smtClean="0"/>
            <a:t>). </a:t>
          </a:r>
          <a:endParaRPr lang="ru-RU" sz="1300" kern="1200" dirty="0"/>
        </a:p>
      </dsp:txBody>
      <dsp:txXfrm>
        <a:off x="2445854" y="1934902"/>
        <a:ext cx="2222985" cy="1333791"/>
      </dsp:txXfrm>
    </dsp:sp>
    <dsp:sp modelId="{CA570584-22B8-4AB7-8FAE-BB0A21310A9D}">
      <dsp:nvSpPr>
        <dsp:cNvPr id="0" name=""/>
        <dsp:cNvSpPr/>
      </dsp:nvSpPr>
      <dsp:spPr>
        <a:xfrm>
          <a:off x="1223212" y="3490992"/>
          <a:ext cx="2222985" cy="1333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«</a:t>
          </a:r>
          <a:r>
            <a:rPr lang="ru-RU" sz="1300" kern="1200" dirty="0" err="1" smtClean="0"/>
            <a:t>Компанія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приречених</a:t>
          </a:r>
          <a:r>
            <a:rPr lang="ru-RU" sz="1300" kern="1200" dirty="0" smtClean="0"/>
            <a:t>» </a:t>
          </a:r>
          <a:endParaRPr lang="ru-RU" sz="1300" kern="1200" dirty="0"/>
        </a:p>
      </dsp:txBody>
      <dsp:txXfrm>
        <a:off x="1223212" y="3490992"/>
        <a:ext cx="2222985" cy="1333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8CE21-3A0C-424A-9D00-140BDD01C47A}">
      <dsp:nvSpPr>
        <dsp:cNvPr id="0" name=""/>
        <dsp:cNvSpPr/>
      </dsp:nvSpPr>
      <dsp:spPr>
        <a:xfrm>
          <a:off x="0" y="0"/>
          <a:ext cx="6096000" cy="987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Жах із підсвідомості</a:t>
          </a:r>
          <a:endParaRPr lang="ru-RU" sz="2700" kern="1200" dirty="0"/>
        </a:p>
      </dsp:txBody>
      <dsp:txXfrm>
        <a:off x="1317905" y="0"/>
        <a:ext cx="4778094" cy="987054"/>
      </dsp:txXfrm>
    </dsp:sp>
    <dsp:sp modelId="{DFE99087-9B26-40CE-A1FD-DF33AC0C8C47}">
      <dsp:nvSpPr>
        <dsp:cNvPr id="0" name=""/>
        <dsp:cNvSpPr/>
      </dsp:nvSpPr>
      <dsp:spPr>
        <a:xfrm>
          <a:off x="98705" y="98705"/>
          <a:ext cx="1219200" cy="789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65CA3-A3E5-41EB-8A9A-EA9B9CBEA487}">
      <dsp:nvSpPr>
        <dsp:cNvPr id="0" name=""/>
        <dsp:cNvSpPr/>
      </dsp:nvSpPr>
      <dsp:spPr>
        <a:xfrm>
          <a:off x="0" y="1085759"/>
          <a:ext cx="6096000" cy="987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Штучний монстр виходить з під контролю</a:t>
          </a:r>
          <a:endParaRPr lang="ru-RU" sz="2700" kern="1200" dirty="0"/>
        </a:p>
      </dsp:txBody>
      <dsp:txXfrm>
        <a:off x="1317905" y="1085759"/>
        <a:ext cx="4778094" cy="987054"/>
      </dsp:txXfrm>
    </dsp:sp>
    <dsp:sp modelId="{438AAF45-6533-436A-B6E5-F1191BAA3784}">
      <dsp:nvSpPr>
        <dsp:cNvPr id="0" name=""/>
        <dsp:cNvSpPr/>
      </dsp:nvSpPr>
      <dsp:spPr>
        <a:xfrm>
          <a:off x="98705" y="1184464"/>
          <a:ext cx="1219200" cy="789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E1A0E-4164-467C-8106-0850E57F54A0}">
      <dsp:nvSpPr>
        <dsp:cNvPr id="0" name=""/>
        <dsp:cNvSpPr/>
      </dsp:nvSpPr>
      <dsp:spPr>
        <a:xfrm>
          <a:off x="0" y="2171518"/>
          <a:ext cx="6096000" cy="987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Двоєсвіт</a:t>
          </a:r>
          <a:endParaRPr lang="ru-RU" sz="2700" kern="1200" dirty="0"/>
        </a:p>
      </dsp:txBody>
      <dsp:txXfrm>
        <a:off x="1317905" y="2171518"/>
        <a:ext cx="4778094" cy="987054"/>
      </dsp:txXfrm>
    </dsp:sp>
    <dsp:sp modelId="{0D405274-5D9F-41B0-B975-F630F14518ED}">
      <dsp:nvSpPr>
        <dsp:cNvPr id="0" name=""/>
        <dsp:cNvSpPr/>
      </dsp:nvSpPr>
      <dsp:spPr>
        <a:xfrm>
          <a:off x="98705" y="2270224"/>
          <a:ext cx="1219200" cy="789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3C51B-1647-42F8-A45A-44CC10527433}">
      <dsp:nvSpPr>
        <dsp:cNvPr id="0" name=""/>
        <dsp:cNvSpPr/>
      </dsp:nvSpPr>
      <dsp:spPr>
        <a:xfrm>
          <a:off x="0" y="3257278"/>
          <a:ext cx="6096000" cy="987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Корабель мертвих </a:t>
          </a:r>
          <a:endParaRPr lang="ru-RU" sz="2700" kern="1200" dirty="0"/>
        </a:p>
      </dsp:txBody>
      <dsp:txXfrm>
        <a:off x="1317905" y="3257278"/>
        <a:ext cx="4778094" cy="987054"/>
      </dsp:txXfrm>
    </dsp:sp>
    <dsp:sp modelId="{3EA2CFA3-D9E4-4A11-B64B-5687E5354086}">
      <dsp:nvSpPr>
        <dsp:cNvPr id="0" name=""/>
        <dsp:cNvSpPr/>
      </dsp:nvSpPr>
      <dsp:spPr>
        <a:xfrm>
          <a:off x="98705" y="3355983"/>
          <a:ext cx="1219200" cy="789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49FC9-A3D8-415B-98A2-80A6563B803B}">
      <dsp:nvSpPr>
        <dsp:cNvPr id="0" name=""/>
        <dsp:cNvSpPr/>
      </dsp:nvSpPr>
      <dsp:spPr>
        <a:xfrm>
          <a:off x="0" y="4343037"/>
          <a:ext cx="6096000" cy="987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Темний двійник </a:t>
          </a:r>
          <a:endParaRPr lang="ru-RU" sz="2700" kern="1200" dirty="0"/>
        </a:p>
      </dsp:txBody>
      <dsp:txXfrm>
        <a:off x="1317905" y="4343037"/>
        <a:ext cx="4778094" cy="987054"/>
      </dsp:txXfrm>
    </dsp:sp>
    <dsp:sp modelId="{BE0F18DD-EAFB-41FC-9402-252035836018}">
      <dsp:nvSpPr>
        <dsp:cNvPr id="0" name=""/>
        <dsp:cNvSpPr/>
      </dsp:nvSpPr>
      <dsp:spPr>
        <a:xfrm>
          <a:off x="98705" y="4441743"/>
          <a:ext cx="1219200" cy="789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86D34-7266-4CA2-ABA5-DD703E1299F6}">
      <dsp:nvSpPr>
        <dsp:cNvPr id="0" name=""/>
        <dsp:cNvSpPr/>
      </dsp:nvSpPr>
      <dsp:spPr>
        <a:xfrm>
          <a:off x="525" y="698881"/>
          <a:ext cx="2050951" cy="1230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Людина + жахливе Невідоме</a:t>
          </a:r>
          <a:endParaRPr lang="ru-RU" sz="2000" kern="1200" dirty="0"/>
        </a:p>
      </dsp:txBody>
      <dsp:txXfrm>
        <a:off x="525" y="698881"/>
        <a:ext cx="2050951" cy="1230570"/>
      </dsp:txXfrm>
    </dsp:sp>
    <dsp:sp modelId="{A9798100-E4E7-4D85-AE72-C95B14BC5943}">
      <dsp:nvSpPr>
        <dsp:cNvPr id="0" name=""/>
        <dsp:cNvSpPr/>
      </dsp:nvSpPr>
      <dsp:spPr>
        <a:xfrm>
          <a:off x="2256572" y="698881"/>
          <a:ext cx="2050951" cy="1230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Злочин та розслідування</a:t>
          </a:r>
          <a:endParaRPr lang="ru-RU" sz="2300" kern="1200" dirty="0"/>
        </a:p>
      </dsp:txBody>
      <dsp:txXfrm>
        <a:off x="2256572" y="698881"/>
        <a:ext cx="2050951" cy="1230570"/>
      </dsp:txXfrm>
    </dsp:sp>
    <dsp:sp modelId="{D6B20F15-DC26-466A-A45F-647B160EE867}">
      <dsp:nvSpPr>
        <dsp:cNvPr id="0" name=""/>
        <dsp:cNvSpPr/>
      </dsp:nvSpPr>
      <dsp:spPr>
        <a:xfrm>
          <a:off x="1128549" y="2134547"/>
          <a:ext cx="2050951" cy="1230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Мертва красуня</a:t>
          </a:r>
          <a:endParaRPr lang="ru-RU" sz="2400" kern="1200" dirty="0"/>
        </a:p>
      </dsp:txBody>
      <dsp:txXfrm>
        <a:off x="1128549" y="2134547"/>
        <a:ext cx="2050951" cy="1230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BCEF6-F2C3-4B64-B196-12BB2C565679}">
      <dsp:nvSpPr>
        <dsp:cNvPr id="0" name=""/>
        <dsp:cNvSpPr/>
      </dsp:nvSpPr>
      <dsp:spPr>
        <a:xfrm>
          <a:off x="127967" y="2168"/>
          <a:ext cx="2029831" cy="1217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Темне </a:t>
          </a:r>
          <a:r>
            <a:rPr lang="uk-UA" sz="1900" kern="1200" dirty="0" err="1" smtClean="0"/>
            <a:t>фентазі</a:t>
          </a:r>
          <a:endParaRPr lang="ru-RU" sz="1900" kern="1200" dirty="0"/>
        </a:p>
      </dsp:txBody>
      <dsp:txXfrm>
        <a:off x="127967" y="2168"/>
        <a:ext cx="2029831" cy="1217899"/>
      </dsp:txXfrm>
    </dsp:sp>
    <dsp:sp modelId="{BE803DA6-8443-4047-87D1-483C2F7544D9}">
      <dsp:nvSpPr>
        <dsp:cNvPr id="0" name=""/>
        <dsp:cNvSpPr/>
      </dsp:nvSpPr>
      <dsp:spPr>
        <a:xfrm>
          <a:off x="2360782" y="2168"/>
          <a:ext cx="2029831" cy="1217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Екранізація літературних творів - «бази» </a:t>
          </a:r>
          <a:r>
            <a:rPr lang="uk-UA" sz="1900" kern="1200" dirty="0" err="1" smtClean="0"/>
            <a:t>хорору</a:t>
          </a:r>
          <a:endParaRPr lang="ru-RU" sz="1900" kern="1200" dirty="0"/>
        </a:p>
      </dsp:txBody>
      <dsp:txXfrm>
        <a:off x="2360782" y="2168"/>
        <a:ext cx="2029831" cy="1217899"/>
      </dsp:txXfrm>
    </dsp:sp>
    <dsp:sp modelId="{22F358F5-2280-4116-B7FE-ACF3454527D6}">
      <dsp:nvSpPr>
        <dsp:cNvPr id="0" name=""/>
        <dsp:cNvSpPr/>
      </dsp:nvSpPr>
      <dsp:spPr>
        <a:xfrm>
          <a:off x="127967" y="1423050"/>
          <a:ext cx="2029831" cy="1217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Гігантські створіння</a:t>
          </a:r>
          <a:endParaRPr lang="ru-RU" sz="1900" kern="1200" dirty="0"/>
        </a:p>
      </dsp:txBody>
      <dsp:txXfrm>
        <a:off x="127967" y="1423050"/>
        <a:ext cx="2029831" cy="1217899"/>
      </dsp:txXfrm>
    </dsp:sp>
    <dsp:sp modelId="{DFC13844-4CD7-426F-825E-0E15BA2E29BD}">
      <dsp:nvSpPr>
        <dsp:cNvPr id="0" name=""/>
        <dsp:cNvSpPr/>
      </dsp:nvSpPr>
      <dsp:spPr>
        <a:xfrm>
          <a:off x="2360782" y="1423050"/>
          <a:ext cx="2029831" cy="1217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Боді-хорор</a:t>
          </a:r>
          <a:endParaRPr lang="ru-RU" sz="1900" kern="1200" dirty="0"/>
        </a:p>
      </dsp:txBody>
      <dsp:txXfrm>
        <a:off x="2360782" y="1423050"/>
        <a:ext cx="2029831" cy="1217899"/>
      </dsp:txXfrm>
    </dsp:sp>
    <dsp:sp modelId="{8950FA9A-2D0D-4244-BCAC-D16876E60D5A}">
      <dsp:nvSpPr>
        <dsp:cNvPr id="0" name=""/>
        <dsp:cNvSpPr/>
      </dsp:nvSpPr>
      <dsp:spPr>
        <a:xfrm>
          <a:off x="127967" y="2843932"/>
          <a:ext cx="2029831" cy="1217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Фолькхорор</a:t>
          </a:r>
          <a:endParaRPr lang="ru-RU" sz="1900" kern="1200" dirty="0"/>
        </a:p>
      </dsp:txBody>
      <dsp:txXfrm>
        <a:off x="127967" y="2843932"/>
        <a:ext cx="2029831" cy="1217899"/>
      </dsp:txXfrm>
    </dsp:sp>
    <dsp:sp modelId="{B31F9BDD-D1D7-48D5-91D3-90DFB471846E}">
      <dsp:nvSpPr>
        <dsp:cNvPr id="0" name=""/>
        <dsp:cNvSpPr/>
      </dsp:nvSpPr>
      <dsp:spPr>
        <a:xfrm>
          <a:off x="2360782" y="2843932"/>
          <a:ext cx="2029831" cy="1217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Пародії на </a:t>
          </a:r>
          <a:r>
            <a:rPr lang="uk-UA" sz="1900" kern="1200" dirty="0" err="1" smtClean="0"/>
            <a:t>хорор</a:t>
          </a:r>
          <a:r>
            <a:rPr lang="uk-UA" sz="1900" kern="1200" dirty="0" smtClean="0"/>
            <a:t>, </a:t>
          </a:r>
          <a:r>
            <a:rPr lang="uk-UA" sz="1900" kern="1200" dirty="0" err="1" smtClean="0"/>
            <a:t>мешап</a:t>
          </a:r>
          <a:endParaRPr lang="ru-RU" sz="1900" kern="1200" dirty="0"/>
        </a:p>
      </dsp:txBody>
      <dsp:txXfrm>
        <a:off x="2360782" y="2843932"/>
        <a:ext cx="2029831" cy="1217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08" y="1"/>
            <a:ext cx="8191893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205" y="282805"/>
            <a:ext cx="801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/>
              <a:t>Хорор</a:t>
            </a:r>
            <a:r>
              <a:rPr lang="ru-RU" sz="3600" b="1" i="1" dirty="0"/>
              <a:t>: генезис, </a:t>
            </a:r>
            <a:r>
              <a:rPr lang="ru-RU" sz="3600" b="1" i="1" dirty="0" err="1"/>
              <a:t>специфіка</a:t>
            </a:r>
            <a:r>
              <a:rPr lang="ru-RU" sz="3600" b="1" i="1" dirty="0"/>
              <a:t>, </a:t>
            </a:r>
            <a:r>
              <a:rPr lang="ru-RU" sz="3600" b="1" i="1" dirty="0" err="1" smtClean="0"/>
              <a:t>різновиди</a:t>
            </a:r>
            <a:endParaRPr lang="ru-RU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795" y="1578361"/>
            <a:ext cx="862552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Calibri"/>
                <a:cs typeface="Times New Roman"/>
              </a:rPr>
              <a:t>Формування естетичних засад літературного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хорору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 Роман жахів, його традиції у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фантастиці та детективах.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/>
                <a:ea typeface="Calibri"/>
                <a:cs typeface="Times New Roman"/>
              </a:rPr>
              <a:t>Хорор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ХІХ ст. та його традиції у сучасній масовій культурі (Пісочна людина,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Франкенштейн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 М-р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Хайд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та інші). Значення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хорору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Е. По для формування і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розвитку фантастики та детективу.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/>
                <a:ea typeface="Calibri"/>
                <a:cs typeface="Times New Roman"/>
              </a:rPr>
              <a:t>Хорор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ХХ –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поч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 ХХІ ст.: його особливості, зв’язки із фантастичним та детективним дискурсом.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94631167"/>
              </p:ext>
            </p:extLst>
          </p:nvPr>
        </p:nvGraphicFramePr>
        <p:xfrm>
          <a:off x="383356" y="1566682"/>
          <a:ext cx="4518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97" y="1654814"/>
            <a:ext cx="2743199" cy="38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гнутая вниз стрелка 2"/>
          <p:cNvSpPr/>
          <p:nvPr/>
        </p:nvSpPr>
        <p:spPr>
          <a:xfrm>
            <a:off x="4067619" y="5317660"/>
            <a:ext cx="1663878" cy="450601"/>
          </a:xfrm>
          <a:prstGeom prst="curved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60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12724538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Готичний роман – база </a:t>
            </a:r>
            <a:r>
              <a:rPr lang="uk-UA" b="1" dirty="0" err="1" smtClean="0"/>
              <a:t>хорору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1" y="3553904"/>
            <a:ext cx="2102570" cy="283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809946" y="1734532"/>
            <a:ext cx="3657600" cy="1395073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3374"/>
                </a:solidFill>
              </a:rPr>
              <a:t>Побудую собі маленький готичний палац…</a:t>
            </a:r>
            <a:endParaRPr lang="ru-RU" dirty="0">
              <a:solidFill>
                <a:srgbClr val="00337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71" y="1925128"/>
            <a:ext cx="2983878" cy="405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937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040" y="0"/>
            <a:ext cx="7839635" cy="1337732"/>
          </a:xfrm>
        </p:spPr>
        <p:txBody>
          <a:bodyPr/>
          <a:lstStyle/>
          <a:p>
            <a:pPr algn="ctr"/>
            <a:r>
              <a:rPr lang="uk-UA" b="1" i="1" dirty="0" smtClean="0"/>
              <a:t>Готичний роман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3178417"/>
              </p:ext>
            </p:extLst>
          </p:nvPr>
        </p:nvGraphicFramePr>
        <p:xfrm>
          <a:off x="487052" y="1442301"/>
          <a:ext cx="4669410" cy="520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77" y="1707298"/>
            <a:ext cx="3007151" cy="443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6723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Хорор</a:t>
            </a:r>
            <a:r>
              <a:rPr lang="ru-RU" b="1" i="1" dirty="0" smtClean="0"/>
              <a:t> </a:t>
            </a:r>
            <a:r>
              <a:rPr lang="ru-RU" b="1" i="1" dirty="0"/>
              <a:t>ХІХ ст. та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традиції</a:t>
            </a:r>
            <a:r>
              <a:rPr lang="ru-RU" b="1" i="1" dirty="0"/>
              <a:t> у </a:t>
            </a:r>
            <a:r>
              <a:rPr lang="ru-RU" b="1" i="1" dirty="0" err="1"/>
              <a:t>сучасній</a:t>
            </a:r>
            <a:r>
              <a:rPr lang="ru-RU" b="1" i="1" dirty="0"/>
              <a:t> </a:t>
            </a:r>
            <a:r>
              <a:rPr lang="ru-RU" b="1" i="1" dirty="0" err="1"/>
              <a:t>масовій</a:t>
            </a:r>
            <a:r>
              <a:rPr lang="ru-RU" b="1" i="1" dirty="0"/>
              <a:t> </a:t>
            </a:r>
            <a:r>
              <a:rPr lang="ru-RU" b="1" i="1" dirty="0" err="1"/>
              <a:t>культурі</a:t>
            </a:r>
            <a:r>
              <a:rPr lang="ru-RU" b="1" i="1" dirty="0"/>
              <a:t>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885105"/>
              </p:ext>
            </p:extLst>
          </p:nvPr>
        </p:nvGraphicFramePr>
        <p:xfrm>
          <a:off x="1524000" y="1397000"/>
          <a:ext cx="6096000" cy="533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04087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746" y="0"/>
            <a:ext cx="7839635" cy="1337732"/>
          </a:xfrm>
        </p:spPr>
        <p:txBody>
          <a:bodyPr/>
          <a:lstStyle/>
          <a:p>
            <a:pPr algn="ctr"/>
            <a:r>
              <a:rPr lang="uk-UA" b="1" dirty="0" smtClean="0"/>
              <a:t>Е. А. По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6" y="3799003"/>
            <a:ext cx="2267588" cy="295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1102937" y="1498862"/>
            <a:ext cx="2894028" cy="1932495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Смерть </a:t>
            </a:r>
            <a:r>
              <a:rPr lang="ru-RU" dirty="0" err="1" smtClean="0">
                <a:solidFill>
                  <a:schemeClr val="tx1"/>
                </a:solidFill>
              </a:rPr>
              <a:t>гарної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жінки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безсумнівно</a:t>
            </a:r>
            <a:r>
              <a:rPr lang="ru-RU" dirty="0">
                <a:solidFill>
                  <a:schemeClr val="tx1"/>
                </a:solidFill>
              </a:rPr>
              <a:t>, є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поетичною</a:t>
            </a:r>
            <a:r>
              <a:rPr lang="ru-RU" dirty="0">
                <a:solidFill>
                  <a:schemeClr val="tx1"/>
                </a:solidFill>
              </a:rPr>
              <a:t> темою у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3646335"/>
              </p:ext>
            </p:extLst>
          </p:nvPr>
        </p:nvGraphicFramePr>
        <p:xfrm>
          <a:off x="4732255" y="1849487"/>
          <a:ext cx="43080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59634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278" y="1706252"/>
            <a:ext cx="8173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тенденції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изначають</a:t>
            </a:r>
            <a:r>
              <a:rPr lang="ru-RU" sz="2000" dirty="0" smtClean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хорору</a:t>
            </a:r>
            <a:r>
              <a:rPr lang="ru-RU" sz="2000" dirty="0"/>
              <a:t> аж до </a:t>
            </a:r>
            <a:r>
              <a:rPr lang="ru-RU" sz="2000" dirty="0" err="1"/>
              <a:t>поч</a:t>
            </a:r>
            <a:r>
              <a:rPr lang="ru-RU" sz="2000" dirty="0"/>
              <a:t>. ХХІ ст.: </a:t>
            </a:r>
            <a:r>
              <a:rPr lang="ru-RU" sz="2000" dirty="0" err="1" smtClean="0"/>
              <a:t>йдеться</a:t>
            </a:r>
            <a:r>
              <a:rPr lang="ru-RU" sz="2000" dirty="0" smtClean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про </a:t>
            </a:r>
            <a:r>
              <a:rPr lang="ru-RU" sz="2000" dirty="0" err="1"/>
              <a:t>наративи</a:t>
            </a:r>
            <a:r>
              <a:rPr lang="ru-RU" sz="2000" dirty="0"/>
              <a:t> про </a:t>
            </a:r>
            <a:r>
              <a:rPr lang="ru-RU" sz="2000" b="1" i="1" dirty="0" err="1"/>
              <a:t>зустріч</a:t>
            </a:r>
            <a:r>
              <a:rPr lang="ru-RU" sz="2000" b="1" i="1" dirty="0"/>
              <a:t> </a:t>
            </a:r>
            <a:r>
              <a:rPr lang="ru-RU" sz="2000" b="1" i="1" dirty="0" err="1"/>
              <a:t>із</a:t>
            </a:r>
            <a:r>
              <a:rPr lang="ru-RU" sz="2000" b="1" i="1" dirty="0"/>
              <a:t> </a:t>
            </a:r>
            <a:r>
              <a:rPr lang="ru-RU" sz="2000" b="1" i="1" dirty="0" err="1"/>
              <a:t>потойбічним</a:t>
            </a:r>
            <a:r>
              <a:rPr lang="ru-RU" sz="2000" b="1" i="1" dirty="0"/>
              <a:t>  </a:t>
            </a:r>
            <a:r>
              <a:rPr lang="ru-RU" sz="2000" dirty="0"/>
              <a:t>та </a:t>
            </a:r>
            <a:r>
              <a:rPr lang="ru-RU" sz="2000" dirty="0" err="1"/>
              <a:t>невідомом</a:t>
            </a:r>
            <a:r>
              <a:rPr lang="ru-RU" sz="2000" dirty="0"/>
              <a:t> </a:t>
            </a:r>
            <a:r>
              <a:rPr lang="ru-RU" sz="2000" dirty="0" smtClean="0"/>
              <a:t>(фантастика) </a:t>
            </a:r>
            <a:r>
              <a:rPr lang="ru-RU" sz="2000" dirty="0" err="1"/>
              <a:t>або</a:t>
            </a:r>
            <a:r>
              <a:rPr lang="ru-RU" sz="2000" dirty="0"/>
              <a:t> про </a:t>
            </a:r>
            <a:r>
              <a:rPr lang="ru-RU" sz="2000" b="1" i="1" dirty="0" err="1"/>
              <a:t>криваві</a:t>
            </a:r>
            <a:r>
              <a:rPr lang="ru-RU" sz="2000" b="1" i="1" dirty="0"/>
              <a:t> </a:t>
            </a:r>
            <a:r>
              <a:rPr lang="ru-RU" sz="2000" b="1" i="1" dirty="0" err="1"/>
              <a:t>злочини</a:t>
            </a:r>
            <a:r>
              <a:rPr lang="ru-RU" sz="2000" b="1" i="1" dirty="0"/>
              <a:t> </a:t>
            </a:r>
            <a:r>
              <a:rPr lang="ru-RU" sz="2000" dirty="0" smtClean="0"/>
              <a:t>(</a:t>
            </a:r>
            <a:r>
              <a:rPr lang="ru-RU" sz="2000" dirty="0" err="1"/>
              <a:t>д</a:t>
            </a:r>
            <a:r>
              <a:rPr lang="ru-RU" sz="2000" dirty="0" err="1" smtClean="0"/>
              <a:t>етективи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902" y="2895369"/>
            <a:ext cx="7862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*Монтегю </a:t>
            </a:r>
            <a:r>
              <a:rPr lang="ru-RU" dirty="0" err="1"/>
              <a:t>Родс</a:t>
            </a:r>
            <a:r>
              <a:rPr lang="ru-RU" dirty="0"/>
              <a:t> Джеймс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*</a:t>
            </a:r>
            <a:r>
              <a:rPr lang="ru-RU" dirty="0" err="1" smtClean="0"/>
              <a:t>Говард</a:t>
            </a:r>
            <a:r>
              <a:rPr lang="ru-RU" dirty="0" smtClean="0"/>
              <a:t> </a:t>
            </a:r>
            <a:r>
              <a:rPr lang="ru-RU" dirty="0" err="1"/>
              <a:t>Филлипс</a:t>
            </a:r>
            <a:r>
              <a:rPr lang="ru-RU" dirty="0"/>
              <a:t> </a:t>
            </a:r>
            <a:r>
              <a:rPr lang="ru-RU" dirty="0" err="1"/>
              <a:t>Лавкрафт</a:t>
            </a:r>
            <a:r>
              <a:rPr lang="ru-RU" dirty="0"/>
              <a:t> - </a:t>
            </a:r>
            <a:r>
              <a:rPr lang="ru-RU" dirty="0" err="1"/>
              <a:t>творець</a:t>
            </a:r>
            <a:r>
              <a:rPr lang="ru-RU" dirty="0"/>
              <a:t> особливого </a:t>
            </a:r>
            <a:r>
              <a:rPr lang="ru-RU" dirty="0" err="1"/>
              <a:t>фанатстичного</a:t>
            </a:r>
            <a:r>
              <a:rPr lang="ru-RU" dirty="0"/>
              <a:t> </a:t>
            </a:r>
            <a:r>
              <a:rPr lang="ru-RU" dirty="0" err="1"/>
              <a:t>наративу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транскосмічний</a:t>
            </a:r>
            <a:r>
              <a:rPr lang="ru-RU" dirty="0"/>
              <a:t> (</a:t>
            </a:r>
            <a:r>
              <a:rPr lang="ru-RU" dirty="0" err="1"/>
              <a:t>космічний</a:t>
            </a:r>
            <a:r>
              <a:rPr lang="ru-RU" dirty="0"/>
              <a:t>) </a:t>
            </a:r>
            <a:r>
              <a:rPr lang="ru-RU" dirty="0" err="1"/>
              <a:t>хорор</a:t>
            </a:r>
            <a:r>
              <a:rPr lang="ru-RU" dirty="0"/>
              <a:t>» </a:t>
            </a:r>
            <a:r>
              <a:rPr lang="ru-RU" dirty="0" smtClean="0"/>
              <a:t>(«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жахливих</a:t>
            </a:r>
            <a:r>
              <a:rPr lang="ru-RU" dirty="0"/>
              <a:t> </a:t>
            </a:r>
            <a:r>
              <a:rPr lang="ru-RU" dirty="0" smtClean="0"/>
              <a:t>божеств»). </a:t>
            </a:r>
          </a:p>
          <a:p>
            <a:endParaRPr lang="uk-UA" dirty="0" smtClean="0"/>
          </a:p>
          <a:p>
            <a:r>
              <a:rPr lang="uk-UA" dirty="0" err="1" smtClean="0"/>
              <a:t>Ктулху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225484" y="4779390"/>
            <a:ext cx="1611984" cy="32993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81" y="420501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940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С. Кінг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7645" y="1582341"/>
            <a:ext cx="8512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dirty="0" smtClean="0"/>
              <a:t>«</a:t>
            </a:r>
            <a:r>
              <a:rPr lang="uk-UA" dirty="0" err="1" smtClean="0"/>
              <a:t>Герой+потойбічна</a:t>
            </a:r>
            <a:r>
              <a:rPr lang="uk-UA" dirty="0" smtClean="0"/>
              <a:t> істота або істоти».</a:t>
            </a:r>
          </a:p>
          <a:p>
            <a:pPr marL="342900" indent="-342900">
              <a:buAutoNum type="arabicParenR"/>
            </a:pPr>
            <a:r>
              <a:rPr lang="uk-UA" dirty="0" smtClean="0"/>
              <a:t> «</a:t>
            </a:r>
            <a:r>
              <a:rPr lang="uk-UA" dirty="0" err="1" smtClean="0"/>
              <a:t>Герой+темний</a:t>
            </a:r>
            <a:r>
              <a:rPr lang="uk-UA" dirty="0" smtClean="0"/>
              <a:t> двійник». </a:t>
            </a:r>
          </a:p>
          <a:p>
            <a:pPr marL="342900" indent="-342900">
              <a:buAutoNum type="arabicParenR"/>
            </a:pPr>
            <a:r>
              <a:rPr lang="uk-UA" dirty="0" smtClean="0"/>
              <a:t>«Кінець світу». </a:t>
            </a:r>
          </a:p>
          <a:p>
            <a:pPr marL="342900" indent="-342900">
              <a:buAutoNum type="arabicParenR"/>
            </a:pPr>
            <a:r>
              <a:rPr lang="uk-UA" dirty="0" smtClean="0"/>
              <a:t>«Вампіри». </a:t>
            </a:r>
          </a:p>
          <a:p>
            <a:pPr marL="342900" indent="-342900">
              <a:buAutoNum type="arabicParenR"/>
            </a:pPr>
            <a:r>
              <a:rPr lang="uk-UA" dirty="0" smtClean="0"/>
              <a:t> «Жах, який приходить з підсвідомості»</a:t>
            </a:r>
          </a:p>
          <a:p>
            <a:pPr marL="342900" indent="-342900">
              <a:buAutoNum type="arabicParenR"/>
            </a:pPr>
            <a:r>
              <a:rPr lang="uk-UA" dirty="0" smtClean="0"/>
              <a:t>«</a:t>
            </a:r>
            <a:r>
              <a:rPr lang="uk-UA" dirty="0" err="1" smtClean="0"/>
              <a:t>Людина+невідоме</a:t>
            </a:r>
            <a:r>
              <a:rPr lang="uk-UA" dirty="0" smtClean="0"/>
              <a:t>». </a:t>
            </a:r>
          </a:p>
          <a:p>
            <a:pPr marL="342900" indent="-342900">
              <a:buAutoNum type="arabicParenR"/>
            </a:pPr>
            <a:r>
              <a:rPr lang="uk-UA" dirty="0" smtClean="0"/>
              <a:t>Жахливий клоун.</a:t>
            </a:r>
          </a:p>
          <a:p>
            <a:pPr marL="342900" indent="-342900">
              <a:buAutoNum type="arabicParenR"/>
            </a:pPr>
            <a:r>
              <a:rPr lang="uk-UA" dirty="0" smtClean="0"/>
              <a:t>«Герой + жахлива річ».</a:t>
            </a:r>
          </a:p>
          <a:p>
            <a:pPr marL="342900" indent="-342900">
              <a:buAutoNum type="arabicParenR"/>
            </a:pPr>
            <a:r>
              <a:rPr lang="uk-UA" dirty="0" smtClean="0"/>
              <a:t>«Герой + божевільна шанувальниця».</a:t>
            </a:r>
          </a:p>
          <a:p>
            <a:pPr marL="342900" indent="-342900">
              <a:buAutoNum type="arabicParenR"/>
            </a:pPr>
            <a:r>
              <a:rPr lang="uk-UA" dirty="0" smtClean="0"/>
              <a:t>«Людина – жертва </a:t>
            </a:r>
            <a:r>
              <a:rPr lang="uk-UA" dirty="0" err="1" smtClean="0"/>
              <a:t>надможливостей</a:t>
            </a:r>
            <a:r>
              <a:rPr lang="uk-UA" dirty="0" smtClean="0"/>
              <a:t>»</a:t>
            </a:r>
          </a:p>
          <a:p>
            <a:pPr marL="342900" indent="-342900">
              <a:buAutoNum type="arabicParenR"/>
            </a:pPr>
            <a:r>
              <a:rPr lang="uk-UA" dirty="0" smtClean="0"/>
              <a:t>«Людина + інопланетні істоти».</a:t>
            </a:r>
          </a:p>
          <a:p>
            <a:pPr marL="342900" indent="-342900">
              <a:buAutoNum type="arabicParenR"/>
            </a:pPr>
            <a:r>
              <a:rPr lang="uk-UA" dirty="0" smtClean="0"/>
              <a:t>«Людина – жертва фантастичних технологій».</a:t>
            </a:r>
          </a:p>
          <a:p>
            <a:pPr marL="342900" indent="-342900">
              <a:buAutoNum type="arabicParenR"/>
            </a:pPr>
            <a:r>
              <a:rPr lang="uk-UA" dirty="0" smtClean="0"/>
              <a:t>Подорож у часі та Космосі.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37" y="3977211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288437" y="867267"/>
            <a:ext cx="3657600" cy="261113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Ми </a:t>
            </a:r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боїмося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чогось</a:t>
            </a:r>
            <a:r>
              <a:rPr lang="ru-RU" b="1" dirty="0">
                <a:solidFill>
                  <a:schemeClr val="tx1"/>
                </a:solidFill>
              </a:rPr>
              <a:t>. Ми </a:t>
            </a:r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боїмося</a:t>
            </a:r>
            <a:r>
              <a:rPr lang="ru-RU" b="1" dirty="0">
                <a:solidFill>
                  <a:schemeClr val="tx1"/>
                </a:solidFill>
              </a:rPr>
              <a:t> того,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маємо</a:t>
            </a:r>
            <a:r>
              <a:rPr lang="ru-RU" b="1" dirty="0">
                <a:solidFill>
                  <a:schemeClr val="tx1"/>
                </a:solidFill>
              </a:rPr>
              <a:t>, але </a:t>
            </a:r>
            <a:r>
              <a:rPr lang="ru-RU" b="1" dirty="0" err="1">
                <a:solidFill>
                  <a:schemeClr val="tx1"/>
                </a:solidFill>
              </a:rPr>
              <a:t>можемо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втратити</a:t>
            </a:r>
            <a:r>
              <a:rPr lang="ru-RU" b="1" dirty="0">
                <a:solidFill>
                  <a:schemeClr val="tx1"/>
                </a:solidFill>
              </a:rPr>
              <a:t>. Але, </a:t>
            </a:r>
            <a:r>
              <a:rPr lang="ru-RU" b="1" dirty="0" err="1">
                <a:solidFill>
                  <a:schemeClr val="tx1"/>
                </a:solidFill>
              </a:rPr>
              <a:t>можливо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найгірше</a:t>
            </a:r>
            <a:r>
              <a:rPr lang="ru-RU" b="1" dirty="0">
                <a:solidFill>
                  <a:schemeClr val="tx1"/>
                </a:solidFill>
              </a:rPr>
              <a:t> — </a:t>
            </a:r>
            <a:r>
              <a:rPr lang="ru-RU" b="1" dirty="0" err="1">
                <a:solidFill>
                  <a:schemeClr val="tx1"/>
                </a:solidFill>
              </a:rPr>
              <a:t>це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боятися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чогось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чого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ніколи</a:t>
            </a:r>
            <a:r>
              <a:rPr lang="ru-RU" b="1" dirty="0">
                <a:solidFill>
                  <a:schemeClr val="tx1"/>
                </a:solidFill>
              </a:rPr>
              <a:t> не </a:t>
            </a:r>
            <a:r>
              <a:rPr lang="ru-RU" b="1" dirty="0" err="1">
                <a:solidFill>
                  <a:schemeClr val="tx1"/>
                </a:solidFill>
              </a:rPr>
              <a:t>було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5585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err="1" smtClean="0"/>
              <a:t>Хорор</a:t>
            </a:r>
            <a:r>
              <a:rPr lang="uk-UA" b="1" i="1" dirty="0" smtClean="0"/>
              <a:t> у кіномистецтві 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413" y="1383594"/>
            <a:ext cx="3450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Річард</a:t>
            </a:r>
            <a:r>
              <a:rPr lang="ru-RU" sz="2000" dirty="0" smtClean="0"/>
              <a:t> </a:t>
            </a:r>
            <a:r>
              <a:rPr lang="ru-RU" sz="2000" dirty="0" err="1" smtClean="0"/>
              <a:t>Метісон</a:t>
            </a:r>
            <a:r>
              <a:rPr lang="ru-RU" sz="2000" dirty="0" smtClean="0"/>
              <a:t> («</a:t>
            </a:r>
            <a:r>
              <a:rPr lang="ru-RU" sz="2000" dirty="0"/>
              <a:t>Я — </a:t>
            </a:r>
            <a:r>
              <a:rPr lang="ru-RU" sz="2000" dirty="0" smtClean="0"/>
              <a:t>легенда»), </a:t>
            </a:r>
          </a:p>
          <a:p>
            <a:pPr algn="ctr"/>
            <a:r>
              <a:rPr lang="ru-RU" sz="2000" dirty="0" smtClean="0"/>
              <a:t>Макс </a:t>
            </a:r>
            <a:r>
              <a:rPr lang="ru-RU" sz="2000" dirty="0" err="1"/>
              <a:t>Бруск</a:t>
            </a:r>
            <a:r>
              <a:rPr lang="ru-RU" sz="2000" dirty="0"/>
              <a:t> </a:t>
            </a:r>
            <a:r>
              <a:rPr lang="ru-RU" sz="2000" dirty="0" smtClean="0"/>
              <a:t> («</a:t>
            </a:r>
            <a:r>
              <a:rPr lang="ru-RU" sz="2000" dirty="0" err="1"/>
              <a:t>Керівництво</a:t>
            </a:r>
            <a:r>
              <a:rPr lang="ru-RU" sz="2000" dirty="0"/>
              <a:t> </a:t>
            </a:r>
            <a:r>
              <a:rPr lang="ru-RU" sz="2000" dirty="0" err="1"/>
              <a:t>виживання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 smtClean="0"/>
              <a:t>зомбі</a:t>
            </a:r>
            <a:r>
              <a:rPr lang="ru-RU" sz="2000" dirty="0" smtClean="0"/>
              <a:t>»)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8" y="2795730"/>
            <a:ext cx="2549508" cy="383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0148" y="1489435"/>
            <a:ext cx="2807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/>
              <a:t>«</a:t>
            </a:r>
            <a:r>
              <a:rPr lang="ru-RU" sz="2400" dirty="0"/>
              <a:t>Герой + маньяк-</a:t>
            </a:r>
            <a:r>
              <a:rPr lang="ru-RU" sz="2400" dirty="0" err="1"/>
              <a:t>серійник</a:t>
            </a:r>
            <a:r>
              <a:rPr lang="ru-RU" sz="2400" dirty="0"/>
              <a:t>/психопат»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63" y="2829481"/>
            <a:ext cx="1790700" cy="376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3" y="2863232"/>
            <a:ext cx="1762125" cy="358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6188" y="1720267"/>
            <a:ext cx="154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Слешер</a:t>
            </a:r>
            <a:endParaRPr lang="ru-RU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05" y="2829481"/>
            <a:ext cx="1802393" cy="358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572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435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  </vt:lpstr>
      <vt:lpstr>АНОНС</vt:lpstr>
      <vt:lpstr>Готичний роман – база хорору </vt:lpstr>
      <vt:lpstr>Готичний роман</vt:lpstr>
      <vt:lpstr>Хорор ХІХ ст. та його традиції у сучасній масовій культурі </vt:lpstr>
      <vt:lpstr>Е. А. По</vt:lpstr>
      <vt:lpstr>Презентация PowerPoint</vt:lpstr>
      <vt:lpstr>С. Кінг</vt:lpstr>
      <vt:lpstr>Хорор у кіномистецтві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166</cp:revision>
  <dcterms:created xsi:type="dcterms:W3CDTF">2016-11-18T14:12:19Z</dcterms:created>
  <dcterms:modified xsi:type="dcterms:W3CDTF">2025-07-11T14:57:05Z</dcterms:modified>
</cp:coreProperties>
</file>