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32BD27-CFA6-4538-8401-4EC96A03FC76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C09A757-B337-4EF1-A39E-A1CD0ED412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wZH4lxOc8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229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184648"/>
            <a:ext cx="8077200" cy="167335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Book Antiqua" pitchFamily="18" charset="0"/>
              </a:rPr>
              <a:t>Управління персоналом соціальної служби</a:t>
            </a:r>
            <a:endParaRPr lang="ru-RU" dirty="0">
              <a:solidFill>
                <a:srgbClr val="00B0F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pravlencheskiy tru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01967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sz="3400" b="1" dirty="0" smtClean="0">
                <a:latin typeface="Book Antiqua" pitchFamily="18" charset="0"/>
              </a:rPr>
              <a:t>Предметом вивчення навчальної дисципліни «Управління персоналом соціальної служби» є система та організація процесу управління персоналом соціальних служб. </a:t>
            </a:r>
            <a:endParaRPr lang="ru-RU" sz="3400" b="1" dirty="0" smtClean="0">
              <a:latin typeface="Book Antiqua" pitchFamily="18" charset="0"/>
            </a:endParaRPr>
          </a:p>
          <a:p>
            <a:r>
              <a:rPr lang="uk-UA" sz="3400" b="1" dirty="0" smtClean="0">
                <a:latin typeface="Book Antiqua" pitchFamily="18" charset="0"/>
              </a:rPr>
              <a:t>Метою викладання навчальної дисципліни «Управління персоналом соціальної служби» формування комплексу теоретичних знань і умінь щодо розробки та здійснення кадрової політики в сучасних соціальних службах, добір та розміщення персоналу соціальної служби, його оцінювання та навчання, забезпечення цілеспрямованого використання персоналу соціальної служби. </a:t>
            </a:r>
            <a:endParaRPr lang="ru-RU" sz="3400" b="1" dirty="0" smtClean="0">
              <a:latin typeface="Book Antiqua" pitchFamily="18" charset="0"/>
            </a:endParaRPr>
          </a:p>
          <a:p>
            <a:pPr>
              <a:buNone/>
            </a:pPr>
            <a:r>
              <a:rPr lang="uk-UA" sz="3400" b="1" dirty="0" smtClean="0">
                <a:latin typeface="Book Antiqua" pitchFamily="18" charset="0"/>
              </a:rPr>
              <a:t> </a:t>
            </a:r>
            <a:r>
              <a:rPr lang="uk-UA" sz="3400" b="1" dirty="0" smtClean="0">
                <a:latin typeface="Book Antiqua" pitchFamily="18" charset="0"/>
              </a:rPr>
              <a:t>     Основними </a:t>
            </a:r>
            <a:r>
              <a:rPr lang="uk-UA" sz="3400" b="1" dirty="0" smtClean="0">
                <a:latin typeface="Book Antiqua" pitchFamily="18" charset="0"/>
              </a:rPr>
              <a:t>завданнями вивчення дисципліни «Управління персоналом соціальної служби» є:</a:t>
            </a:r>
            <a:endParaRPr lang="ru-RU" sz="3400" b="1" dirty="0" smtClean="0">
              <a:latin typeface="Book Antiqua" pitchFamily="18" charset="0"/>
            </a:endParaRPr>
          </a:p>
          <a:p>
            <a:pPr lvl="0"/>
            <a:r>
              <a:rPr lang="uk-UA" sz="3400" b="1" dirty="0" smtClean="0">
                <a:solidFill>
                  <a:srgbClr val="C00000"/>
                </a:solidFill>
                <a:latin typeface="Book Antiqua" pitchFamily="18" charset="0"/>
              </a:rPr>
              <a:t>вивчення теоретичних основ управління персоналом соціальної служби, питань набору, розвитку, адаптації, атестації та мотивації персоналу із врахуванням вітчизняного й зарубіжного досвіду; </a:t>
            </a:r>
            <a:endParaRPr lang="ru-RU" sz="34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3400" b="1" dirty="0" smtClean="0">
                <a:solidFill>
                  <a:srgbClr val="C00000"/>
                </a:solidFill>
                <a:latin typeface="Book Antiqua" pitchFamily="18" charset="0"/>
              </a:rPr>
              <a:t>розкриття соціально-психологічних особливостей управління, психології управлінської діяльності, психологічних особливостей й організації в управлінні, а також різноманітні прикладні проблеми;</a:t>
            </a:r>
            <a:endParaRPr lang="ru-RU" sz="34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3400" b="1" dirty="0" smtClean="0">
                <a:solidFill>
                  <a:srgbClr val="C00000"/>
                </a:solidFill>
                <a:latin typeface="Book Antiqua" pitchFamily="18" charset="0"/>
              </a:rPr>
              <a:t>висвітлення питань оцінювання ефективності та результативності управління персоналом соціальної служби; </a:t>
            </a:r>
            <a:endParaRPr lang="ru-RU" sz="34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3400" b="1" dirty="0" smtClean="0">
                <a:solidFill>
                  <a:srgbClr val="C00000"/>
                </a:solidFill>
                <a:latin typeface="Book Antiqua" pitchFamily="18" charset="0"/>
              </a:rPr>
              <a:t>набуття студентами практичних навичок та умінь щодо застосування сучасних методів, прийомів управління персоналом соціальної служби. </a:t>
            </a:r>
            <a:endParaRPr lang="ru-RU" sz="34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361708626_487c9fb6c24859c5ab239ad0ec58304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620688"/>
            <a:ext cx="4316288" cy="57606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Згідно з вимогами освітньо-професійної програми студенти повинні: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uk-UA" sz="2500" b="1" i="1" dirty="0" smtClean="0">
                <a:solidFill>
                  <a:srgbClr val="C00000"/>
                </a:solidFill>
                <a:latin typeface="Book Antiqua" pitchFamily="18" charset="0"/>
              </a:rPr>
              <a:t>знати :</a:t>
            </a:r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сутність сучасних концепцій і теорій управління персоналом, етапи історичного розвитку управління персоналом;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ключові поняття і управління персоналу соціальної служби;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класифікаційні ознаки персоналу за категоріями і структурою;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значення, типи, основні структурні складові сучасної кадрової політики;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засади стратегії управління персоналом соціальної служби;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застосування сучасних методів планування потреб у персоналі;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організація набору і відбору персоналу у конкретних умовах;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управління процесом вивільнення персоналу соціальної служби;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управління розвитком та рухом персоналу соціальної служби;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/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оцінювання ефективності та результативності управління персоналом соціальної служби.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188640"/>
            <a:ext cx="4316288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b="1" i="1" dirty="0" smtClean="0">
                <a:solidFill>
                  <a:srgbClr val="0070C0"/>
                </a:solidFill>
                <a:latin typeface="Book Antiqua" pitchFamily="18" charset="0"/>
              </a:rPr>
              <a:t>вміти : </a:t>
            </a:r>
            <a:endParaRPr lang="ru-RU" sz="16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розкривати зміст ключових понять і термінів кожної теми;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розраховувати оптимальну кількість працівників організації;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err="1" smtClean="0">
                <a:solidFill>
                  <a:srgbClr val="0070C0"/>
                </a:solidFill>
                <a:latin typeface="Book Antiqua" pitchFamily="18" charset="0"/>
              </a:rPr>
              <a:t>інформаційно</a:t>
            </a:r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 та документально забезпечувати управління персоналом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організовувати діяльність служби персоналу;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володіти алгоритмом планування роботи з персоналом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використовувати сучасні методи добору, відбору кадрів;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складати персональну характеристику особи працівника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розробляти заходи з регулювання плинності персоналу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здійснювати аналіз джерел майбутніх потреб у персоналі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застосовувати методи оцінки персоналу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розраховувати показники ефективності роботи персоналу соціальної служби;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400" b="1" dirty="0" smtClean="0">
                <a:solidFill>
                  <a:srgbClr val="0070C0"/>
                </a:solidFill>
                <a:latin typeface="Book Antiqua" pitchFamily="18" charset="0"/>
              </a:rPr>
              <a:t>володіти методикою проведення співбесід, телефонних розмов, анкетування, інтерв’ю з представниками різних рівнів управління соціальної служби.</a:t>
            </a:r>
            <a:endParaRPr lang="ru-RU" sz="1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Screenshot_20_2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212976"/>
          </a:xfrm>
          <a:prstGeom prst="rect">
            <a:avLst/>
          </a:prstGeom>
        </p:spPr>
      </p:pic>
      <p:pic>
        <p:nvPicPr>
          <p:cNvPr id="6" name="Рисунок 5" descr="upravleni_s_personal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12976"/>
            <a:ext cx="4499992" cy="3645024"/>
          </a:xfrm>
          <a:prstGeom prst="rect">
            <a:avLst/>
          </a:prstGeom>
        </p:spPr>
      </p:pic>
      <p:pic>
        <p:nvPicPr>
          <p:cNvPr id="5" name="Содержимое 4" descr="N2kcPdK9a_I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3069729"/>
            <a:ext cx="4644008" cy="378827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  <a:latin typeface="Book Antiqua" pitchFamily="18" charset="0"/>
              </a:rPr>
              <a:t>Основні теми курсу:</a:t>
            </a:r>
            <a:endParaRPr lang="ru-RU" sz="32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339752" y="1124744"/>
            <a:ext cx="4495800" cy="5445224"/>
          </a:xfrm>
        </p:spPr>
        <p:txBody>
          <a:bodyPr>
            <a:normAutofit fontScale="55000" lnSpcReduction="20000"/>
          </a:bodyPr>
          <a:lstStyle/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Організація як феномен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Поняття управління персоналом соціальної служби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Кадрова політика соціальної служби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Стратегічне управління персоналом соціальної служби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Методи управління персоналом соціальної служби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Планування роботи з персоналом соціальної служби</a:t>
            </a:r>
            <a:endParaRPr lang="ru-RU" sz="29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Система комплектування соціальної служби кадрами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Управління адаптацією персоналу соціальної служби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Професійний розвиток і навчання персоналу соціальної служби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Розвиток кар’єри в соціальних службах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Оцінювання та атестація персоналу соціальної служби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Управління використанням персоналу соціальної служби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C00000"/>
                </a:solidFill>
                <a:latin typeface="Book Antiqua" pitchFamily="18" charset="0"/>
              </a:rPr>
              <a:t>Оцінка ефективності управління персоналом соціальної служби</a:t>
            </a:r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-10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</TotalTime>
  <Words>438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Управління персоналом соціальної служби</vt:lpstr>
      <vt:lpstr>Слайд 2</vt:lpstr>
      <vt:lpstr>Слайд 3</vt:lpstr>
      <vt:lpstr>Основні теми курсу: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 соціальної служби</dc:title>
  <dc:creator>Customer</dc:creator>
  <cp:lastModifiedBy>Customer</cp:lastModifiedBy>
  <cp:revision>3</cp:revision>
  <dcterms:created xsi:type="dcterms:W3CDTF">2016-01-26T09:53:31Z</dcterms:created>
  <dcterms:modified xsi:type="dcterms:W3CDTF">2016-01-26T10:16:03Z</dcterms:modified>
</cp:coreProperties>
</file>