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FDF9"/>
    <a:srgbClr val="FF00FF"/>
    <a:srgbClr val="7FFDFA"/>
    <a:srgbClr val="15F7F7"/>
    <a:srgbClr val="1FD1A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C65FD-D73D-4567-88C6-D661062ED11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26A896-9982-4294-BA66-41C928C6DCE9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sz="2000" dirty="0" smtClean="0">
              <a:solidFill>
                <a:schemeClr val="tx1"/>
              </a:solidFill>
            </a:rPr>
            <a:t>1. Неорганічні речовини, що включаються в кругообіг</a:t>
          </a:r>
          <a:endParaRPr lang="ru-RU" sz="2000" dirty="0">
            <a:solidFill>
              <a:schemeClr val="tx1"/>
            </a:solidFill>
          </a:endParaRPr>
        </a:p>
      </dgm:t>
    </dgm:pt>
    <dgm:pt modelId="{54287CF6-3A8F-4C62-A177-10CDABDF6B00}" type="parTrans" cxnId="{FFDEE2CC-9F89-4149-B3DC-2F18489B04B2}">
      <dgm:prSet/>
      <dgm:spPr/>
      <dgm:t>
        <a:bodyPr/>
        <a:lstStyle/>
        <a:p>
          <a:endParaRPr lang="ru-RU"/>
        </a:p>
      </dgm:t>
    </dgm:pt>
    <dgm:pt modelId="{F58582B4-20F1-4694-B1F1-A36CDC45762C}" type="sibTrans" cxnId="{FFDEE2CC-9F89-4149-B3DC-2F18489B04B2}">
      <dgm:prSet/>
      <dgm:spPr/>
      <dgm:t>
        <a:bodyPr/>
        <a:lstStyle/>
        <a:p>
          <a:endParaRPr lang="ru-RU"/>
        </a:p>
      </dgm:t>
    </dgm:pt>
    <dgm:pt modelId="{7EBC87DF-63E3-472A-8D5F-EA249A371227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uk-UA" sz="2000" dirty="0" smtClean="0">
              <a:solidFill>
                <a:schemeClr val="tx1"/>
              </a:solidFill>
            </a:rPr>
            <a:t>2. Органічні сполуки, що зв'язують біотичну і абіотичну частини.</a:t>
          </a:r>
        </a:p>
        <a:p>
          <a:pPr algn="r"/>
          <a:r>
            <a:rPr lang="uk-UA" sz="2000" dirty="0" smtClean="0">
              <a:solidFill>
                <a:schemeClr val="tx1"/>
              </a:solidFill>
            </a:rPr>
            <a:t> (</a:t>
          </a:r>
          <a:r>
            <a:rPr lang="uk-UA" sz="1600" dirty="0" smtClean="0">
              <a:solidFill>
                <a:schemeClr val="tx1"/>
              </a:solidFill>
            </a:rPr>
            <a:t>в т.ч. АТФ та гумус</a:t>
          </a:r>
          <a:r>
            <a:rPr lang="uk-UA" sz="2000" dirty="0" smtClean="0">
              <a:solidFill>
                <a:schemeClr val="tx1"/>
              </a:solidFill>
            </a:rPr>
            <a:t>) </a:t>
          </a:r>
          <a:r>
            <a:rPr lang="uk-UA" sz="2000" dirty="0" smtClean="0"/>
            <a:t> </a:t>
          </a:r>
          <a:endParaRPr lang="ru-RU" sz="2000" dirty="0"/>
        </a:p>
      </dgm:t>
    </dgm:pt>
    <dgm:pt modelId="{0447851B-993E-4F85-B296-1A925ED0C542}" type="parTrans" cxnId="{55110FD7-D066-4346-8AEE-89D7A39720BA}">
      <dgm:prSet/>
      <dgm:spPr/>
      <dgm:t>
        <a:bodyPr/>
        <a:lstStyle/>
        <a:p>
          <a:endParaRPr lang="ru-RU"/>
        </a:p>
      </dgm:t>
    </dgm:pt>
    <dgm:pt modelId="{B1689983-845E-44FE-9A4F-0BD91063CC40}" type="sibTrans" cxnId="{55110FD7-D066-4346-8AEE-89D7A39720BA}">
      <dgm:prSet/>
      <dgm:spPr/>
      <dgm:t>
        <a:bodyPr/>
        <a:lstStyle/>
        <a:p>
          <a:endParaRPr lang="ru-RU"/>
        </a:p>
      </dgm:t>
    </dgm:pt>
    <dgm:pt modelId="{2B4EA336-FB2D-4AEB-A1DD-4B57D93DCCC6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r>
            <a:rPr lang="uk-UA" sz="2000" dirty="0" smtClean="0">
              <a:solidFill>
                <a:schemeClr val="tx1"/>
              </a:solidFill>
            </a:rPr>
            <a:t>3. Повітряне, водне і </a:t>
          </a:r>
          <a:r>
            <a:rPr lang="uk-UA" sz="2000" dirty="0" err="1" smtClean="0">
              <a:solidFill>
                <a:schemeClr val="tx1"/>
              </a:solidFill>
            </a:rPr>
            <a:t>субстратне</a:t>
          </a:r>
          <a:r>
            <a:rPr lang="uk-UA" sz="2000" dirty="0" smtClean="0">
              <a:solidFill>
                <a:schemeClr val="tx1"/>
              </a:solidFill>
            </a:rPr>
            <a:t> середовище, що включає кліматичний режим.  </a:t>
          </a:r>
          <a:endParaRPr lang="ru-RU" sz="2000" dirty="0">
            <a:solidFill>
              <a:schemeClr val="tx1"/>
            </a:solidFill>
          </a:endParaRPr>
        </a:p>
      </dgm:t>
    </dgm:pt>
    <dgm:pt modelId="{4609CEF1-2237-4F93-8A5E-5D98D5350977}" type="parTrans" cxnId="{85724B70-4F1E-4D8E-A86F-21F7FBC81CDD}">
      <dgm:prSet/>
      <dgm:spPr/>
      <dgm:t>
        <a:bodyPr/>
        <a:lstStyle/>
        <a:p>
          <a:endParaRPr lang="ru-RU"/>
        </a:p>
      </dgm:t>
    </dgm:pt>
    <dgm:pt modelId="{9E46D91B-DAA7-4504-95E2-625A6068E42A}" type="sibTrans" cxnId="{85724B70-4F1E-4D8E-A86F-21F7FBC81CDD}">
      <dgm:prSet/>
      <dgm:spPr/>
      <dgm:t>
        <a:bodyPr/>
        <a:lstStyle/>
        <a:p>
          <a:endParaRPr lang="ru-RU"/>
        </a:p>
      </dgm:t>
    </dgm:pt>
    <dgm:pt modelId="{2FB72420-85DA-4F7F-A3C5-F7FCABD596D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4. Продуценти (автотрофи)- </a:t>
          </a:r>
          <a:r>
            <a:rPr lang="uk-UA" sz="2000" dirty="0" err="1" smtClean="0">
              <a:solidFill>
                <a:schemeClr val="tx1"/>
              </a:solidFill>
            </a:rPr>
            <a:t>фотосинтетики</a:t>
          </a:r>
          <a:r>
            <a:rPr lang="uk-UA" sz="2000" dirty="0" smtClean="0">
              <a:solidFill>
                <a:schemeClr val="tx1"/>
              </a:solidFill>
            </a:rPr>
            <a:t> та </a:t>
          </a:r>
          <a:r>
            <a:rPr lang="uk-UA" sz="2000" dirty="0" err="1" smtClean="0">
              <a:solidFill>
                <a:schemeClr val="tx1"/>
              </a:solidFill>
            </a:rPr>
            <a:t>хемосинтетики</a:t>
          </a:r>
          <a:r>
            <a:rPr lang="uk-UA" sz="2000" dirty="0" smtClean="0">
              <a:solidFill>
                <a:schemeClr val="tx1"/>
              </a:solidFill>
            </a:rPr>
            <a:t>.  </a:t>
          </a:r>
          <a:endParaRPr lang="ru-RU" sz="2000" dirty="0">
            <a:solidFill>
              <a:schemeClr val="tx1"/>
            </a:solidFill>
          </a:endParaRPr>
        </a:p>
      </dgm:t>
    </dgm:pt>
    <dgm:pt modelId="{E6F80B69-870F-4909-937F-2C1066561DBE}" type="parTrans" cxnId="{3414D111-0AA7-4464-8AB0-D9812B027D5D}">
      <dgm:prSet/>
      <dgm:spPr/>
      <dgm:t>
        <a:bodyPr/>
        <a:lstStyle/>
        <a:p>
          <a:endParaRPr lang="ru-RU"/>
        </a:p>
      </dgm:t>
    </dgm:pt>
    <dgm:pt modelId="{21706103-FFC6-4FE0-957C-DA63B0EBE513}" type="sibTrans" cxnId="{3414D111-0AA7-4464-8AB0-D9812B027D5D}">
      <dgm:prSet/>
      <dgm:spPr/>
      <dgm:t>
        <a:bodyPr/>
        <a:lstStyle/>
        <a:p>
          <a:endParaRPr lang="ru-RU"/>
        </a:p>
      </dgm:t>
    </dgm:pt>
    <dgm:pt modelId="{49884357-9798-4EF8-BCCF-EB86D21ECD1F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5. </a:t>
          </a:r>
          <a:r>
            <a:rPr lang="uk-UA" sz="2000" dirty="0" err="1" smtClean="0">
              <a:solidFill>
                <a:schemeClr val="tx1"/>
              </a:solidFill>
            </a:rPr>
            <a:t>Макроконсументи</a:t>
          </a:r>
          <a:r>
            <a:rPr lang="uk-UA" sz="2000" dirty="0" smtClean="0">
              <a:solidFill>
                <a:schemeClr val="tx1"/>
              </a:solidFill>
            </a:rPr>
            <a:t> (</a:t>
          </a:r>
          <a:r>
            <a:rPr lang="uk-UA" sz="2000" dirty="0" err="1" smtClean="0">
              <a:solidFill>
                <a:schemeClr val="tx1"/>
              </a:solidFill>
            </a:rPr>
            <a:t>фаготрофи</a:t>
          </a:r>
          <a:r>
            <a:rPr lang="uk-UA" sz="2000" dirty="0" smtClean="0">
              <a:solidFill>
                <a:schemeClr val="tx1"/>
              </a:solidFill>
            </a:rPr>
            <a:t>) - ті </a:t>
          </a:r>
          <a:r>
            <a:rPr lang="uk-UA" sz="2000" dirty="0" err="1" smtClean="0">
              <a:solidFill>
                <a:schemeClr val="tx1"/>
              </a:solidFill>
            </a:rPr>
            <a:t>гетеротрофи</a:t>
          </a:r>
          <a:r>
            <a:rPr lang="uk-UA" sz="2000" dirty="0" smtClean="0">
              <a:solidFill>
                <a:schemeClr val="tx1"/>
              </a:solidFill>
            </a:rPr>
            <a:t>, які живляться цілими організмами або їх частинами.  </a:t>
          </a:r>
          <a:endParaRPr lang="ru-RU" sz="2000" dirty="0">
            <a:solidFill>
              <a:schemeClr val="tx1"/>
            </a:solidFill>
          </a:endParaRPr>
        </a:p>
      </dgm:t>
    </dgm:pt>
    <dgm:pt modelId="{8F31067F-4D4C-4C4E-B2F7-3AB667A7461E}" type="parTrans" cxnId="{242C426D-90EF-4B71-9341-EC8DFCDF725C}">
      <dgm:prSet/>
      <dgm:spPr/>
      <dgm:t>
        <a:bodyPr/>
        <a:lstStyle/>
        <a:p>
          <a:endParaRPr lang="ru-RU"/>
        </a:p>
      </dgm:t>
    </dgm:pt>
    <dgm:pt modelId="{20D8F5F4-0648-4138-B39A-7CC8CA9CC48E}" type="sibTrans" cxnId="{242C426D-90EF-4B71-9341-EC8DFCDF725C}">
      <dgm:prSet/>
      <dgm:spPr/>
      <dgm:t>
        <a:bodyPr/>
        <a:lstStyle/>
        <a:p>
          <a:endParaRPr lang="ru-RU"/>
        </a:p>
      </dgm:t>
    </dgm:pt>
    <dgm:pt modelId="{67C13D92-1D47-47B8-9241-D943CCF42C9D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6. </a:t>
          </a:r>
          <a:r>
            <a:rPr lang="uk-UA" sz="2000" dirty="0" err="1" smtClean="0">
              <a:solidFill>
                <a:schemeClr val="tx1"/>
              </a:solidFill>
            </a:rPr>
            <a:t>Мікроконсументи</a:t>
          </a:r>
          <a:r>
            <a:rPr lang="uk-UA" sz="2000" dirty="0" smtClean="0">
              <a:solidFill>
                <a:schemeClr val="tx1"/>
              </a:solidFill>
            </a:rPr>
            <a:t>  (</a:t>
          </a:r>
          <a:r>
            <a:rPr lang="uk-UA" sz="2000" dirty="0" err="1" smtClean="0">
              <a:solidFill>
                <a:schemeClr val="tx1"/>
              </a:solidFill>
            </a:rPr>
            <a:t>сапротрофи</a:t>
          </a:r>
          <a:r>
            <a:rPr lang="uk-UA" sz="2000" dirty="0" smtClean="0">
              <a:solidFill>
                <a:schemeClr val="tx1"/>
              </a:solidFill>
            </a:rPr>
            <a:t>, деструктори і </a:t>
          </a:r>
          <a:r>
            <a:rPr lang="uk-UA" sz="2000" dirty="0" err="1" smtClean="0">
              <a:solidFill>
                <a:schemeClr val="tx1"/>
              </a:solidFill>
            </a:rPr>
            <a:t>осмотрофи</a:t>
          </a:r>
          <a:r>
            <a:rPr lang="uk-UA" sz="2000" dirty="0" smtClean="0">
              <a:solidFill>
                <a:schemeClr val="tx1"/>
              </a:solidFill>
            </a:rPr>
            <a:t>), які отримують енергію або шляхом розкладання мертвих тканин або шляхом поглинання розчиненої органічної речовини.  </a:t>
          </a:r>
          <a:endParaRPr lang="ru-RU" sz="2000" dirty="0">
            <a:solidFill>
              <a:schemeClr val="tx1"/>
            </a:solidFill>
          </a:endParaRPr>
        </a:p>
      </dgm:t>
    </dgm:pt>
    <dgm:pt modelId="{444F5ABF-ED9E-4951-8C7B-40069357E18D}" type="parTrans" cxnId="{4CDE7A55-BBD6-42C4-AE15-ED3E2C5F33F6}">
      <dgm:prSet/>
      <dgm:spPr/>
      <dgm:t>
        <a:bodyPr/>
        <a:lstStyle/>
        <a:p>
          <a:endParaRPr lang="ru-RU"/>
        </a:p>
      </dgm:t>
    </dgm:pt>
    <dgm:pt modelId="{7EAA56B6-4EAE-4050-9926-BE9AE941A454}" type="sibTrans" cxnId="{4CDE7A55-BBD6-42C4-AE15-ED3E2C5F33F6}">
      <dgm:prSet/>
      <dgm:spPr/>
      <dgm:t>
        <a:bodyPr/>
        <a:lstStyle/>
        <a:p>
          <a:endParaRPr lang="ru-RU"/>
        </a:p>
      </dgm:t>
    </dgm:pt>
    <dgm:pt modelId="{78591EC6-AAB2-4A07-B430-4E38C1991EAB}" type="pres">
      <dgm:prSet presAssocID="{B8DC65FD-D73D-4567-88C6-D661062ED117}" presName="diagram" presStyleCnt="0">
        <dgm:presLayoutVars>
          <dgm:dir/>
          <dgm:resizeHandles val="exact"/>
        </dgm:presLayoutVars>
      </dgm:prSet>
      <dgm:spPr/>
    </dgm:pt>
    <dgm:pt modelId="{9DE29201-805C-460E-B407-B81609C3FDA2}" type="pres">
      <dgm:prSet presAssocID="{6326A896-9982-4294-BA66-41C928C6DCE9}" presName="node" presStyleLbl="node1" presStyleIdx="0" presStyleCnt="6" custScaleX="172956" custScaleY="131608" custLinFactY="17220" custLinFactNeighborX="-5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78D51-FD7D-4931-BC39-A0023CA5CA97}" type="pres">
      <dgm:prSet presAssocID="{F58582B4-20F1-4694-B1F1-A36CDC45762C}" presName="sibTrans" presStyleCnt="0"/>
      <dgm:spPr/>
    </dgm:pt>
    <dgm:pt modelId="{97AE3F18-9B6B-4E16-9E31-CA6C57681B01}" type="pres">
      <dgm:prSet presAssocID="{7EBC87DF-63E3-472A-8D5F-EA249A371227}" presName="node" presStyleLbl="node1" presStyleIdx="1" presStyleCnt="6" custScaleX="176276" custScaleY="135604" custLinFactNeighborX="-4779" custLinFactNeighborY="-7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63C22-6F19-4DC9-9F0B-AE06C4AFBB54}" type="pres">
      <dgm:prSet presAssocID="{B1689983-845E-44FE-9A4F-0BD91063CC40}" presName="sibTrans" presStyleCnt="0"/>
      <dgm:spPr/>
    </dgm:pt>
    <dgm:pt modelId="{666B8357-3E1B-4D22-9D96-34F42755E843}" type="pres">
      <dgm:prSet presAssocID="{2B4EA336-FB2D-4AEB-A1DD-4B57D93DCCC6}" presName="node" presStyleLbl="node1" presStyleIdx="2" presStyleCnt="6" custScaleX="177604" custScaleY="144445" custLinFactNeighborX="13" custLinFactNeighborY="56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09D8-562A-423F-BFE5-1F4B0E8D93A3}" type="pres">
      <dgm:prSet presAssocID="{9E46D91B-DAA7-4504-95E2-625A6068E42A}" presName="sibTrans" presStyleCnt="0"/>
      <dgm:spPr/>
    </dgm:pt>
    <dgm:pt modelId="{7627EDA6-A69A-4069-BB9E-6B7B595825C8}" type="pres">
      <dgm:prSet presAssocID="{2FB72420-85DA-4F7F-A3C5-F7FCABD596DD}" presName="node" presStyleLbl="node1" presStyleIdx="3" presStyleCnt="6" custScaleX="142972" custScaleY="152555" custLinFactX="100000" custLinFactY="35946" custLinFactNeighborX="19697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D6E29-D109-40AC-B29D-418585BB8D7C}" type="pres">
      <dgm:prSet presAssocID="{21706103-FFC6-4FE0-957C-DA63B0EBE513}" presName="sibTrans" presStyleCnt="0"/>
      <dgm:spPr/>
    </dgm:pt>
    <dgm:pt modelId="{ED0D90CF-AE5E-4FA3-B8DD-A3AB7BAC32AD}" type="pres">
      <dgm:prSet presAssocID="{49884357-9798-4EF8-BCCF-EB86D21ECD1F}" presName="node" presStyleLbl="node1" presStyleIdx="4" presStyleCnt="6" custScaleX="168531" custScaleY="183810" custLinFactY="117846" custLinFactNeighborX="-14659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55D46-8B56-426F-83CD-4FA73A856E5B}" type="pres">
      <dgm:prSet presAssocID="{20D8F5F4-0648-4138-B39A-7CC8CA9CC48E}" presName="sibTrans" presStyleCnt="0"/>
      <dgm:spPr/>
    </dgm:pt>
    <dgm:pt modelId="{72DC8C2D-4CDE-4072-8B9B-79EDA03083A9}" type="pres">
      <dgm:prSet presAssocID="{67C13D92-1D47-47B8-9241-D943CCF42C9D}" presName="node" presStyleLbl="node1" presStyleIdx="5" presStyleCnt="6" custScaleX="232059" custScaleY="278679" custLinFactX="-57977" custLinFactNeighborX="-100000" custLinFactNeighborY="-53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110FD7-D066-4346-8AEE-89D7A39720BA}" srcId="{B8DC65FD-D73D-4567-88C6-D661062ED117}" destId="{7EBC87DF-63E3-472A-8D5F-EA249A371227}" srcOrd="1" destOrd="0" parTransId="{0447851B-993E-4F85-B296-1A925ED0C542}" sibTransId="{B1689983-845E-44FE-9A4F-0BD91063CC40}"/>
    <dgm:cxn modelId="{5086E1AA-510B-4AF8-A804-724A32156F93}" type="presOf" srcId="{7EBC87DF-63E3-472A-8D5F-EA249A371227}" destId="{97AE3F18-9B6B-4E16-9E31-CA6C57681B01}" srcOrd="0" destOrd="0" presId="urn:microsoft.com/office/officeart/2005/8/layout/default"/>
    <dgm:cxn modelId="{2ABC25E3-9C93-48B0-8599-5514AF09F589}" type="presOf" srcId="{6326A896-9982-4294-BA66-41C928C6DCE9}" destId="{9DE29201-805C-460E-B407-B81609C3FDA2}" srcOrd="0" destOrd="0" presId="urn:microsoft.com/office/officeart/2005/8/layout/default"/>
    <dgm:cxn modelId="{E737F56D-8D92-4319-B657-B5D8CFB28AAD}" type="presOf" srcId="{49884357-9798-4EF8-BCCF-EB86D21ECD1F}" destId="{ED0D90CF-AE5E-4FA3-B8DD-A3AB7BAC32AD}" srcOrd="0" destOrd="0" presId="urn:microsoft.com/office/officeart/2005/8/layout/default"/>
    <dgm:cxn modelId="{FFDEE2CC-9F89-4149-B3DC-2F18489B04B2}" srcId="{B8DC65FD-D73D-4567-88C6-D661062ED117}" destId="{6326A896-9982-4294-BA66-41C928C6DCE9}" srcOrd="0" destOrd="0" parTransId="{54287CF6-3A8F-4C62-A177-10CDABDF6B00}" sibTransId="{F58582B4-20F1-4694-B1F1-A36CDC45762C}"/>
    <dgm:cxn modelId="{614CC64C-C2F9-414B-A5EA-B97A88BEEC18}" type="presOf" srcId="{2B4EA336-FB2D-4AEB-A1DD-4B57D93DCCC6}" destId="{666B8357-3E1B-4D22-9D96-34F42755E843}" srcOrd="0" destOrd="0" presId="urn:microsoft.com/office/officeart/2005/8/layout/default"/>
    <dgm:cxn modelId="{E145E8A5-3A5B-4710-A068-448F022505BC}" type="presOf" srcId="{2FB72420-85DA-4F7F-A3C5-F7FCABD596DD}" destId="{7627EDA6-A69A-4069-BB9E-6B7B595825C8}" srcOrd="0" destOrd="0" presId="urn:microsoft.com/office/officeart/2005/8/layout/default"/>
    <dgm:cxn modelId="{43A84017-FF01-4282-9ACF-A049E2D4FB1D}" type="presOf" srcId="{B8DC65FD-D73D-4567-88C6-D661062ED117}" destId="{78591EC6-AAB2-4A07-B430-4E38C1991EAB}" srcOrd="0" destOrd="0" presId="urn:microsoft.com/office/officeart/2005/8/layout/default"/>
    <dgm:cxn modelId="{4CDE7A55-BBD6-42C4-AE15-ED3E2C5F33F6}" srcId="{B8DC65FD-D73D-4567-88C6-D661062ED117}" destId="{67C13D92-1D47-47B8-9241-D943CCF42C9D}" srcOrd="5" destOrd="0" parTransId="{444F5ABF-ED9E-4951-8C7B-40069357E18D}" sibTransId="{7EAA56B6-4EAE-4050-9926-BE9AE941A454}"/>
    <dgm:cxn modelId="{242C426D-90EF-4B71-9341-EC8DFCDF725C}" srcId="{B8DC65FD-D73D-4567-88C6-D661062ED117}" destId="{49884357-9798-4EF8-BCCF-EB86D21ECD1F}" srcOrd="4" destOrd="0" parTransId="{8F31067F-4D4C-4C4E-B2F7-3AB667A7461E}" sibTransId="{20D8F5F4-0648-4138-B39A-7CC8CA9CC48E}"/>
    <dgm:cxn modelId="{3414D111-0AA7-4464-8AB0-D9812B027D5D}" srcId="{B8DC65FD-D73D-4567-88C6-D661062ED117}" destId="{2FB72420-85DA-4F7F-A3C5-F7FCABD596DD}" srcOrd="3" destOrd="0" parTransId="{E6F80B69-870F-4909-937F-2C1066561DBE}" sibTransId="{21706103-FFC6-4FE0-957C-DA63B0EBE513}"/>
    <dgm:cxn modelId="{41B1A02C-7A6E-480C-9D15-1ECEA3CC46E4}" type="presOf" srcId="{67C13D92-1D47-47B8-9241-D943CCF42C9D}" destId="{72DC8C2D-4CDE-4072-8B9B-79EDA03083A9}" srcOrd="0" destOrd="0" presId="urn:microsoft.com/office/officeart/2005/8/layout/default"/>
    <dgm:cxn modelId="{85724B70-4F1E-4D8E-A86F-21F7FBC81CDD}" srcId="{B8DC65FD-D73D-4567-88C6-D661062ED117}" destId="{2B4EA336-FB2D-4AEB-A1DD-4B57D93DCCC6}" srcOrd="2" destOrd="0" parTransId="{4609CEF1-2237-4F93-8A5E-5D98D5350977}" sibTransId="{9E46D91B-DAA7-4504-95E2-625A6068E42A}"/>
    <dgm:cxn modelId="{72DC74B8-29BC-40BB-9FB9-2BF92BCD5B1B}" type="presParOf" srcId="{78591EC6-AAB2-4A07-B430-4E38C1991EAB}" destId="{9DE29201-805C-460E-B407-B81609C3FDA2}" srcOrd="0" destOrd="0" presId="urn:microsoft.com/office/officeart/2005/8/layout/default"/>
    <dgm:cxn modelId="{5C0C8A0D-97EC-4F2A-81D5-8003869F3C28}" type="presParOf" srcId="{78591EC6-AAB2-4A07-B430-4E38C1991EAB}" destId="{DE078D51-FD7D-4931-BC39-A0023CA5CA97}" srcOrd="1" destOrd="0" presId="urn:microsoft.com/office/officeart/2005/8/layout/default"/>
    <dgm:cxn modelId="{F843D308-D73D-485F-9CB2-1415C02E8D8E}" type="presParOf" srcId="{78591EC6-AAB2-4A07-B430-4E38C1991EAB}" destId="{97AE3F18-9B6B-4E16-9E31-CA6C57681B01}" srcOrd="2" destOrd="0" presId="urn:microsoft.com/office/officeart/2005/8/layout/default"/>
    <dgm:cxn modelId="{7464982A-440F-4918-B7E9-EF2859822435}" type="presParOf" srcId="{78591EC6-AAB2-4A07-B430-4E38C1991EAB}" destId="{A3C63C22-6F19-4DC9-9F0B-AE06C4AFBB54}" srcOrd="3" destOrd="0" presId="urn:microsoft.com/office/officeart/2005/8/layout/default"/>
    <dgm:cxn modelId="{773A3682-A90B-4515-8316-615CE308748B}" type="presParOf" srcId="{78591EC6-AAB2-4A07-B430-4E38C1991EAB}" destId="{666B8357-3E1B-4D22-9D96-34F42755E843}" srcOrd="4" destOrd="0" presId="urn:microsoft.com/office/officeart/2005/8/layout/default"/>
    <dgm:cxn modelId="{1A6E0334-3E86-4F6B-98E9-60155D909E4F}" type="presParOf" srcId="{78591EC6-AAB2-4A07-B430-4E38C1991EAB}" destId="{221209D8-562A-423F-BFE5-1F4B0E8D93A3}" srcOrd="5" destOrd="0" presId="urn:microsoft.com/office/officeart/2005/8/layout/default"/>
    <dgm:cxn modelId="{B0A1910E-8B98-420E-BA48-854A6A94523B}" type="presParOf" srcId="{78591EC6-AAB2-4A07-B430-4E38C1991EAB}" destId="{7627EDA6-A69A-4069-BB9E-6B7B595825C8}" srcOrd="6" destOrd="0" presId="urn:microsoft.com/office/officeart/2005/8/layout/default"/>
    <dgm:cxn modelId="{F05525AA-955F-4A66-908A-503199BC0477}" type="presParOf" srcId="{78591EC6-AAB2-4A07-B430-4E38C1991EAB}" destId="{011D6E29-D109-40AC-B29D-418585BB8D7C}" srcOrd="7" destOrd="0" presId="urn:microsoft.com/office/officeart/2005/8/layout/default"/>
    <dgm:cxn modelId="{E0A5B548-497B-4001-924D-4BB34D7FEB8F}" type="presParOf" srcId="{78591EC6-AAB2-4A07-B430-4E38C1991EAB}" destId="{ED0D90CF-AE5E-4FA3-B8DD-A3AB7BAC32AD}" srcOrd="8" destOrd="0" presId="urn:microsoft.com/office/officeart/2005/8/layout/default"/>
    <dgm:cxn modelId="{5CD18D02-36A2-40ED-A3D3-B4D6FAC2D917}" type="presParOf" srcId="{78591EC6-AAB2-4A07-B430-4E38C1991EAB}" destId="{5E255D46-8B56-426F-83CD-4FA73A856E5B}" srcOrd="9" destOrd="0" presId="urn:microsoft.com/office/officeart/2005/8/layout/default"/>
    <dgm:cxn modelId="{6A6058F7-E78A-4240-862B-C00C2AD4B29C}" type="presParOf" srcId="{78591EC6-AAB2-4A07-B430-4E38C1991EAB}" destId="{72DC8C2D-4CDE-4072-8B9B-79EDA03083A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734F-6629-43B5-A1C1-8507EDF537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19FC61-391D-4448-9608-337B77B06547}">
      <dgm:prSet/>
      <dgm:spPr>
        <a:solidFill>
          <a:schemeClr val="bg1"/>
        </a:solidFill>
      </dgm:spPr>
      <dgm:t>
        <a:bodyPr/>
        <a:lstStyle/>
        <a:p>
          <a:pPr algn="ctr" rtl="0"/>
          <a:r>
            <a:rPr lang="uk-UA" dirty="0" smtClean="0">
              <a:solidFill>
                <a:schemeClr val="tx1"/>
              </a:solidFill>
            </a:rPr>
            <a:t>З точки зору </a:t>
          </a:r>
          <a:r>
            <a:rPr lang="uk-UA" u="sng" dirty="0" smtClean="0">
              <a:solidFill>
                <a:schemeClr val="tx1"/>
              </a:solidFill>
            </a:rPr>
            <a:t>трофічної структури </a:t>
          </a:r>
          <a:r>
            <a:rPr lang="uk-UA" dirty="0" smtClean="0">
              <a:solidFill>
                <a:schemeClr val="tx1"/>
              </a:solidFill>
            </a:rPr>
            <a:t>екосистему можна розділити на два яруси у просторі і часі: </a:t>
          </a:r>
          <a:endParaRPr lang="ru-RU" dirty="0">
            <a:solidFill>
              <a:schemeClr val="tx1"/>
            </a:solidFill>
          </a:endParaRPr>
        </a:p>
      </dgm:t>
    </dgm:pt>
    <dgm:pt modelId="{33C3499C-76AA-40A1-BE4F-D193EEEE35F2}" type="parTrans" cxnId="{3F9CB259-7430-44BF-A602-B5868803AB01}">
      <dgm:prSet/>
      <dgm:spPr/>
      <dgm:t>
        <a:bodyPr/>
        <a:lstStyle/>
        <a:p>
          <a:endParaRPr lang="ru-RU"/>
        </a:p>
      </dgm:t>
    </dgm:pt>
    <dgm:pt modelId="{E1673840-4BF9-4F26-8AC3-07646BF5C70D}" type="sibTrans" cxnId="{3F9CB259-7430-44BF-A602-B5868803AB01}">
      <dgm:prSet/>
      <dgm:spPr/>
      <dgm:t>
        <a:bodyPr/>
        <a:lstStyle/>
        <a:p>
          <a:endParaRPr lang="ru-RU"/>
        </a:p>
      </dgm:t>
    </dgm:pt>
    <dgm:pt modelId="{184AE397-12D3-4767-9E0D-EE9BDD1D8B16}">
      <dgm:prSet custT="1"/>
      <dgm:spPr>
        <a:solidFill>
          <a:srgbClr val="92D050"/>
        </a:solidFill>
      </dgm:spPr>
      <dgm:t>
        <a:bodyPr/>
        <a:lstStyle/>
        <a:p>
          <a:pPr algn="just" rtl="0"/>
          <a:r>
            <a:rPr lang="uk-UA" sz="2000" dirty="0" smtClean="0">
              <a:solidFill>
                <a:schemeClr val="tx1"/>
              </a:solidFill>
            </a:rPr>
            <a:t>1. </a:t>
          </a:r>
          <a:r>
            <a:rPr lang="uk-UA" sz="2400" dirty="0" smtClean="0">
              <a:solidFill>
                <a:schemeClr val="tx1"/>
              </a:solidFill>
            </a:rPr>
            <a:t>Верхній автотрофний ярус («зелений пояс»), </a:t>
          </a:r>
          <a:r>
            <a:rPr lang="uk-UA" sz="2000" dirty="0" smtClean="0">
              <a:solidFill>
                <a:schemeClr val="tx1"/>
              </a:solidFill>
            </a:rPr>
            <a:t>де переважає фіксація енергії світла, використання простих неорганічних сполук і накопичення складних органічних сполук. </a:t>
          </a:r>
          <a:endParaRPr lang="ru-RU" sz="2000" dirty="0">
            <a:solidFill>
              <a:schemeClr val="tx1"/>
            </a:solidFill>
          </a:endParaRPr>
        </a:p>
      </dgm:t>
    </dgm:pt>
    <dgm:pt modelId="{52A88DA0-A158-4D2E-B60D-98A28D8D6FC9}" type="parTrans" cxnId="{F2BBEE4D-7533-4C59-AC46-2E3304666D47}">
      <dgm:prSet/>
      <dgm:spPr/>
      <dgm:t>
        <a:bodyPr/>
        <a:lstStyle/>
        <a:p>
          <a:endParaRPr lang="ru-RU"/>
        </a:p>
      </dgm:t>
    </dgm:pt>
    <dgm:pt modelId="{17B69AC6-B715-462D-9BCD-B1F7A66034D3}" type="sibTrans" cxnId="{F2BBEE4D-7533-4C59-AC46-2E3304666D47}">
      <dgm:prSet/>
      <dgm:spPr/>
      <dgm:t>
        <a:bodyPr/>
        <a:lstStyle/>
        <a:p>
          <a:endParaRPr lang="ru-RU"/>
        </a:p>
      </dgm:t>
    </dgm:pt>
    <dgm:pt modelId="{D135183C-809B-461B-A108-AC6B20B26A6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just" rtl="0"/>
          <a:r>
            <a:rPr lang="uk-UA" sz="2000" dirty="0" smtClean="0">
              <a:solidFill>
                <a:schemeClr val="tx1"/>
              </a:solidFill>
            </a:rPr>
            <a:t>2</a:t>
          </a:r>
          <a:r>
            <a:rPr lang="uk-UA" sz="2400" dirty="0" smtClean="0">
              <a:solidFill>
                <a:schemeClr val="tx1"/>
              </a:solidFill>
            </a:rPr>
            <a:t>. Нижній гетеротрофний ярус («коричневий пояс»), </a:t>
          </a:r>
          <a:r>
            <a:rPr lang="uk-UA" sz="2000" dirty="0" smtClean="0">
              <a:solidFill>
                <a:schemeClr val="tx1"/>
              </a:solidFill>
            </a:rPr>
            <a:t>в якому переважають використання, трансформація і розкладання складних речовин.</a:t>
          </a:r>
          <a:endParaRPr lang="ru-RU" sz="2000" dirty="0">
            <a:solidFill>
              <a:schemeClr val="tx1"/>
            </a:solidFill>
          </a:endParaRPr>
        </a:p>
      </dgm:t>
    </dgm:pt>
    <dgm:pt modelId="{256BED37-2D1E-4C0F-8CAF-6318CAAF91C1}" type="parTrans" cxnId="{73A2E21F-C8C5-4915-9FBE-227A58B93409}">
      <dgm:prSet/>
      <dgm:spPr/>
      <dgm:t>
        <a:bodyPr/>
        <a:lstStyle/>
        <a:p>
          <a:endParaRPr lang="ru-RU"/>
        </a:p>
      </dgm:t>
    </dgm:pt>
    <dgm:pt modelId="{4E6B54B2-22BB-4822-B094-55020A2646DF}" type="sibTrans" cxnId="{73A2E21F-C8C5-4915-9FBE-227A58B93409}">
      <dgm:prSet/>
      <dgm:spPr/>
      <dgm:t>
        <a:bodyPr/>
        <a:lstStyle/>
        <a:p>
          <a:endParaRPr lang="ru-RU"/>
        </a:p>
      </dgm:t>
    </dgm:pt>
    <dgm:pt modelId="{19670D8C-43C8-4F92-959E-8641B905ED4B}" type="pres">
      <dgm:prSet presAssocID="{11E2734F-6629-43B5-A1C1-8507EDF5376E}" presName="linear" presStyleCnt="0">
        <dgm:presLayoutVars>
          <dgm:animLvl val="lvl"/>
          <dgm:resizeHandles val="exact"/>
        </dgm:presLayoutVars>
      </dgm:prSet>
      <dgm:spPr/>
    </dgm:pt>
    <dgm:pt modelId="{0513C341-F2F4-4B1A-BFCD-0A075E1C5671}" type="pres">
      <dgm:prSet presAssocID="{A519FC61-391D-4448-9608-337B77B06547}" presName="parentText" presStyleLbl="node1" presStyleIdx="0" presStyleCnt="3" custScaleX="86457" custScaleY="35497" custLinFactY="-337" custLinFactNeighborY="-100000">
        <dgm:presLayoutVars>
          <dgm:chMax val="0"/>
          <dgm:bulletEnabled val="1"/>
        </dgm:presLayoutVars>
      </dgm:prSet>
      <dgm:spPr/>
    </dgm:pt>
    <dgm:pt modelId="{1B020840-7735-4943-A76D-41ECCD8DF20B}" type="pres">
      <dgm:prSet presAssocID="{E1673840-4BF9-4F26-8AC3-07646BF5C70D}" presName="spacer" presStyleCnt="0"/>
      <dgm:spPr/>
    </dgm:pt>
    <dgm:pt modelId="{BD2092C0-E4DE-41DB-B983-6F0473DFDCC5}" type="pres">
      <dgm:prSet presAssocID="{184AE397-12D3-4767-9E0D-EE9BDD1D8B1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82912D-53DB-4832-919E-CD8D4272595A}" type="pres">
      <dgm:prSet presAssocID="{17B69AC6-B715-462D-9BCD-B1F7A66034D3}" presName="spacer" presStyleCnt="0"/>
      <dgm:spPr/>
    </dgm:pt>
    <dgm:pt modelId="{B7DE4540-CD22-4E85-919E-BD75C762A3B1}" type="pres">
      <dgm:prSet presAssocID="{D135183C-809B-461B-A108-AC6B20B26A6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A2E21F-C8C5-4915-9FBE-227A58B93409}" srcId="{11E2734F-6629-43B5-A1C1-8507EDF5376E}" destId="{D135183C-809B-461B-A108-AC6B20B26A6A}" srcOrd="2" destOrd="0" parTransId="{256BED37-2D1E-4C0F-8CAF-6318CAAF91C1}" sibTransId="{4E6B54B2-22BB-4822-B094-55020A2646DF}"/>
    <dgm:cxn modelId="{1C44DFC1-120D-412E-8102-9B8A9ED590B2}" type="presOf" srcId="{184AE397-12D3-4767-9E0D-EE9BDD1D8B16}" destId="{BD2092C0-E4DE-41DB-B983-6F0473DFDCC5}" srcOrd="0" destOrd="0" presId="urn:microsoft.com/office/officeart/2005/8/layout/vList2"/>
    <dgm:cxn modelId="{4F30C57F-64EC-41B3-B845-D7538DB2EF63}" type="presOf" srcId="{11E2734F-6629-43B5-A1C1-8507EDF5376E}" destId="{19670D8C-43C8-4F92-959E-8641B905ED4B}" srcOrd="0" destOrd="0" presId="urn:microsoft.com/office/officeart/2005/8/layout/vList2"/>
    <dgm:cxn modelId="{3F9CB259-7430-44BF-A602-B5868803AB01}" srcId="{11E2734F-6629-43B5-A1C1-8507EDF5376E}" destId="{A519FC61-391D-4448-9608-337B77B06547}" srcOrd="0" destOrd="0" parTransId="{33C3499C-76AA-40A1-BE4F-D193EEEE35F2}" sibTransId="{E1673840-4BF9-4F26-8AC3-07646BF5C70D}"/>
    <dgm:cxn modelId="{9AC9C8BB-0E7B-4198-A6DD-EB7A70687929}" type="presOf" srcId="{A519FC61-391D-4448-9608-337B77B06547}" destId="{0513C341-F2F4-4B1A-BFCD-0A075E1C5671}" srcOrd="0" destOrd="0" presId="urn:microsoft.com/office/officeart/2005/8/layout/vList2"/>
    <dgm:cxn modelId="{6B2CD8B0-EF4F-4F5F-A5BF-7D137D3461F9}" type="presOf" srcId="{D135183C-809B-461B-A108-AC6B20B26A6A}" destId="{B7DE4540-CD22-4E85-919E-BD75C762A3B1}" srcOrd="0" destOrd="0" presId="urn:microsoft.com/office/officeart/2005/8/layout/vList2"/>
    <dgm:cxn modelId="{F2BBEE4D-7533-4C59-AC46-2E3304666D47}" srcId="{11E2734F-6629-43B5-A1C1-8507EDF5376E}" destId="{184AE397-12D3-4767-9E0D-EE9BDD1D8B16}" srcOrd="1" destOrd="0" parTransId="{52A88DA0-A158-4D2E-B60D-98A28D8D6FC9}" sibTransId="{17B69AC6-B715-462D-9BCD-B1F7A66034D3}"/>
    <dgm:cxn modelId="{5FBB2225-5511-4ACF-B3F9-96CF2CD99DDB}" type="presParOf" srcId="{19670D8C-43C8-4F92-959E-8641B905ED4B}" destId="{0513C341-F2F4-4B1A-BFCD-0A075E1C5671}" srcOrd="0" destOrd="0" presId="urn:microsoft.com/office/officeart/2005/8/layout/vList2"/>
    <dgm:cxn modelId="{247CED94-B671-41C8-B9FC-FAC431A21739}" type="presParOf" srcId="{19670D8C-43C8-4F92-959E-8641B905ED4B}" destId="{1B020840-7735-4943-A76D-41ECCD8DF20B}" srcOrd="1" destOrd="0" presId="urn:microsoft.com/office/officeart/2005/8/layout/vList2"/>
    <dgm:cxn modelId="{D2D7B178-46F1-4ABD-BFD3-C762DB661A8B}" type="presParOf" srcId="{19670D8C-43C8-4F92-959E-8641B905ED4B}" destId="{BD2092C0-E4DE-41DB-B983-6F0473DFDCC5}" srcOrd="2" destOrd="0" presId="urn:microsoft.com/office/officeart/2005/8/layout/vList2"/>
    <dgm:cxn modelId="{60420282-68BD-4C35-9218-DD2CF8640E12}" type="presParOf" srcId="{19670D8C-43C8-4F92-959E-8641B905ED4B}" destId="{8282912D-53DB-4832-919E-CD8D4272595A}" srcOrd="3" destOrd="0" presId="urn:microsoft.com/office/officeart/2005/8/layout/vList2"/>
    <dgm:cxn modelId="{54511248-B883-4F8D-B434-9DFC061A85AE}" type="presParOf" srcId="{19670D8C-43C8-4F92-959E-8641B905ED4B}" destId="{B7DE4540-CD22-4E85-919E-BD75C762A3B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D00E50-FB1B-4726-8A96-FA5D5BE1BF1D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CC75475-02EE-4430-A6AA-2CDC258C14BB}">
      <dgm:prSet phldrT="[Текст]"/>
      <dgm:spPr/>
      <dgm:t>
        <a:bodyPr/>
        <a:lstStyle/>
        <a:p>
          <a:r>
            <a:rPr lang="uk-UA" dirty="0" smtClean="0"/>
            <a:t>Природні, рухомі сонцем і нічим більше не субсидовані</a:t>
          </a:r>
          <a:endParaRPr lang="ru-RU" dirty="0"/>
        </a:p>
      </dgm:t>
    </dgm:pt>
    <dgm:pt modelId="{497FA492-D1F2-477B-85C9-B1C31C12AFD3}" type="parTrans" cxnId="{3EAC3F9E-C136-4F08-8B85-2ADA71D9E0F4}">
      <dgm:prSet/>
      <dgm:spPr/>
      <dgm:t>
        <a:bodyPr/>
        <a:lstStyle/>
        <a:p>
          <a:endParaRPr lang="ru-RU"/>
        </a:p>
      </dgm:t>
    </dgm:pt>
    <dgm:pt modelId="{EFA4CD02-0688-4B05-9C02-B265D062DE8C}" type="sibTrans" cxnId="{3EAC3F9E-C136-4F08-8B85-2ADA71D9E0F4}">
      <dgm:prSet/>
      <dgm:spPr/>
      <dgm:t>
        <a:bodyPr/>
        <a:lstStyle/>
        <a:p>
          <a:endParaRPr lang="ru-RU"/>
        </a:p>
      </dgm:t>
    </dgm:pt>
    <dgm:pt modelId="{5E8373F8-A075-46B4-A3A4-E4154CCF6A90}">
      <dgm:prSet phldrT="[Текст]"/>
      <dgm:spPr/>
      <dgm:t>
        <a:bodyPr/>
        <a:lstStyle/>
        <a:p>
          <a:r>
            <a:rPr lang="uk-UA" dirty="0" smtClean="0"/>
            <a:t>щорічний приплив енергії в таких екосистемах 1000-10000 ккал на м</a:t>
          </a:r>
          <a:r>
            <a:rPr lang="uk-UA" baseline="30000" dirty="0" smtClean="0"/>
            <a:t>2</a:t>
          </a:r>
          <a:r>
            <a:rPr lang="uk-UA" dirty="0" smtClean="0"/>
            <a:t>. </a:t>
          </a:r>
          <a:endParaRPr lang="ru-RU" dirty="0"/>
        </a:p>
      </dgm:t>
    </dgm:pt>
    <dgm:pt modelId="{F84A2A01-3D10-41DF-9145-A437AD797561}" type="parTrans" cxnId="{76985B96-B8CF-48AF-AD4D-4DAF12DB21FA}">
      <dgm:prSet/>
      <dgm:spPr/>
      <dgm:t>
        <a:bodyPr/>
        <a:lstStyle/>
        <a:p>
          <a:endParaRPr lang="ru-RU"/>
        </a:p>
      </dgm:t>
    </dgm:pt>
    <dgm:pt modelId="{F0CE67D5-5DCA-4F2F-9E1F-E574F6AD7B6E}" type="sibTrans" cxnId="{76985B96-B8CF-48AF-AD4D-4DAF12DB21FA}">
      <dgm:prSet/>
      <dgm:spPr/>
      <dgm:t>
        <a:bodyPr/>
        <a:lstStyle/>
        <a:p>
          <a:endParaRPr lang="ru-RU"/>
        </a:p>
      </dgm:t>
    </dgm:pt>
    <dgm:pt modelId="{DB1D1EB7-F184-41EF-9043-A1B9857D700A}">
      <dgm:prSet phldrT="[Текст]"/>
      <dgm:spPr/>
      <dgm:t>
        <a:bodyPr/>
        <a:lstStyle/>
        <a:p>
          <a:r>
            <a:rPr lang="uk-UA" dirty="0" smtClean="0"/>
            <a:t>відкриті океани, великі ділянки гірських лісів і великі глибокі озера</a:t>
          </a:r>
          <a:endParaRPr lang="ru-RU" dirty="0"/>
        </a:p>
      </dgm:t>
    </dgm:pt>
    <dgm:pt modelId="{10EF0BB1-BE7F-4DCA-8DFD-5A725E42F67B}" type="parTrans" cxnId="{C4263D6A-76E6-479C-88EB-514CD87E268A}">
      <dgm:prSet/>
      <dgm:spPr/>
      <dgm:t>
        <a:bodyPr/>
        <a:lstStyle/>
        <a:p>
          <a:endParaRPr lang="ru-RU"/>
        </a:p>
      </dgm:t>
    </dgm:pt>
    <dgm:pt modelId="{C50553EE-6287-4E49-A2EF-9E2EEB79BC9B}" type="sibTrans" cxnId="{C4263D6A-76E6-479C-88EB-514CD87E268A}">
      <dgm:prSet/>
      <dgm:spPr/>
      <dgm:t>
        <a:bodyPr/>
        <a:lstStyle/>
        <a:p>
          <a:endParaRPr lang="ru-RU"/>
        </a:p>
      </dgm:t>
    </dgm:pt>
    <dgm:pt modelId="{98268C15-FBC4-4357-BA69-51B36A32DAD1}">
      <dgm:prSet phldrT="[Текст]"/>
      <dgm:spPr/>
      <dgm:t>
        <a:bodyPr/>
        <a:lstStyle/>
        <a:p>
          <a:r>
            <a:rPr lang="uk-UA" dirty="0" smtClean="0"/>
            <a:t>Природні, рухомі сонцем, і з природної енергетичної субсидією (енергія припливів і відливів, енергія вітру і дощу, енергія потоку води і т.д.). </a:t>
          </a:r>
          <a:endParaRPr lang="ru-RU" dirty="0"/>
        </a:p>
      </dgm:t>
    </dgm:pt>
    <dgm:pt modelId="{EE8AD31C-B538-4345-99CD-588350CFE6A3}" type="parTrans" cxnId="{E4545B15-837E-4B1D-8601-EB8E2763EBC2}">
      <dgm:prSet/>
      <dgm:spPr/>
      <dgm:t>
        <a:bodyPr/>
        <a:lstStyle/>
        <a:p>
          <a:endParaRPr lang="ru-RU"/>
        </a:p>
      </dgm:t>
    </dgm:pt>
    <dgm:pt modelId="{DBFDECDC-DFF8-4A9C-827A-6248EE08A9B0}" type="sibTrans" cxnId="{E4545B15-837E-4B1D-8601-EB8E2763EBC2}">
      <dgm:prSet/>
      <dgm:spPr/>
      <dgm:t>
        <a:bodyPr/>
        <a:lstStyle/>
        <a:p>
          <a:endParaRPr lang="ru-RU"/>
        </a:p>
      </dgm:t>
    </dgm:pt>
    <dgm:pt modelId="{82332E2A-B8D0-4255-8951-7BF11C1FCBC0}">
      <dgm:prSet phldrT="[Текст]"/>
      <dgm:spPr/>
      <dgm:t>
        <a:bodyPr/>
        <a:lstStyle/>
        <a:p>
          <a:r>
            <a:rPr lang="uk-UA" dirty="0" smtClean="0"/>
            <a:t>Щорічний приплив енергії 10000-40000 ккал на м</a:t>
          </a:r>
          <a:r>
            <a:rPr lang="uk-UA" baseline="30000" dirty="0" smtClean="0"/>
            <a:t>2</a:t>
          </a:r>
          <a:endParaRPr lang="ru-RU" dirty="0"/>
        </a:p>
      </dgm:t>
    </dgm:pt>
    <dgm:pt modelId="{C73D866E-9FDB-4019-919A-2D5D8CB3FF57}" type="parTrans" cxnId="{1D5B355C-229C-4287-8426-C72486F9D036}">
      <dgm:prSet/>
      <dgm:spPr/>
      <dgm:t>
        <a:bodyPr/>
        <a:lstStyle/>
        <a:p>
          <a:endParaRPr lang="ru-RU"/>
        </a:p>
      </dgm:t>
    </dgm:pt>
    <dgm:pt modelId="{259DB271-CCD6-4F11-A21A-2CAB80037508}" type="sibTrans" cxnId="{1D5B355C-229C-4287-8426-C72486F9D036}">
      <dgm:prSet/>
      <dgm:spPr/>
      <dgm:t>
        <a:bodyPr/>
        <a:lstStyle/>
        <a:p>
          <a:endParaRPr lang="ru-RU"/>
        </a:p>
      </dgm:t>
    </dgm:pt>
    <dgm:pt modelId="{E4B4C3FB-4EF9-4380-9619-04A75F73D02A}">
      <dgm:prSet phldrT="[Текст]" phldr="1"/>
      <dgm:spPr/>
      <dgm:t>
        <a:bodyPr/>
        <a:lstStyle/>
        <a:p>
          <a:endParaRPr lang="ru-RU" dirty="0"/>
        </a:p>
      </dgm:t>
    </dgm:pt>
    <dgm:pt modelId="{84D5FE30-E0F2-4C8F-B366-540B44844C3D}" type="parTrans" cxnId="{2B1301A7-97CF-4C87-9AE1-28D912ECFCDC}">
      <dgm:prSet/>
      <dgm:spPr/>
      <dgm:t>
        <a:bodyPr/>
        <a:lstStyle/>
        <a:p>
          <a:endParaRPr lang="ru-RU"/>
        </a:p>
      </dgm:t>
    </dgm:pt>
    <dgm:pt modelId="{143DC7B4-9633-4E80-9D5B-AC73BEA66D0B}" type="sibTrans" cxnId="{2B1301A7-97CF-4C87-9AE1-28D912ECFCDC}">
      <dgm:prSet/>
      <dgm:spPr/>
      <dgm:t>
        <a:bodyPr/>
        <a:lstStyle/>
        <a:p>
          <a:endParaRPr lang="ru-RU"/>
        </a:p>
      </dgm:t>
    </dgm:pt>
    <dgm:pt modelId="{5DDC79D9-B3D8-4673-8D92-684192A8BAC0}">
      <dgm:prSet phldrT="[Текст]"/>
      <dgm:spPr/>
      <dgm:t>
        <a:bodyPr/>
        <a:lstStyle/>
        <a:p>
          <a:r>
            <a:rPr lang="uk-UA" dirty="0" smtClean="0"/>
            <a:t>Рухомі сонцем і субсидовані людиною - </a:t>
          </a:r>
          <a:r>
            <a:rPr lang="uk-UA" dirty="0" err="1" smtClean="0"/>
            <a:t>агроекосистеми</a:t>
          </a:r>
          <a:r>
            <a:rPr lang="uk-UA" dirty="0" smtClean="0"/>
            <a:t>, аквакультура.  </a:t>
          </a:r>
          <a:endParaRPr lang="ru-RU" dirty="0"/>
        </a:p>
      </dgm:t>
    </dgm:pt>
    <dgm:pt modelId="{2C168272-D95C-4363-8029-D057E6C4E9A5}" type="parTrans" cxnId="{EC911E01-B3DD-4FA1-97A4-1A787410B7DC}">
      <dgm:prSet/>
      <dgm:spPr/>
      <dgm:t>
        <a:bodyPr/>
        <a:lstStyle/>
        <a:p>
          <a:endParaRPr lang="ru-RU"/>
        </a:p>
      </dgm:t>
    </dgm:pt>
    <dgm:pt modelId="{1BA10287-829C-4C53-8EA5-D7E724255260}" type="sibTrans" cxnId="{EC911E01-B3DD-4FA1-97A4-1A787410B7DC}">
      <dgm:prSet/>
      <dgm:spPr/>
      <dgm:t>
        <a:bodyPr/>
        <a:lstStyle/>
        <a:p>
          <a:endParaRPr lang="ru-RU"/>
        </a:p>
      </dgm:t>
    </dgm:pt>
    <dgm:pt modelId="{4F973AFA-CE1F-4CB1-8EB0-E21C81D73D48}">
      <dgm:prSet phldrT="[Текст]"/>
      <dgm:spPr/>
      <dgm:t>
        <a:bodyPr/>
        <a:lstStyle/>
        <a:p>
          <a:r>
            <a:rPr lang="uk-UA" dirty="0" smtClean="0"/>
            <a:t>Кількість енергії 10-40 000 ккал на м</a:t>
          </a:r>
          <a:r>
            <a:rPr lang="uk-UA" baseline="30000" dirty="0" smtClean="0"/>
            <a:t>2</a:t>
          </a:r>
          <a:r>
            <a:rPr lang="uk-UA" dirty="0" smtClean="0"/>
            <a:t>.</a:t>
          </a:r>
          <a:endParaRPr lang="ru-RU" dirty="0"/>
        </a:p>
      </dgm:t>
    </dgm:pt>
    <dgm:pt modelId="{F90AA4D7-F4C1-4CD0-A025-491E349226B6}" type="parTrans" cxnId="{C4D94274-8FA4-4BBE-82E2-2EF85368D45D}">
      <dgm:prSet/>
      <dgm:spPr/>
      <dgm:t>
        <a:bodyPr/>
        <a:lstStyle/>
        <a:p>
          <a:endParaRPr lang="ru-RU"/>
        </a:p>
      </dgm:t>
    </dgm:pt>
    <dgm:pt modelId="{7B4548AD-4071-4145-83FA-D0917FDF8A4B}" type="sibTrans" cxnId="{C4D94274-8FA4-4BBE-82E2-2EF85368D45D}">
      <dgm:prSet/>
      <dgm:spPr/>
      <dgm:t>
        <a:bodyPr/>
        <a:lstStyle/>
        <a:p>
          <a:endParaRPr lang="ru-RU"/>
        </a:p>
      </dgm:t>
    </dgm:pt>
    <dgm:pt modelId="{CA19A08C-3F24-45C5-9A66-0EAE031EC85B}">
      <dgm:prSet phldrT="[Текст]"/>
      <dgm:spPr/>
      <dgm:t>
        <a:bodyPr/>
        <a:lstStyle/>
        <a:p>
          <a:r>
            <a:rPr lang="uk-UA" dirty="0" smtClean="0"/>
            <a:t>Системи, що виробляють продукти харчування і отримують дотації в формі пального, добрива, поливу і т.д. </a:t>
          </a:r>
          <a:endParaRPr lang="ru-RU" dirty="0"/>
        </a:p>
      </dgm:t>
    </dgm:pt>
    <dgm:pt modelId="{14987D7F-2522-4AD2-AAE8-1181E0C1DACC}" type="parTrans" cxnId="{F12FB03B-9E86-4A35-AED6-B69806922163}">
      <dgm:prSet/>
      <dgm:spPr/>
      <dgm:t>
        <a:bodyPr/>
        <a:lstStyle/>
        <a:p>
          <a:endParaRPr lang="ru-RU"/>
        </a:p>
      </dgm:t>
    </dgm:pt>
    <dgm:pt modelId="{207C5589-CB10-4289-B8FF-9BC7B2DEE923}" type="sibTrans" cxnId="{F12FB03B-9E86-4A35-AED6-B69806922163}">
      <dgm:prSet/>
      <dgm:spPr/>
      <dgm:t>
        <a:bodyPr/>
        <a:lstStyle/>
        <a:p>
          <a:endParaRPr lang="ru-RU"/>
        </a:p>
      </dgm:t>
    </dgm:pt>
    <dgm:pt modelId="{E9953F78-B32D-4359-8A6E-FE6BB7DB05EC}">
      <dgm:prSet/>
      <dgm:spPr/>
      <dgm:t>
        <a:bodyPr/>
        <a:lstStyle/>
        <a:p>
          <a:r>
            <a:rPr lang="uk-UA" dirty="0" smtClean="0"/>
            <a:t>Індустріально-міські, рухомі паливом - висококонцентрована енергія палива не просто доповнює, а замінює сонячну енергію.</a:t>
          </a:r>
          <a:endParaRPr lang="ru-RU" dirty="0"/>
        </a:p>
      </dgm:t>
    </dgm:pt>
    <dgm:pt modelId="{0CC6303B-71FC-4C90-A809-1058DB6C2913}" type="parTrans" cxnId="{C410AF96-D194-4C1A-8ED0-A1A7A1A1B966}">
      <dgm:prSet/>
      <dgm:spPr/>
      <dgm:t>
        <a:bodyPr/>
        <a:lstStyle/>
        <a:p>
          <a:endParaRPr lang="ru-RU"/>
        </a:p>
      </dgm:t>
    </dgm:pt>
    <dgm:pt modelId="{43FAA566-0695-47E6-992D-677BE310034F}" type="sibTrans" cxnId="{C410AF96-D194-4C1A-8ED0-A1A7A1A1B966}">
      <dgm:prSet/>
      <dgm:spPr/>
      <dgm:t>
        <a:bodyPr/>
        <a:lstStyle/>
        <a:p>
          <a:endParaRPr lang="ru-RU"/>
        </a:p>
      </dgm:t>
    </dgm:pt>
    <dgm:pt modelId="{3D1143FA-0F47-4BBB-9DCF-E13799C1CEE0}">
      <dgm:prSet/>
      <dgm:spPr/>
      <dgm:t>
        <a:bodyPr/>
        <a:lstStyle/>
        <a:p>
          <a:r>
            <a:rPr lang="uk-UA" dirty="0" smtClean="0"/>
            <a:t>Приплив енергії 100000-3 </a:t>
          </a:r>
          <a:r>
            <a:rPr lang="uk-UA" dirty="0" err="1" smtClean="0"/>
            <a:t>млн</a:t>
          </a:r>
          <a:r>
            <a:rPr lang="uk-UA" dirty="0" smtClean="0"/>
            <a:t> ккал на м</a:t>
          </a:r>
          <a:r>
            <a:rPr lang="uk-UA" baseline="30000" dirty="0" smtClean="0"/>
            <a:t>2</a:t>
          </a:r>
          <a:r>
            <a:rPr lang="uk-UA" dirty="0" smtClean="0"/>
            <a:t>.</a:t>
          </a:r>
          <a:endParaRPr lang="ru-RU" dirty="0"/>
        </a:p>
      </dgm:t>
    </dgm:pt>
    <dgm:pt modelId="{766C8C6F-F002-4D3D-9C66-E65197DEC2F6}" type="parTrans" cxnId="{D8AC22B1-45E4-4090-8345-DD2AB058B4D7}">
      <dgm:prSet/>
      <dgm:spPr/>
      <dgm:t>
        <a:bodyPr/>
        <a:lstStyle/>
        <a:p>
          <a:endParaRPr lang="ru-RU"/>
        </a:p>
      </dgm:t>
    </dgm:pt>
    <dgm:pt modelId="{8889CF9C-20DE-4925-A067-847D5031275D}" type="sibTrans" cxnId="{D8AC22B1-45E4-4090-8345-DD2AB058B4D7}">
      <dgm:prSet/>
      <dgm:spPr/>
      <dgm:t>
        <a:bodyPr/>
        <a:lstStyle/>
        <a:p>
          <a:endParaRPr lang="ru-RU"/>
        </a:p>
      </dgm:t>
    </dgm:pt>
    <dgm:pt modelId="{5B57D905-5AAE-46F9-870C-4CA97C5C5037}" type="pres">
      <dgm:prSet presAssocID="{22D00E50-FB1B-4726-8A96-FA5D5BE1BF1D}" presName="linear" presStyleCnt="0">
        <dgm:presLayoutVars>
          <dgm:dir/>
          <dgm:resizeHandles val="exact"/>
        </dgm:presLayoutVars>
      </dgm:prSet>
      <dgm:spPr/>
    </dgm:pt>
    <dgm:pt modelId="{A433AE99-D68E-4CEA-86FC-55A6AFA89674}" type="pres">
      <dgm:prSet presAssocID="{CCC75475-02EE-4430-A6AA-2CDC258C14BB}" presName="comp" presStyleCnt="0"/>
      <dgm:spPr/>
    </dgm:pt>
    <dgm:pt modelId="{BC2CED6D-5B30-4A80-B2DE-1FCD40A5BAD1}" type="pres">
      <dgm:prSet presAssocID="{CCC75475-02EE-4430-A6AA-2CDC258C14BB}" presName="box" presStyleLbl="node1" presStyleIdx="0" presStyleCnt="4"/>
      <dgm:spPr/>
      <dgm:t>
        <a:bodyPr/>
        <a:lstStyle/>
        <a:p>
          <a:endParaRPr lang="ru-RU"/>
        </a:p>
      </dgm:t>
    </dgm:pt>
    <dgm:pt modelId="{65EFDDC9-D13D-41A0-B352-CEB5CA823F6A}" type="pres">
      <dgm:prSet presAssocID="{CCC75475-02EE-4430-A6AA-2CDC258C14BB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511D4D-3ABB-4AA7-88B6-A554C7B4B643}" type="pres">
      <dgm:prSet presAssocID="{CCC75475-02EE-4430-A6AA-2CDC258C14B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D9895-A976-40AB-942C-9C115F405B89}" type="pres">
      <dgm:prSet presAssocID="{EFA4CD02-0688-4B05-9C02-B265D062DE8C}" presName="spacer" presStyleCnt="0"/>
      <dgm:spPr/>
    </dgm:pt>
    <dgm:pt modelId="{2AD7B6AA-8E48-48D0-9534-DA2327FC5DE0}" type="pres">
      <dgm:prSet presAssocID="{98268C15-FBC4-4357-BA69-51B36A32DAD1}" presName="comp" presStyleCnt="0"/>
      <dgm:spPr/>
    </dgm:pt>
    <dgm:pt modelId="{2BECB7EA-26F2-4787-9B31-E12656B1000B}" type="pres">
      <dgm:prSet presAssocID="{98268C15-FBC4-4357-BA69-51B36A32DAD1}" presName="box" presStyleLbl="node1" presStyleIdx="1" presStyleCnt="4"/>
      <dgm:spPr/>
      <dgm:t>
        <a:bodyPr/>
        <a:lstStyle/>
        <a:p>
          <a:endParaRPr lang="ru-RU"/>
        </a:p>
      </dgm:t>
    </dgm:pt>
    <dgm:pt modelId="{22C61C65-2DDD-4D87-AE7D-17B076E443D6}" type="pres">
      <dgm:prSet presAssocID="{98268C15-FBC4-4357-BA69-51B36A32DAD1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96FC9A4-C96A-4F4F-B213-9196607BBE76}" type="pres">
      <dgm:prSet presAssocID="{98268C15-FBC4-4357-BA69-51B36A32DAD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13663-D96C-4E47-AB00-7B5EB32047EC}" type="pres">
      <dgm:prSet presAssocID="{DBFDECDC-DFF8-4A9C-827A-6248EE08A9B0}" presName="spacer" presStyleCnt="0"/>
      <dgm:spPr/>
    </dgm:pt>
    <dgm:pt modelId="{FC62323A-AF8E-44C9-88E6-CD8C36FB7D09}" type="pres">
      <dgm:prSet presAssocID="{5DDC79D9-B3D8-4673-8D92-684192A8BAC0}" presName="comp" presStyleCnt="0"/>
      <dgm:spPr/>
    </dgm:pt>
    <dgm:pt modelId="{A47E3892-553E-4B03-9A19-977AA0C06E20}" type="pres">
      <dgm:prSet presAssocID="{5DDC79D9-B3D8-4673-8D92-684192A8BAC0}" presName="box" presStyleLbl="node1" presStyleIdx="2" presStyleCnt="4"/>
      <dgm:spPr/>
      <dgm:t>
        <a:bodyPr/>
        <a:lstStyle/>
        <a:p>
          <a:endParaRPr lang="ru-RU"/>
        </a:p>
      </dgm:t>
    </dgm:pt>
    <dgm:pt modelId="{88EDE6B0-5505-4926-B8D5-66B32E8EB27F}" type="pres">
      <dgm:prSet presAssocID="{5DDC79D9-B3D8-4673-8D92-684192A8BAC0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72A421C-6F84-401A-A55D-CA3DF30F28F6}" type="pres">
      <dgm:prSet presAssocID="{5DDC79D9-B3D8-4673-8D92-684192A8BAC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86CF1-0517-41BB-9949-7BF5DC448D86}" type="pres">
      <dgm:prSet presAssocID="{1BA10287-829C-4C53-8EA5-D7E724255260}" presName="spacer" presStyleCnt="0"/>
      <dgm:spPr/>
    </dgm:pt>
    <dgm:pt modelId="{A0909064-E90F-4A01-ADAE-50B4F9DC4D9C}" type="pres">
      <dgm:prSet presAssocID="{E9953F78-B32D-4359-8A6E-FE6BB7DB05EC}" presName="comp" presStyleCnt="0"/>
      <dgm:spPr/>
    </dgm:pt>
    <dgm:pt modelId="{437F0AD4-FEEF-4A90-831A-34E5D935F51B}" type="pres">
      <dgm:prSet presAssocID="{E9953F78-B32D-4359-8A6E-FE6BB7DB05EC}" presName="box" presStyleLbl="node1" presStyleIdx="3" presStyleCnt="4"/>
      <dgm:spPr/>
      <dgm:t>
        <a:bodyPr/>
        <a:lstStyle/>
        <a:p>
          <a:endParaRPr lang="ru-RU"/>
        </a:p>
      </dgm:t>
    </dgm:pt>
    <dgm:pt modelId="{8D66209F-C927-4B58-893C-EEDFC283F4E4}" type="pres">
      <dgm:prSet presAssocID="{E9953F78-B32D-4359-8A6E-FE6BB7DB05E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D41CAD-4FC9-4EDE-BF3C-FA6C187AD27E}" type="pres">
      <dgm:prSet presAssocID="{E9953F78-B32D-4359-8A6E-FE6BB7DB05E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911E01-B3DD-4FA1-97A4-1A787410B7DC}" srcId="{22D00E50-FB1B-4726-8A96-FA5D5BE1BF1D}" destId="{5DDC79D9-B3D8-4673-8D92-684192A8BAC0}" srcOrd="2" destOrd="0" parTransId="{2C168272-D95C-4363-8029-D057E6C4E9A5}" sibTransId="{1BA10287-829C-4C53-8EA5-D7E724255260}"/>
    <dgm:cxn modelId="{B5D96BD8-A94C-492E-AFAA-EA99AE638AE7}" type="presOf" srcId="{82332E2A-B8D0-4255-8951-7BF11C1FCBC0}" destId="{2BECB7EA-26F2-4787-9B31-E12656B1000B}" srcOrd="0" destOrd="1" presId="urn:microsoft.com/office/officeart/2005/8/layout/vList4"/>
    <dgm:cxn modelId="{2B52315C-88A7-4762-9BCA-3AB995D5DD0C}" type="presOf" srcId="{5E8373F8-A075-46B4-A3A4-E4154CCF6A90}" destId="{6F511D4D-3ABB-4AA7-88B6-A554C7B4B643}" srcOrd="1" destOrd="1" presId="urn:microsoft.com/office/officeart/2005/8/layout/vList4"/>
    <dgm:cxn modelId="{D8AC22B1-45E4-4090-8345-DD2AB058B4D7}" srcId="{E9953F78-B32D-4359-8A6E-FE6BB7DB05EC}" destId="{3D1143FA-0F47-4BBB-9DCF-E13799C1CEE0}" srcOrd="0" destOrd="0" parTransId="{766C8C6F-F002-4D3D-9C66-E65197DEC2F6}" sibTransId="{8889CF9C-20DE-4925-A067-847D5031275D}"/>
    <dgm:cxn modelId="{F12FB03B-9E86-4A35-AED6-B69806922163}" srcId="{5DDC79D9-B3D8-4673-8D92-684192A8BAC0}" destId="{CA19A08C-3F24-45C5-9A66-0EAE031EC85B}" srcOrd="1" destOrd="0" parTransId="{14987D7F-2522-4AD2-AAE8-1181E0C1DACC}" sibTransId="{207C5589-CB10-4289-B8FF-9BC7B2DEE923}"/>
    <dgm:cxn modelId="{3EAC3F9E-C136-4F08-8B85-2ADA71D9E0F4}" srcId="{22D00E50-FB1B-4726-8A96-FA5D5BE1BF1D}" destId="{CCC75475-02EE-4430-A6AA-2CDC258C14BB}" srcOrd="0" destOrd="0" parTransId="{497FA492-D1F2-477B-85C9-B1C31C12AFD3}" sibTransId="{EFA4CD02-0688-4B05-9C02-B265D062DE8C}"/>
    <dgm:cxn modelId="{9901E7F9-A746-401D-A3BD-6702CF765D4D}" type="presOf" srcId="{DB1D1EB7-F184-41EF-9043-A1B9857D700A}" destId="{BC2CED6D-5B30-4A80-B2DE-1FCD40A5BAD1}" srcOrd="0" destOrd="2" presId="urn:microsoft.com/office/officeart/2005/8/layout/vList4"/>
    <dgm:cxn modelId="{6994270A-3B0C-4B54-AD37-75E1439AE5B1}" type="presOf" srcId="{E4B4C3FB-4EF9-4380-9619-04A75F73D02A}" destId="{D96FC9A4-C96A-4F4F-B213-9196607BBE76}" srcOrd="1" destOrd="2" presId="urn:microsoft.com/office/officeart/2005/8/layout/vList4"/>
    <dgm:cxn modelId="{C4D94274-8FA4-4BBE-82E2-2EF85368D45D}" srcId="{5DDC79D9-B3D8-4673-8D92-684192A8BAC0}" destId="{4F973AFA-CE1F-4CB1-8EB0-E21C81D73D48}" srcOrd="0" destOrd="0" parTransId="{F90AA4D7-F4C1-4CD0-A025-491E349226B6}" sibTransId="{7B4548AD-4071-4145-83FA-D0917FDF8A4B}"/>
    <dgm:cxn modelId="{F1FE8966-E5D6-4AD1-94D9-7E3C1628D3B9}" type="presOf" srcId="{4F973AFA-CE1F-4CB1-8EB0-E21C81D73D48}" destId="{D72A421C-6F84-401A-A55D-CA3DF30F28F6}" srcOrd="1" destOrd="1" presId="urn:microsoft.com/office/officeart/2005/8/layout/vList4"/>
    <dgm:cxn modelId="{B836FD63-CB91-4115-B4AD-BD3E65DCC45A}" type="presOf" srcId="{E4B4C3FB-4EF9-4380-9619-04A75F73D02A}" destId="{2BECB7EA-26F2-4787-9B31-E12656B1000B}" srcOrd="0" destOrd="2" presId="urn:microsoft.com/office/officeart/2005/8/layout/vList4"/>
    <dgm:cxn modelId="{F26CD082-13D1-449A-BA54-E819844B2E17}" type="presOf" srcId="{98268C15-FBC4-4357-BA69-51B36A32DAD1}" destId="{2BECB7EA-26F2-4787-9B31-E12656B1000B}" srcOrd="0" destOrd="0" presId="urn:microsoft.com/office/officeart/2005/8/layout/vList4"/>
    <dgm:cxn modelId="{92895E7A-7D9F-46EB-AEF0-13A8BA79F264}" type="presOf" srcId="{5E8373F8-A075-46B4-A3A4-E4154CCF6A90}" destId="{BC2CED6D-5B30-4A80-B2DE-1FCD40A5BAD1}" srcOrd="0" destOrd="1" presId="urn:microsoft.com/office/officeart/2005/8/layout/vList4"/>
    <dgm:cxn modelId="{C410AF96-D194-4C1A-8ED0-A1A7A1A1B966}" srcId="{22D00E50-FB1B-4726-8A96-FA5D5BE1BF1D}" destId="{E9953F78-B32D-4359-8A6E-FE6BB7DB05EC}" srcOrd="3" destOrd="0" parTransId="{0CC6303B-71FC-4C90-A809-1058DB6C2913}" sibTransId="{43FAA566-0695-47E6-992D-677BE310034F}"/>
    <dgm:cxn modelId="{FD11A85D-68C9-4EE3-9AF5-4870340DA757}" type="presOf" srcId="{CCC75475-02EE-4430-A6AA-2CDC258C14BB}" destId="{6F511D4D-3ABB-4AA7-88B6-A554C7B4B643}" srcOrd="1" destOrd="0" presId="urn:microsoft.com/office/officeart/2005/8/layout/vList4"/>
    <dgm:cxn modelId="{76985B96-B8CF-48AF-AD4D-4DAF12DB21FA}" srcId="{CCC75475-02EE-4430-A6AA-2CDC258C14BB}" destId="{5E8373F8-A075-46B4-A3A4-E4154CCF6A90}" srcOrd="0" destOrd="0" parTransId="{F84A2A01-3D10-41DF-9145-A437AD797561}" sibTransId="{F0CE67D5-5DCA-4F2F-9E1F-E574F6AD7B6E}"/>
    <dgm:cxn modelId="{C836CFBF-C5D3-4892-867A-E00C8CCFCDD4}" type="presOf" srcId="{E9953F78-B32D-4359-8A6E-FE6BB7DB05EC}" destId="{AFD41CAD-4FC9-4EDE-BF3C-FA6C187AD27E}" srcOrd="1" destOrd="0" presId="urn:microsoft.com/office/officeart/2005/8/layout/vList4"/>
    <dgm:cxn modelId="{8A1A6A37-933C-4931-B20D-5445A2B9B5FF}" type="presOf" srcId="{E9953F78-B32D-4359-8A6E-FE6BB7DB05EC}" destId="{437F0AD4-FEEF-4A90-831A-34E5D935F51B}" srcOrd="0" destOrd="0" presId="urn:microsoft.com/office/officeart/2005/8/layout/vList4"/>
    <dgm:cxn modelId="{2B1301A7-97CF-4C87-9AE1-28D912ECFCDC}" srcId="{98268C15-FBC4-4357-BA69-51B36A32DAD1}" destId="{E4B4C3FB-4EF9-4380-9619-04A75F73D02A}" srcOrd="1" destOrd="0" parTransId="{84D5FE30-E0F2-4C8F-B366-540B44844C3D}" sibTransId="{143DC7B4-9633-4E80-9D5B-AC73BEA66D0B}"/>
    <dgm:cxn modelId="{E4545B15-837E-4B1D-8601-EB8E2763EBC2}" srcId="{22D00E50-FB1B-4726-8A96-FA5D5BE1BF1D}" destId="{98268C15-FBC4-4357-BA69-51B36A32DAD1}" srcOrd="1" destOrd="0" parTransId="{EE8AD31C-B538-4345-99CD-588350CFE6A3}" sibTransId="{DBFDECDC-DFF8-4A9C-827A-6248EE08A9B0}"/>
    <dgm:cxn modelId="{1D5B355C-229C-4287-8426-C72486F9D036}" srcId="{98268C15-FBC4-4357-BA69-51B36A32DAD1}" destId="{82332E2A-B8D0-4255-8951-7BF11C1FCBC0}" srcOrd="0" destOrd="0" parTransId="{C73D866E-9FDB-4019-919A-2D5D8CB3FF57}" sibTransId="{259DB271-CCD6-4F11-A21A-2CAB80037508}"/>
    <dgm:cxn modelId="{8BA85AE9-A96F-4705-A114-7358505F9580}" type="presOf" srcId="{CA19A08C-3F24-45C5-9A66-0EAE031EC85B}" destId="{D72A421C-6F84-401A-A55D-CA3DF30F28F6}" srcOrd="1" destOrd="2" presId="urn:microsoft.com/office/officeart/2005/8/layout/vList4"/>
    <dgm:cxn modelId="{56A7DBF6-1EAB-4FA6-B288-16B43430D8E9}" type="presOf" srcId="{CA19A08C-3F24-45C5-9A66-0EAE031EC85B}" destId="{A47E3892-553E-4B03-9A19-977AA0C06E20}" srcOrd="0" destOrd="2" presId="urn:microsoft.com/office/officeart/2005/8/layout/vList4"/>
    <dgm:cxn modelId="{25D8EA99-962B-4C6B-8A36-884277939F19}" type="presOf" srcId="{5DDC79D9-B3D8-4673-8D92-684192A8BAC0}" destId="{A47E3892-553E-4B03-9A19-977AA0C06E20}" srcOrd="0" destOrd="0" presId="urn:microsoft.com/office/officeart/2005/8/layout/vList4"/>
    <dgm:cxn modelId="{566463FA-941D-4523-9315-8F50E17DA38B}" type="presOf" srcId="{3D1143FA-0F47-4BBB-9DCF-E13799C1CEE0}" destId="{437F0AD4-FEEF-4A90-831A-34E5D935F51B}" srcOrd="0" destOrd="1" presId="urn:microsoft.com/office/officeart/2005/8/layout/vList4"/>
    <dgm:cxn modelId="{347D363E-E4D5-40B9-B245-AB4C4C370857}" type="presOf" srcId="{4F973AFA-CE1F-4CB1-8EB0-E21C81D73D48}" destId="{A47E3892-553E-4B03-9A19-977AA0C06E20}" srcOrd="0" destOrd="1" presId="urn:microsoft.com/office/officeart/2005/8/layout/vList4"/>
    <dgm:cxn modelId="{1D5D131D-F498-41A5-A609-5915D439142A}" type="presOf" srcId="{3D1143FA-0F47-4BBB-9DCF-E13799C1CEE0}" destId="{AFD41CAD-4FC9-4EDE-BF3C-FA6C187AD27E}" srcOrd="1" destOrd="1" presId="urn:microsoft.com/office/officeart/2005/8/layout/vList4"/>
    <dgm:cxn modelId="{80E301E8-73F3-428B-A1C6-FB0DE1B93BB1}" type="presOf" srcId="{CCC75475-02EE-4430-A6AA-2CDC258C14BB}" destId="{BC2CED6D-5B30-4A80-B2DE-1FCD40A5BAD1}" srcOrd="0" destOrd="0" presId="urn:microsoft.com/office/officeart/2005/8/layout/vList4"/>
    <dgm:cxn modelId="{8F27AFE3-25E2-4FB1-BE11-4B6F838F48B2}" type="presOf" srcId="{DB1D1EB7-F184-41EF-9043-A1B9857D700A}" destId="{6F511D4D-3ABB-4AA7-88B6-A554C7B4B643}" srcOrd="1" destOrd="2" presId="urn:microsoft.com/office/officeart/2005/8/layout/vList4"/>
    <dgm:cxn modelId="{FEE55E44-87E0-48C4-84D5-8F9B1AA05585}" type="presOf" srcId="{98268C15-FBC4-4357-BA69-51B36A32DAD1}" destId="{D96FC9A4-C96A-4F4F-B213-9196607BBE76}" srcOrd="1" destOrd="0" presId="urn:microsoft.com/office/officeart/2005/8/layout/vList4"/>
    <dgm:cxn modelId="{2FF4C458-8DC8-4223-89DB-D2656D07E7E6}" type="presOf" srcId="{22D00E50-FB1B-4726-8A96-FA5D5BE1BF1D}" destId="{5B57D905-5AAE-46F9-870C-4CA97C5C5037}" srcOrd="0" destOrd="0" presId="urn:microsoft.com/office/officeart/2005/8/layout/vList4"/>
    <dgm:cxn modelId="{C4263D6A-76E6-479C-88EB-514CD87E268A}" srcId="{CCC75475-02EE-4430-A6AA-2CDC258C14BB}" destId="{DB1D1EB7-F184-41EF-9043-A1B9857D700A}" srcOrd="1" destOrd="0" parTransId="{10EF0BB1-BE7F-4DCA-8DFD-5A725E42F67B}" sibTransId="{C50553EE-6287-4E49-A2EF-9E2EEB79BC9B}"/>
    <dgm:cxn modelId="{F9167CD6-E038-41EE-9105-20359FD6D92D}" type="presOf" srcId="{82332E2A-B8D0-4255-8951-7BF11C1FCBC0}" destId="{D96FC9A4-C96A-4F4F-B213-9196607BBE76}" srcOrd="1" destOrd="1" presId="urn:microsoft.com/office/officeart/2005/8/layout/vList4"/>
    <dgm:cxn modelId="{36F67FE0-496F-4FDD-B648-9E6E0EF75BF0}" type="presOf" srcId="{5DDC79D9-B3D8-4673-8D92-684192A8BAC0}" destId="{D72A421C-6F84-401A-A55D-CA3DF30F28F6}" srcOrd="1" destOrd="0" presId="urn:microsoft.com/office/officeart/2005/8/layout/vList4"/>
    <dgm:cxn modelId="{6B0B8075-6B37-4C4B-AAC5-C71AB4587B6E}" type="presParOf" srcId="{5B57D905-5AAE-46F9-870C-4CA97C5C5037}" destId="{A433AE99-D68E-4CEA-86FC-55A6AFA89674}" srcOrd="0" destOrd="0" presId="urn:microsoft.com/office/officeart/2005/8/layout/vList4"/>
    <dgm:cxn modelId="{8CAB7355-B47C-4ED0-B749-3729560C349D}" type="presParOf" srcId="{A433AE99-D68E-4CEA-86FC-55A6AFA89674}" destId="{BC2CED6D-5B30-4A80-B2DE-1FCD40A5BAD1}" srcOrd="0" destOrd="0" presId="urn:microsoft.com/office/officeart/2005/8/layout/vList4"/>
    <dgm:cxn modelId="{45DBF5A2-219F-46E7-8546-D3B6ED77DC30}" type="presParOf" srcId="{A433AE99-D68E-4CEA-86FC-55A6AFA89674}" destId="{65EFDDC9-D13D-41A0-B352-CEB5CA823F6A}" srcOrd="1" destOrd="0" presId="urn:microsoft.com/office/officeart/2005/8/layout/vList4"/>
    <dgm:cxn modelId="{F6C01EBD-41D6-4AC3-AB63-9C5FD0D793A5}" type="presParOf" srcId="{A433AE99-D68E-4CEA-86FC-55A6AFA89674}" destId="{6F511D4D-3ABB-4AA7-88B6-A554C7B4B643}" srcOrd="2" destOrd="0" presId="urn:microsoft.com/office/officeart/2005/8/layout/vList4"/>
    <dgm:cxn modelId="{FE3A8938-8DDD-4CE0-8F04-B7DFC23EB5B2}" type="presParOf" srcId="{5B57D905-5AAE-46F9-870C-4CA97C5C5037}" destId="{41CD9895-A976-40AB-942C-9C115F405B89}" srcOrd="1" destOrd="0" presId="urn:microsoft.com/office/officeart/2005/8/layout/vList4"/>
    <dgm:cxn modelId="{4A0E611A-3B2D-4FC7-9CD5-CEB6BC9CCEF2}" type="presParOf" srcId="{5B57D905-5AAE-46F9-870C-4CA97C5C5037}" destId="{2AD7B6AA-8E48-48D0-9534-DA2327FC5DE0}" srcOrd="2" destOrd="0" presId="urn:microsoft.com/office/officeart/2005/8/layout/vList4"/>
    <dgm:cxn modelId="{21FFB6F8-47CD-4971-BB86-424BA4DFE434}" type="presParOf" srcId="{2AD7B6AA-8E48-48D0-9534-DA2327FC5DE0}" destId="{2BECB7EA-26F2-4787-9B31-E12656B1000B}" srcOrd="0" destOrd="0" presId="urn:microsoft.com/office/officeart/2005/8/layout/vList4"/>
    <dgm:cxn modelId="{FE444903-67BE-462C-8005-55EB86788033}" type="presParOf" srcId="{2AD7B6AA-8E48-48D0-9534-DA2327FC5DE0}" destId="{22C61C65-2DDD-4D87-AE7D-17B076E443D6}" srcOrd="1" destOrd="0" presId="urn:microsoft.com/office/officeart/2005/8/layout/vList4"/>
    <dgm:cxn modelId="{4D953643-D84E-498B-AA84-263DA68AA44B}" type="presParOf" srcId="{2AD7B6AA-8E48-48D0-9534-DA2327FC5DE0}" destId="{D96FC9A4-C96A-4F4F-B213-9196607BBE76}" srcOrd="2" destOrd="0" presId="urn:microsoft.com/office/officeart/2005/8/layout/vList4"/>
    <dgm:cxn modelId="{47824E2F-3168-4519-8B0F-30EB6FEB45AE}" type="presParOf" srcId="{5B57D905-5AAE-46F9-870C-4CA97C5C5037}" destId="{DDE13663-D96C-4E47-AB00-7B5EB32047EC}" srcOrd="3" destOrd="0" presId="urn:microsoft.com/office/officeart/2005/8/layout/vList4"/>
    <dgm:cxn modelId="{A1524E28-D28A-4A5E-8A3B-33CDD4B4D23F}" type="presParOf" srcId="{5B57D905-5AAE-46F9-870C-4CA97C5C5037}" destId="{FC62323A-AF8E-44C9-88E6-CD8C36FB7D09}" srcOrd="4" destOrd="0" presId="urn:microsoft.com/office/officeart/2005/8/layout/vList4"/>
    <dgm:cxn modelId="{B357C105-C344-42A4-B5F8-1900B5C614BC}" type="presParOf" srcId="{FC62323A-AF8E-44C9-88E6-CD8C36FB7D09}" destId="{A47E3892-553E-4B03-9A19-977AA0C06E20}" srcOrd="0" destOrd="0" presId="urn:microsoft.com/office/officeart/2005/8/layout/vList4"/>
    <dgm:cxn modelId="{2F1E8A67-1298-4392-A8CE-B3BAE7EFF34F}" type="presParOf" srcId="{FC62323A-AF8E-44C9-88E6-CD8C36FB7D09}" destId="{88EDE6B0-5505-4926-B8D5-66B32E8EB27F}" srcOrd="1" destOrd="0" presId="urn:microsoft.com/office/officeart/2005/8/layout/vList4"/>
    <dgm:cxn modelId="{107D8930-627D-4EBD-BE12-050EFDDDA36E}" type="presParOf" srcId="{FC62323A-AF8E-44C9-88E6-CD8C36FB7D09}" destId="{D72A421C-6F84-401A-A55D-CA3DF30F28F6}" srcOrd="2" destOrd="0" presId="urn:microsoft.com/office/officeart/2005/8/layout/vList4"/>
    <dgm:cxn modelId="{7A102548-7F87-418E-96EA-3201AC6A15E7}" type="presParOf" srcId="{5B57D905-5AAE-46F9-870C-4CA97C5C5037}" destId="{BA486CF1-0517-41BB-9949-7BF5DC448D86}" srcOrd="5" destOrd="0" presId="urn:microsoft.com/office/officeart/2005/8/layout/vList4"/>
    <dgm:cxn modelId="{EFB6A507-9685-4292-8E57-3D9DE84B260E}" type="presParOf" srcId="{5B57D905-5AAE-46F9-870C-4CA97C5C5037}" destId="{A0909064-E90F-4A01-ADAE-50B4F9DC4D9C}" srcOrd="6" destOrd="0" presId="urn:microsoft.com/office/officeart/2005/8/layout/vList4"/>
    <dgm:cxn modelId="{91D8CF44-1C18-46C7-96E6-F339BC19C821}" type="presParOf" srcId="{A0909064-E90F-4A01-ADAE-50B4F9DC4D9C}" destId="{437F0AD4-FEEF-4A90-831A-34E5D935F51B}" srcOrd="0" destOrd="0" presId="urn:microsoft.com/office/officeart/2005/8/layout/vList4"/>
    <dgm:cxn modelId="{3FC5A90B-12E0-4AE4-B3BC-5A8B7EC9257A}" type="presParOf" srcId="{A0909064-E90F-4A01-ADAE-50B4F9DC4D9C}" destId="{8D66209F-C927-4B58-893C-EEDFC283F4E4}" srcOrd="1" destOrd="0" presId="urn:microsoft.com/office/officeart/2005/8/layout/vList4"/>
    <dgm:cxn modelId="{B7C6AB2D-ACC6-4C85-90FB-7E02436DA8FE}" type="presParOf" srcId="{A0909064-E90F-4A01-ADAE-50B4F9DC4D9C}" destId="{AFD41CAD-4FC9-4EDE-BF3C-FA6C187AD2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102C3F-399C-49E0-AFCB-2F795E6347D7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AA600FC-97C5-41DB-8B8A-842C4C9F9FB8}">
      <dgm:prSet phldrT="[Текст]"/>
      <dgm:spPr/>
      <dgm:t>
        <a:bodyPr/>
        <a:lstStyle/>
        <a:p>
          <a:r>
            <a:rPr lang="uk-UA" dirty="0" smtClean="0"/>
            <a:t>Тундра: арктична і альпійська</a:t>
          </a:r>
          <a:endParaRPr lang="ru-RU" dirty="0"/>
        </a:p>
      </dgm:t>
    </dgm:pt>
    <dgm:pt modelId="{A2058FEE-5476-4B99-A519-3549AE81065D}" type="parTrans" cxnId="{D4520910-D4BB-4BAA-99AD-1505365A388D}">
      <dgm:prSet/>
      <dgm:spPr/>
      <dgm:t>
        <a:bodyPr/>
        <a:lstStyle/>
        <a:p>
          <a:endParaRPr lang="ru-RU"/>
        </a:p>
      </dgm:t>
    </dgm:pt>
    <dgm:pt modelId="{163B99F5-5C0E-406A-A0A7-EB6A3F045377}" type="sibTrans" cxnId="{D4520910-D4BB-4BAA-99AD-1505365A388D}">
      <dgm:prSet/>
      <dgm:spPr/>
      <dgm:t>
        <a:bodyPr/>
        <a:lstStyle/>
        <a:p>
          <a:endParaRPr lang="ru-RU"/>
        </a:p>
      </dgm:t>
    </dgm:pt>
    <dgm:pt modelId="{1151C17A-A716-4FCC-A137-28E287E22B2C}">
      <dgm:prSet phldrT="[Текст]"/>
      <dgm:spPr/>
      <dgm:t>
        <a:bodyPr/>
        <a:lstStyle/>
        <a:p>
          <a:r>
            <a:rPr lang="uk-UA" dirty="0" smtClean="0"/>
            <a:t>Основний фактор, що лімітує - низька температура і короткий період вегетації.</a:t>
          </a:r>
          <a:endParaRPr lang="ru-RU" dirty="0"/>
        </a:p>
      </dgm:t>
    </dgm:pt>
    <dgm:pt modelId="{68E37181-6D59-4D3A-9372-19E06AE6073C}" type="parTrans" cxnId="{6710014A-003B-4741-8CD2-3B070A576163}">
      <dgm:prSet/>
      <dgm:spPr/>
      <dgm:t>
        <a:bodyPr/>
        <a:lstStyle/>
        <a:p>
          <a:endParaRPr lang="ru-RU"/>
        </a:p>
      </dgm:t>
    </dgm:pt>
    <dgm:pt modelId="{C2F4A50E-6DEB-4A5B-948A-5AF28342EDA5}" type="sibTrans" cxnId="{6710014A-003B-4741-8CD2-3B070A576163}">
      <dgm:prSet/>
      <dgm:spPr/>
      <dgm:t>
        <a:bodyPr/>
        <a:lstStyle/>
        <a:p>
          <a:endParaRPr lang="ru-RU"/>
        </a:p>
      </dgm:t>
    </dgm:pt>
    <dgm:pt modelId="{8C698DC0-D933-40C3-BE72-87C60B8CFF9C}">
      <dgm:prSet phldrT="[Текст]"/>
      <dgm:spPr/>
      <dgm:t>
        <a:bodyPr/>
        <a:lstStyle/>
        <a:p>
          <a:r>
            <a:rPr lang="uk-UA" dirty="0" smtClean="0"/>
            <a:t>Постійно промерзлі шари ґрунту формують, по суті, вологу арктичну степ (злаки, карликові дерева, лишайники).</a:t>
          </a:r>
          <a:endParaRPr lang="ru-RU" dirty="0"/>
        </a:p>
      </dgm:t>
    </dgm:pt>
    <dgm:pt modelId="{2DE0B26A-B604-455E-ABB2-6322EA5F988F}" type="parTrans" cxnId="{253C8454-104C-4394-9CDF-79F3C457A44B}">
      <dgm:prSet/>
      <dgm:spPr/>
      <dgm:t>
        <a:bodyPr/>
        <a:lstStyle/>
        <a:p>
          <a:endParaRPr lang="ru-RU"/>
        </a:p>
      </dgm:t>
    </dgm:pt>
    <dgm:pt modelId="{C3E7B636-A6B0-421F-957E-D0066622B566}" type="sibTrans" cxnId="{253C8454-104C-4394-9CDF-79F3C457A44B}">
      <dgm:prSet/>
      <dgm:spPr/>
      <dgm:t>
        <a:bodyPr/>
        <a:lstStyle/>
        <a:p>
          <a:endParaRPr lang="ru-RU"/>
        </a:p>
      </dgm:t>
    </dgm:pt>
    <dgm:pt modelId="{3078B842-8942-4F09-B5C6-B84582CDEA8F}">
      <dgm:prSet phldrT="[Текст]"/>
      <dgm:spPr/>
      <dgm:t>
        <a:bodyPr/>
        <a:lstStyle/>
        <a:p>
          <a:r>
            <a:rPr lang="uk-UA" dirty="0" err="1" smtClean="0"/>
            <a:t>Біоми</a:t>
          </a:r>
          <a:r>
            <a:rPr lang="uk-UA" dirty="0" smtClean="0"/>
            <a:t> хвойних лісів.  </a:t>
          </a:r>
          <a:endParaRPr lang="ru-RU" dirty="0"/>
        </a:p>
      </dgm:t>
    </dgm:pt>
    <dgm:pt modelId="{FBED77A8-A495-4AAE-A587-C6E58ED276A9}" type="parTrans" cxnId="{1015167B-1393-49F7-BD08-FBE20071B0BD}">
      <dgm:prSet/>
      <dgm:spPr/>
      <dgm:t>
        <a:bodyPr/>
        <a:lstStyle/>
        <a:p>
          <a:endParaRPr lang="ru-RU"/>
        </a:p>
      </dgm:t>
    </dgm:pt>
    <dgm:pt modelId="{B5C09DEC-20F5-4B9F-B1C0-7ACB3A4E5F64}" type="sibTrans" cxnId="{1015167B-1393-49F7-BD08-FBE20071B0BD}">
      <dgm:prSet/>
      <dgm:spPr/>
      <dgm:t>
        <a:bodyPr/>
        <a:lstStyle/>
        <a:p>
          <a:endParaRPr lang="ru-RU"/>
        </a:p>
      </dgm:t>
    </dgm:pt>
    <dgm:pt modelId="{34BCC477-8149-47EB-8A79-80371499EFEA}">
      <dgm:prSet phldrT="[Текст]"/>
      <dgm:spPr/>
      <dgm:t>
        <a:bodyPr/>
        <a:lstStyle/>
        <a:p>
          <a:r>
            <a:rPr lang="uk-UA" dirty="0" smtClean="0"/>
            <a:t>Домінують вічнозелені хвойні, чагарники розвинені слабко, тому що  багато тіні.</a:t>
          </a:r>
          <a:endParaRPr lang="ru-RU" dirty="0"/>
        </a:p>
      </dgm:t>
    </dgm:pt>
    <dgm:pt modelId="{BE5BC16E-F14B-479D-BB03-A4C8F2C5C02E}" type="parTrans" cxnId="{17E3151A-089C-4894-BDD4-AA5E4E05B41E}">
      <dgm:prSet/>
      <dgm:spPr/>
      <dgm:t>
        <a:bodyPr/>
        <a:lstStyle/>
        <a:p>
          <a:endParaRPr lang="ru-RU"/>
        </a:p>
      </dgm:t>
    </dgm:pt>
    <dgm:pt modelId="{0F0193B4-A013-434D-A380-BC4AFE2E49FC}" type="sibTrans" cxnId="{17E3151A-089C-4894-BDD4-AA5E4E05B41E}">
      <dgm:prSet/>
      <dgm:spPr/>
      <dgm:t>
        <a:bodyPr/>
        <a:lstStyle/>
        <a:p>
          <a:endParaRPr lang="ru-RU"/>
        </a:p>
      </dgm:t>
    </dgm:pt>
    <dgm:pt modelId="{BD723928-ADA7-4803-88EF-5C3E4BC43E70}">
      <dgm:prSet phldrT="[Текст]"/>
      <dgm:spPr/>
      <dgm:t>
        <a:bodyPr/>
        <a:lstStyle/>
        <a:p>
          <a:r>
            <a:rPr lang="uk-UA" dirty="0" smtClean="0"/>
            <a:t>Особливість - цілорічний фотосинтез.  </a:t>
          </a:r>
          <a:endParaRPr lang="ru-RU" dirty="0"/>
        </a:p>
      </dgm:t>
    </dgm:pt>
    <dgm:pt modelId="{9A2808B0-0BD5-47A8-8572-24DA69192BC6}" type="parTrans" cxnId="{B5446E2E-34A3-4D97-BD01-CF208EE48793}">
      <dgm:prSet/>
      <dgm:spPr/>
      <dgm:t>
        <a:bodyPr/>
        <a:lstStyle/>
        <a:p>
          <a:endParaRPr lang="ru-RU"/>
        </a:p>
      </dgm:t>
    </dgm:pt>
    <dgm:pt modelId="{3C465406-5B85-44A5-A783-8ED46BB56F5B}" type="sibTrans" cxnId="{B5446E2E-34A3-4D97-BD01-CF208EE48793}">
      <dgm:prSet/>
      <dgm:spPr/>
      <dgm:t>
        <a:bodyPr/>
        <a:lstStyle/>
        <a:p>
          <a:endParaRPr lang="ru-RU"/>
        </a:p>
      </dgm:t>
    </dgm:pt>
    <dgm:pt modelId="{904E0B84-43EC-40E1-8B0C-D571010F28B9}">
      <dgm:prSet phldrT="[Текст]"/>
      <dgm:spPr/>
      <dgm:t>
        <a:bodyPr/>
        <a:lstStyle/>
        <a:p>
          <a:r>
            <a:rPr lang="uk-UA" dirty="0" smtClean="0"/>
            <a:t>Листопадні ліси помірної зони.  </a:t>
          </a:r>
          <a:endParaRPr lang="ru-RU" dirty="0"/>
        </a:p>
      </dgm:t>
    </dgm:pt>
    <dgm:pt modelId="{64B34B65-5B99-462A-9CEB-4DBE0D1BFAF9}" type="parTrans" cxnId="{CF0810C5-3A24-4F2D-92B7-E743FEF17A53}">
      <dgm:prSet/>
      <dgm:spPr/>
      <dgm:t>
        <a:bodyPr/>
        <a:lstStyle/>
        <a:p>
          <a:endParaRPr lang="ru-RU"/>
        </a:p>
      </dgm:t>
    </dgm:pt>
    <dgm:pt modelId="{300D4C12-0CD4-46D8-8F93-51ACAD1E3E2C}" type="sibTrans" cxnId="{CF0810C5-3A24-4F2D-92B7-E743FEF17A53}">
      <dgm:prSet/>
      <dgm:spPr/>
      <dgm:t>
        <a:bodyPr/>
        <a:lstStyle/>
        <a:p>
          <a:endParaRPr lang="ru-RU"/>
        </a:p>
      </dgm:t>
    </dgm:pt>
    <dgm:pt modelId="{96245153-4B7C-4298-9D2B-72A6F30691EE}">
      <dgm:prSet phldrT="[Текст]"/>
      <dgm:spPr/>
      <dgm:t>
        <a:bodyPr/>
        <a:lstStyle/>
        <a:p>
          <a:r>
            <a:rPr lang="uk-UA" dirty="0" smtClean="0"/>
            <a:t>Характерно рівномірний розподіл опадів (750-1500 мм) і помірна температура з чіткими сезонними коливаннями.</a:t>
          </a:r>
          <a:endParaRPr lang="ru-RU" dirty="0"/>
        </a:p>
      </dgm:t>
    </dgm:pt>
    <dgm:pt modelId="{C07D62E4-89DF-4DDA-9DFD-244FA59A42C2}" type="parTrans" cxnId="{66535112-8685-4ED7-A55D-A3B03E8325C2}">
      <dgm:prSet/>
      <dgm:spPr/>
      <dgm:t>
        <a:bodyPr/>
        <a:lstStyle/>
        <a:p>
          <a:endParaRPr lang="ru-RU"/>
        </a:p>
      </dgm:t>
    </dgm:pt>
    <dgm:pt modelId="{FAEF9718-FD9F-4992-9E7C-820065051FBE}" type="sibTrans" cxnId="{66535112-8685-4ED7-A55D-A3B03E8325C2}">
      <dgm:prSet/>
      <dgm:spPr/>
      <dgm:t>
        <a:bodyPr/>
        <a:lstStyle/>
        <a:p>
          <a:endParaRPr lang="ru-RU"/>
        </a:p>
      </dgm:t>
    </dgm:pt>
    <dgm:pt modelId="{BA9190DA-AD92-41D1-BC04-D1D152F7D6FB}">
      <dgm:prSet phldrT="[Текст]" phldr="1"/>
      <dgm:spPr/>
      <dgm:t>
        <a:bodyPr/>
        <a:lstStyle/>
        <a:p>
          <a:endParaRPr lang="ru-RU"/>
        </a:p>
      </dgm:t>
    </dgm:pt>
    <dgm:pt modelId="{E0646F7E-7946-48E0-A4F8-EAB0828D6BAE}" type="parTrans" cxnId="{B250EB35-CEE2-4C9E-A654-BF66F460CF7A}">
      <dgm:prSet/>
      <dgm:spPr/>
      <dgm:t>
        <a:bodyPr/>
        <a:lstStyle/>
        <a:p>
          <a:endParaRPr lang="ru-RU"/>
        </a:p>
      </dgm:t>
    </dgm:pt>
    <dgm:pt modelId="{278B3B22-E17E-4F99-801A-B922C6BB9985}" type="sibTrans" cxnId="{B250EB35-CEE2-4C9E-A654-BF66F460CF7A}">
      <dgm:prSet/>
      <dgm:spPr/>
      <dgm:t>
        <a:bodyPr/>
        <a:lstStyle/>
        <a:p>
          <a:endParaRPr lang="ru-RU"/>
        </a:p>
      </dgm:t>
    </dgm:pt>
    <dgm:pt modelId="{FC5CCB6D-A951-4DAA-AF69-0D9E53342B98}">
      <dgm:prSet phldrT="[Текст]"/>
      <dgm:spPr/>
      <dgm:t>
        <a:bodyPr/>
        <a:lstStyle/>
        <a:p>
          <a:r>
            <a:rPr lang="uk-UA" dirty="0" smtClean="0"/>
            <a:t>Степ помірної зони. </a:t>
          </a:r>
          <a:endParaRPr lang="ru-RU" dirty="0"/>
        </a:p>
      </dgm:t>
    </dgm:pt>
    <dgm:pt modelId="{0AE71C77-D78B-4F3F-87F7-F40692DE212F}" type="parTrans" cxnId="{B0119B9F-33EC-4092-8EDF-CFC4692EF373}">
      <dgm:prSet/>
      <dgm:spPr/>
      <dgm:t>
        <a:bodyPr/>
        <a:lstStyle/>
        <a:p>
          <a:endParaRPr lang="ru-RU"/>
        </a:p>
      </dgm:t>
    </dgm:pt>
    <dgm:pt modelId="{0BFA2B17-C593-4F13-ABA0-5B08EB975A42}" type="sibTrans" cxnId="{B0119B9F-33EC-4092-8EDF-CFC4692EF373}">
      <dgm:prSet/>
      <dgm:spPr/>
      <dgm:t>
        <a:bodyPr/>
        <a:lstStyle/>
        <a:p>
          <a:endParaRPr lang="ru-RU"/>
        </a:p>
      </dgm:t>
    </dgm:pt>
    <dgm:pt modelId="{E4386227-78C3-4D1F-B884-5892ED5BB0D8}">
      <dgm:prSet phldrT="[Текст]"/>
      <dgm:spPr/>
      <dgm:t>
        <a:bodyPr/>
        <a:lstStyle/>
        <a:p>
          <a:r>
            <a:rPr lang="uk-UA" dirty="0" smtClean="0"/>
            <a:t>Кількість опадів 250-750 мм (проміжна між тундрою і пустелею).  Ключовий фактор - вологість ґрунту + температура + сезонний розподіл опадів. </a:t>
          </a:r>
          <a:endParaRPr lang="ru-RU" dirty="0"/>
        </a:p>
      </dgm:t>
    </dgm:pt>
    <dgm:pt modelId="{DACABE06-1FC2-4564-821F-3AD2C666EE7C}" type="parTrans" cxnId="{720D8684-FECB-4FC9-9F17-24C942B4D508}">
      <dgm:prSet/>
      <dgm:spPr/>
      <dgm:t>
        <a:bodyPr/>
        <a:lstStyle/>
        <a:p>
          <a:endParaRPr lang="ru-RU"/>
        </a:p>
      </dgm:t>
    </dgm:pt>
    <dgm:pt modelId="{735A0F61-22B3-4C8A-8DCD-B8F3C8FCEBE4}" type="sibTrans" cxnId="{720D8684-FECB-4FC9-9F17-24C942B4D508}">
      <dgm:prSet/>
      <dgm:spPr/>
      <dgm:t>
        <a:bodyPr/>
        <a:lstStyle/>
        <a:p>
          <a:endParaRPr lang="ru-RU"/>
        </a:p>
      </dgm:t>
    </dgm:pt>
    <dgm:pt modelId="{932FFB39-C4AB-47C9-AF62-6AD614F33945}">
      <dgm:prSet phldrT="[Текст]"/>
      <dgm:spPr/>
      <dgm:t>
        <a:bodyPr/>
        <a:lstStyle/>
        <a:p>
          <a:r>
            <a:rPr lang="uk-UA" dirty="0" smtClean="0"/>
            <a:t>Залежно від кількості опадів виділяють </a:t>
          </a:r>
          <a:r>
            <a:rPr lang="uk-UA" dirty="0" err="1" smtClean="0"/>
            <a:t>високотравні</a:t>
          </a:r>
          <a:r>
            <a:rPr lang="uk-UA" dirty="0" smtClean="0"/>
            <a:t>, змішані, </a:t>
          </a:r>
          <a:r>
            <a:rPr lang="uk-UA" dirty="0" err="1" smtClean="0"/>
            <a:t>низькотравні</a:t>
          </a:r>
          <a:r>
            <a:rPr lang="uk-UA" dirty="0" smtClean="0"/>
            <a:t> і кущисто-злакові степи.  </a:t>
          </a:r>
          <a:endParaRPr lang="ru-RU" dirty="0"/>
        </a:p>
      </dgm:t>
    </dgm:pt>
    <dgm:pt modelId="{5CF21B92-E6A2-494F-B6D2-4AB15955D9DC}" type="parTrans" cxnId="{B5FB6DC6-37A6-49DA-98E4-52D10633AC5E}">
      <dgm:prSet/>
      <dgm:spPr/>
      <dgm:t>
        <a:bodyPr/>
        <a:lstStyle/>
        <a:p>
          <a:endParaRPr lang="ru-RU"/>
        </a:p>
      </dgm:t>
    </dgm:pt>
    <dgm:pt modelId="{41893A81-E878-4AB4-B6A5-D8AFC2790A26}" type="sibTrans" cxnId="{B5FB6DC6-37A6-49DA-98E4-52D10633AC5E}">
      <dgm:prSet/>
      <dgm:spPr/>
      <dgm:t>
        <a:bodyPr/>
        <a:lstStyle/>
        <a:p>
          <a:endParaRPr lang="ru-RU"/>
        </a:p>
      </dgm:t>
    </dgm:pt>
    <dgm:pt modelId="{38C0E422-07E0-4222-8150-036902539515}">
      <dgm:prSet phldrT="[Текст]"/>
      <dgm:spPr/>
      <dgm:t>
        <a:bodyPr/>
        <a:lstStyle/>
        <a:p>
          <a:r>
            <a:rPr lang="uk-UA" dirty="0" smtClean="0"/>
            <a:t>Тропічні степи і савани (степ з рідкими деревами).</a:t>
          </a:r>
          <a:endParaRPr lang="ru-RU" dirty="0"/>
        </a:p>
      </dgm:t>
    </dgm:pt>
    <dgm:pt modelId="{5557D73E-8362-4CF1-BBC2-CC5572BB84A9}" type="parTrans" cxnId="{C8421C3A-4FEB-4843-AFF4-3B825B0E073E}">
      <dgm:prSet/>
      <dgm:spPr/>
      <dgm:t>
        <a:bodyPr/>
        <a:lstStyle/>
        <a:p>
          <a:endParaRPr lang="ru-RU"/>
        </a:p>
      </dgm:t>
    </dgm:pt>
    <dgm:pt modelId="{BB435C5F-A79B-4C20-A410-A58FD08A9022}" type="sibTrans" cxnId="{C8421C3A-4FEB-4843-AFF4-3B825B0E073E}">
      <dgm:prSet/>
      <dgm:spPr/>
      <dgm:t>
        <a:bodyPr/>
        <a:lstStyle/>
        <a:p>
          <a:endParaRPr lang="ru-RU"/>
        </a:p>
      </dgm:t>
    </dgm:pt>
    <dgm:pt modelId="{C7F3E4C8-2AB0-4CF3-9575-93636ACF917E}">
      <dgm:prSet phldrT="[Текст]"/>
      <dgm:spPr/>
      <dgm:t>
        <a:bodyPr/>
        <a:lstStyle/>
        <a:p>
          <a:r>
            <a:rPr lang="uk-UA" dirty="0" smtClean="0"/>
            <a:t>Розташовані в теплих областях, де кількість опадів 1000-1500 мм, але є один або два тривалих сухих сезони, під час яких можуть виникати пожежі.</a:t>
          </a:r>
          <a:endParaRPr lang="ru-RU" dirty="0"/>
        </a:p>
      </dgm:t>
    </dgm:pt>
    <dgm:pt modelId="{9B676788-B575-44DC-B359-D0EA30163CBE}" type="parTrans" cxnId="{106C9E46-B96C-4F82-B67E-4CA71F3CBB9A}">
      <dgm:prSet/>
      <dgm:spPr/>
      <dgm:t>
        <a:bodyPr/>
        <a:lstStyle/>
        <a:p>
          <a:endParaRPr lang="ru-RU"/>
        </a:p>
      </dgm:t>
    </dgm:pt>
    <dgm:pt modelId="{A3C57DE9-C08B-45ED-AC9E-EC753E6398DD}" type="sibTrans" cxnId="{106C9E46-B96C-4F82-B67E-4CA71F3CBB9A}">
      <dgm:prSet/>
      <dgm:spPr/>
      <dgm:t>
        <a:bodyPr/>
        <a:lstStyle/>
        <a:p>
          <a:endParaRPr lang="ru-RU"/>
        </a:p>
      </dgm:t>
    </dgm:pt>
    <dgm:pt modelId="{73C50DD6-91EE-498B-91C7-249102508C6A}">
      <dgm:prSet phldrT="[Текст]"/>
      <dgm:spPr/>
      <dgm:t>
        <a:bodyPr/>
        <a:lstStyle/>
        <a:p>
          <a:r>
            <a:rPr lang="uk-UA" dirty="0" smtClean="0"/>
            <a:t>Рослинність представлена </a:t>
          </a:r>
          <a:r>
            <a:rPr lang="uk-UA" dirty="0" err="1" smtClean="0"/>
            <a:t>​​невеликою</a:t>
          </a:r>
          <a:r>
            <a:rPr lang="uk-UA" dirty="0" smtClean="0"/>
            <a:t> кількістю видів, стійких до посухи і пожеж.  </a:t>
          </a:r>
          <a:endParaRPr lang="ru-RU" dirty="0"/>
        </a:p>
      </dgm:t>
    </dgm:pt>
    <dgm:pt modelId="{7380AE31-3A7C-49A0-A0C3-2CF3E23E85B0}" type="parTrans" cxnId="{E20EAC1D-942D-4AC2-ADEA-87A229B3B8FD}">
      <dgm:prSet/>
      <dgm:spPr/>
      <dgm:t>
        <a:bodyPr/>
        <a:lstStyle/>
        <a:p>
          <a:endParaRPr lang="ru-RU"/>
        </a:p>
      </dgm:t>
    </dgm:pt>
    <dgm:pt modelId="{1B499737-68BC-4DF6-9FF3-0B93B06C4EEC}" type="sibTrans" cxnId="{E20EAC1D-942D-4AC2-ADEA-87A229B3B8FD}">
      <dgm:prSet/>
      <dgm:spPr/>
      <dgm:t>
        <a:bodyPr/>
        <a:lstStyle/>
        <a:p>
          <a:endParaRPr lang="ru-RU"/>
        </a:p>
      </dgm:t>
    </dgm:pt>
    <dgm:pt modelId="{A49BE180-1F1D-4F2B-A4CC-642BBE739667}" type="pres">
      <dgm:prSet presAssocID="{40102C3F-399C-49E0-AFCB-2F795E6347D7}" presName="linear" presStyleCnt="0">
        <dgm:presLayoutVars>
          <dgm:dir/>
          <dgm:resizeHandles val="exact"/>
        </dgm:presLayoutVars>
      </dgm:prSet>
      <dgm:spPr/>
    </dgm:pt>
    <dgm:pt modelId="{596C7D64-A851-438C-AB5A-26C4C3DE6D9E}" type="pres">
      <dgm:prSet presAssocID="{DAA600FC-97C5-41DB-8B8A-842C4C9F9FB8}" presName="comp" presStyleCnt="0"/>
      <dgm:spPr/>
    </dgm:pt>
    <dgm:pt modelId="{53439E6D-CA80-4934-BF8F-1BCBAEBAA2BC}" type="pres">
      <dgm:prSet presAssocID="{DAA600FC-97C5-41DB-8B8A-842C4C9F9FB8}" presName="box" presStyleLbl="node1" presStyleIdx="0" presStyleCnt="5"/>
      <dgm:spPr/>
      <dgm:t>
        <a:bodyPr/>
        <a:lstStyle/>
        <a:p>
          <a:endParaRPr lang="ru-RU"/>
        </a:p>
      </dgm:t>
    </dgm:pt>
    <dgm:pt modelId="{9E60C150-CC47-4D94-BE31-7927E45259D9}" type="pres">
      <dgm:prSet presAssocID="{DAA600FC-97C5-41DB-8B8A-842C4C9F9FB8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8EFEBE-0943-4BD9-BD97-DDDCD9E72C14}" type="pres">
      <dgm:prSet presAssocID="{DAA600FC-97C5-41DB-8B8A-842C4C9F9FB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D79CF-9B0E-4D3C-8830-324D1612B9F8}" type="pres">
      <dgm:prSet presAssocID="{163B99F5-5C0E-406A-A0A7-EB6A3F045377}" presName="spacer" presStyleCnt="0"/>
      <dgm:spPr/>
    </dgm:pt>
    <dgm:pt modelId="{717495C4-CE64-40A3-9AF2-750C67AF4E4B}" type="pres">
      <dgm:prSet presAssocID="{3078B842-8942-4F09-B5C6-B84582CDEA8F}" presName="comp" presStyleCnt="0"/>
      <dgm:spPr/>
    </dgm:pt>
    <dgm:pt modelId="{27D122F9-4562-46B7-9DD4-712FA787E7F1}" type="pres">
      <dgm:prSet presAssocID="{3078B842-8942-4F09-B5C6-B84582CDEA8F}" presName="box" presStyleLbl="node1" presStyleIdx="1" presStyleCnt="5"/>
      <dgm:spPr/>
      <dgm:t>
        <a:bodyPr/>
        <a:lstStyle/>
        <a:p>
          <a:endParaRPr lang="ru-RU"/>
        </a:p>
      </dgm:t>
    </dgm:pt>
    <dgm:pt modelId="{54DD418E-EA22-4EA9-89B1-2C5AF9F9B4CB}" type="pres">
      <dgm:prSet presAssocID="{3078B842-8942-4F09-B5C6-B84582CDEA8F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38D99F-AF84-4062-801A-169FAE697328}" type="pres">
      <dgm:prSet presAssocID="{3078B842-8942-4F09-B5C6-B84582CDEA8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BDBB5-2F1D-4621-9438-9E3CBF321F69}" type="pres">
      <dgm:prSet presAssocID="{B5C09DEC-20F5-4B9F-B1C0-7ACB3A4E5F64}" presName="spacer" presStyleCnt="0"/>
      <dgm:spPr/>
    </dgm:pt>
    <dgm:pt modelId="{937F8597-7C42-4F8C-BD82-E54204768E64}" type="pres">
      <dgm:prSet presAssocID="{904E0B84-43EC-40E1-8B0C-D571010F28B9}" presName="comp" presStyleCnt="0"/>
      <dgm:spPr/>
    </dgm:pt>
    <dgm:pt modelId="{989CBD4F-3C28-4A59-BD92-AFB039204352}" type="pres">
      <dgm:prSet presAssocID="{904E0B84-43EC-40E1-8B0C-D571010F28B9}" presName="box" presStyleLbl="node1" presStyleIdx="2" presStyleCnt="5"/>
      <dgm:spPr/>
      <dgm:t>
        <a:bodyPr/>
        <a:lstStyle/>
        <a:p>
          <a:endParaRPr lang="ru-RU"/>
        </a:p>
      </dgm:t>
    </dgm:pt>
    <dgm:pt modelId="{F48CD0C0-7925-48F9-96F9-C6B4CA6250E9}" type="pres">
      <dgm:prSet presAssocID="{904E0B84-43EC-40E1-8B0C-D571010F28B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CDCC72A-D8A8-4B04-A9DC-B5388390AA28}" type="pres">
      <dgm:prSet presAssocID="{904E0B84-43EC-40E1-8B0C-D571010F28B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AD9525-E41B-4452-84C0-649A151FF2AA}" type="pres">
      <dgm:prSet presAssocID="{300D4C12-0CD4-46D8-8F93-51ACAD1E3E2C}" presName="spacer" presStyleCnt="0"/>
      <dgm:spPr/>
    </dgm:pt>
    <dgm:pt modelId="{04999100-FA9F-4827-9FC4-541EE249D7D5}" type="pres">
      <dgm:prSet presAssocID="{FC5CCB6D-A951-4DAA-AF69-0D9E53342B98}" presName="comp" presStyleCnt="0"/>
      <dgm:spPr/>
    </dgm:pt>
    <dgm:pt modelId="{C43F6B99-97AF-4E4E-AF74-0AB28BC1D5D5}" type="pres">
      <dgm:prSet presAssocID="{FC5CCB6D-A951-4DAA-AF69-0D9E53342B98}" presName="box" presStyleLbl="node1" presStyleIdx="3" presStyleCnt="5"/>
      <dgm:spPr/>
      <dgm:t>
        <a:bodyPr/>
        <a:lstStyle/>
        <a:p>
          <a:endParaRPr lang="ru-RU"/>
        </a:p>
      </dgm:t>
    </dgm:pt>
    <dgm:pt modelId="{7F087842-98D6-41E3-9D22-66B752678763}" type="pres">
      <dgm:prSet presAssocID="{FC5CCB6D-A951-4DAA-AF69-0D9E53342B98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BE2F650-458B-4767-9E60-62CCC2AD8EE3}" type="pres">
      <dgm:prSet presAssocID="{FC5CCB6D-A951-4DAA-AF69-0D9E53342B9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8BF84-CD4B-4345-9760-1656EA46801F}" type="pres">
      <dgm:prSet presAssocID="{0BFA2B17-C593-4F13-ABA0-5B08EB975A42}" presName="spacer" presStyleCnt="0"/>
      <dgm:spPr/>
    </dgm:pt>
    <dgm:pt modelId="{A8AD094E-ABA6-49FB-9182-0ABF9FD072D8}" type="pres">
      <dgm:prSet presAssocID="{38C0E422-07E0-4222-8150-036902539515}" presName="comp" presStyleCnt="0"/>
      <dgm:spPr/>
    </dgm:pt>
    <dgm:pt modelId="{26C411CB-943A-4A26-903E-7910453B4B9E}" type="pres">
      <dgm:prSet presAssocID="{38C0E422-07E0-4222-8150-036902539515}" presName="box" presStyleLbl="node1" presStyleIdx="4" presStyleCnt="5"/>
      <dgm:spPr/>
      <dgm:t>
        <a:bodyPr/>
        <a:lstStyle/>
        <a:p>
          <a:endParaRPr lang="ru-RU"/>
        </a:p>
      </dgm:t>
    </dgm:pt>
    <dgm:pt modelId="{C0EB1920-B3C1-41BA-B132-BFAE1E590261}" type="pres">
      <dgm:prSet presAssocID="{38C0E422-07E0-4222-8150-036902539515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583CB9E-B913-4E6E-96C4-BC2CFE6761CD}" type="pres">
      <dgm:prSet presAssocID="{38C0E422-07E0-4222-8150-03690253951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D8684-FECB-4FC9-9F17-24C942B4D508}" srcId="{FC5CCB6D-A951-4DAA-AF69-0D9E53342B98}" destId="{E4386227-78C3-4D1F-B884-5892ED5BB0D8}" srcOrd="0" destOrd="0" parTransId="{DACABE06-1FC2-4564-821F-3AD2C666EE7C}" sibTransId="{735A0F61-22B3-4C8A-8DCD-B8F3C8FCEBE4}"/>
    <dgm:cxn modelId="{D8DCF1B6-70C9-4C42-B1D5-9D62565580D6}" type="presOf" srcId="{73C50DD6-91EE-498B-91C7-249102508C6A}" destId="{6583CB9E-B913-4E6E-96C4-BC2CFE6761CD}" srcOrd="1" destOrd="2" presId="urn:microsoft.com/office/officeart/2005/8/layout/vList4"/>
    <dgm:cxn modelId="{B5FB6DC6-37A6-49DA-98E4-52D10633AC5E}" srcId="{FC5CCB6D-A951-4DAA-AF69-0D9E53342B98}" destId="{932FFB39-C4AB-47C9-AF62-6AD614F33945}" srcOrd="1" destOrd="0" parTransId="{5CF21B92-E6A2-494F-B6D2-4AB15955D9DC}" sibTransId="{41893A81-E878-4AB4-B6A5-D8AFC2790A26}"/>
    <dgm:cxn modelId="{DE8241DD-CF97-416C-ACDD-D2818913DBCA}" type="presOf" srcId="{DAA600FC-97C5-41DB-8B8A-842C4C9F9FB8}" destId="{388EFEBE-0943-4BD9-BD97-DDDCD9E72C14}" srcOrd="1" destOrd="0" presId="urn:microsoft.com/office/officeart/2005/8/layout/vList4"/>
    <dgm:cxn modelId="{B5446E2E-34A3-4D97-BD01-CF208EE48793}" srcId="{3078B842-8942-4F09-B5C6-B84582CDEA8F}" destId="{BD723928-ADA7-4803-88EF-5C3E4BC43E70}" srcOrd="1" destOrd="0" parTransId="{9A2808B0-0BD5-47A8-8572-24DA69192BC6}" sibTransId="{3C465406-5B85-44A5-A783-8ED46BB56F5B}"/>
    <dgm:cxn modelId="{012E9A5D-2CB1-4A45-8477-F6FDC21B67BB}" type="presOf" srcId="{34BCC477-8149-47EB-8A79-80371499EFEA}" destId="{27D122F9-4562-46B7-9DD4-712FA787E7F1}" srcOrd="0" destOrd="1" presId="urn:microsoft.com/office/officeart/2005/8/layout/vList4"/>
    <dgm:cxn modelId="{833B1234-5664-4F40-83F4-842E81686C6E}" type="presOf" srcId="{904E0B84-43EC-40E1-8B0C-D571010F28B9}" destId="{CCDCC72A-D8A8-4B04-A9DC-B5388390AA28}" srcOrd="1" destOrd="0" presId="urn:microsoft.com/office/officeart/2005/8/layout/vList4"/>
    <dgm:cxn modelId="{DE9DCC30-939C-4C31-8336-046CB8D3588E}" type="presOf" srcId="{DAA600FC-97C5-41DB-8B8A-842C4C9F9FB8}" destId="{53439E6D-CA80-4934-BF8F-1BCBAEBAA2BC}" srcOrd="0" destOrd="0" presId="urn:microsoft.com/office/officeart/2005/8/layout/vList4"/>
    <dgm:cxn modelId="{CF0810C5-3A24-4F2D-92B7-E743FEF17A53}" srcId="{40102C3F-399C-49E0-AFCB-2F795E6347D7}" destId="{904E0B84-43EC-40E1-8B0C-D571010F28B9}" srcOrd="2" destOrd="0" parTransId="{64B34B65-5B99-462A-9CEB-4DBE0D1BFAF9}" sibTransId="{300D4C12-0CD4-46D8-8F93-51ACAD1E3E2C}"/>
    <dgm:cxn modelId="{902D34B3-4684-4D13-8E02-E14FD7E6CA0E}" type="presOf" srcId="{96245153-4B7C-4298-9D2B-72A6F30691EE}" destId="{989CBD4F-3C28-4A59-BD92-AFB039204352}" srcOrd="0" destOrd="1" presId="urn:microsoft.com/office/officeart/2005/8/layout/vList4"/>
    <dgm:cxn modelId="{E78B4323-168D-4F4A-BF53-1445053E28BF}" type="presOf" srcId="{BD723928-ADA7-4803-88EF-5C3E4BC43E70}" destId="{E538D99F-AF84-4062-801A-169FAE697328}" srcOrd="1" destOrd="2" presId="urn:microsoft.com/office/officeart/2005/8/layout/vList4"/>
    <dgm:cxn modelId="{DDB15926-24C6-4AAF-A0BE-24246592A355}" type="presOf" srcId="{FC5CCB6D-A951-4DAA-AF69-0D9E53342B98}" destId="{1BE2F650-458B-4767-9E60-62CCC2AD8EE3}" srcOrd="1" destOrd="0" presId="urn:microsoft.com/office/officeart/2005/8/layout/vList4"/>
    <dgm:cxn modelId="{6710014A-003B-4741-8CD2-3B070A576163}" srcId="{DAA600FC-97C5-41DB-8B8A-842C4C9F9FB8}" destId="{1151C17A-A716-4FCC-A137-28E287E22B2C}" srcOrd="0" destOrd="0" parTransId="{68E37181-6D59-4D3A-9372-19E06AE6073C}" sibTransId="{C2F4A50E-6DEB-4A5B-948A-5AF28342EDA5}"/>
    <dgm:cxn modelId="{66535112-8685-4ED7-A55D-A3B03E8325C2}" srcId="{904E0B84-43EC-40E1-8B0C-D571010F28B9}" destId="{96245153-4B7C-4298-9D2B-72A6F30691EE}" srcOrd="0" destOrd="0" parTransId="{C07D62E4-89DF-4DDA-9DFD-244FA59A42C2}" sibTransId="{FAEF9718-FD9F-4992-9E7C-820065051FBE}"/>
    <dgm:cxn modelId="{17E3151A-089C-4894-BDD4-AA5E4E05B41E}" srcId="{3078B842-8942-4F09-B5C6-B84582CDEA8F}" destId="{34BCC477-8149-47EB-8A79-80371499EFEA}" srcOrd="0" destOrd="0" parTransId="{BE5BC16E-F14B-479D-BB03-A4C8F2C5C02E}" sibTransId="{0F0193B4-A013-434D-A380-BC4AFE2E49FC}"/>
    <dgm:cxn modelId="{8C1F6357-32B4-4862-B482-66B170448F95}" type="presOf" srcId="{1151C17A-A716-4FCC-A137-28E287E22B2C}" destId="{53439E6D-CA80-4934-BF8F-1BCBAEBAA2BC}" srcOrd="0" destOrd="1" presId="urn:microsoft.com/office/officeart/2005/8/layout/vList4"/>
    <dgm:cxn modelId="{B34A5E62-C510-4680-B622-839C568DCAFA}" type="presOf" srcId="{40102C3F-399C-49E0-AFCB-2F795E6347D7}" destId="{A49BE180-1F1D-4F2B-A4CC-642BBE739667}" srcOrd="0" destOrd="0" presId="urn:microsoft.com/office/officeart/2005/8/layout/vList4"/>
    <dgm:cxn modelId="{64C5E331-5E3F-40F9-A15E-2634F9A3A1F0}" type="presOf" srcId="{904E0B84-43EC-40E1-8B0C-D571010F28B9}" destId="{989CBD4F-3C28-4A59-BD92-AFB039204352}" srcOrd="0" destOrd="0" presId="urn:microsoft.com/office/officeart/2005/8/layout/vList4"/>
    <dgm:cxn modelId="{74FE8C25-9053-446D-B36C-55935846823B}" type="presOf" srcId="{E4386227-78C3-4D1F-B884-5892ED5BB0D8}" destId="{C43F6B99-97AF-4E4E-AF74-0AB28BC1D5D5}" srcOrd="0" destOrd="1" presId="urn:microsoft.com/office/officeart/2005/8/layout/vList4"/>
    <dgm:cxn modelId="{2E87ABC7-C069-41CF-8510-2948B8E282A8}" type="presOf" srcId="{FC5CCB6D-A951-4DAA-AF69-0D9E53342B98}" destId="{C43F6B99-97AF-4E4E-AF74-0AB28BC1D5D5}" srcOrd="0" destOrd="0" presId="urn:microsoft.com/office/officeart/2005/8/layout/vList4"/>
    <dgm:cxn modelId="{E20EAC1D-942D-4AC2-ADEA-87A229B3B8FD}" srcId="{38C0E422-07E0-4222-8150-036902539515}" destId="{73C50DD6-91EE-498B-91C7-249102508C6A}" srcOrd="1" destOrd="0" parTransId="{7380AE31-3A7C-49A0-A0C3-2CF3E23E85B0}" sibTransId="{1B499737-68BC-4DF6-9FF3-0B93B06C4EEC}"/>
    <dgm:cxn modelId="{023C70AD-E742-49DC-80B4-7B114029A958}" type="presOf" srcId="{3078B842-8942-4F09-B5C6-B84582CDEA8F}" destId="{E538D99F-AF84-4062-801A-169FAE697328}" srcOrd="1" destOrd="0" presId="urn:microsoft.com/office/officeart/2005/8/layout/vList4"/>
    <dgm:cxn modelId="{1015167B-1393-49F7-BD08-FBE20071B0BD}" srcId="{40102C3F-399C-49E0-AFCB-2F795E6347D7}" destId="{3078B842-8942-4F09-B5C6-B84582CDEA8F}" srcOrd="1" destOrd="0" parTransId="{FBED77A8-A495-4AAE-A587-C6E58ED276A9}" sibTransId="{B5C09DEC-20F5-4B9F-B1C0-7ACB3A4E5F64}"/>
    <dgm:cxn modelId="{846B4946-7649-47F7-AFBF-46F3494CC05E}" type="presOf" srcId="{BD723928-ADA7-4803-88EF-5C3E4BC43E70}" destId="{27D122F9-4562-46B7-9DD4-712FA787E7F1}" srcOrd="0" destOrd="2" presId="urn:microsoft.com/office/officeart/2005/8/layout/vList4"/>
    <dgm:cxn modelId="{307BE655-8D1D-4FEE-86A8-CC80C587750D}" type="presOf" srcId="{34BCC477-8149-47EB-8A79-80371499EFEA}" destId="{E538D99F-AF84-4062-801A-169FAE697328}" srcOrd="1" destOrd="1" presId="urn:microsoft.com/office/officeart/2005/8/layout/vList4"/>
    <dgm:cxn modelId="{0DFCF905-3CD4-4689-9B81-5DF10540AFF6}" type="presOf" srcId="{932FFB39-C4AB-47C9-AF62-6AD614F33945}" destId="{1BE2F650-458B-4767-9E60-62CCC2AD8EE3}" srcOrd="1" destOrd="2" presId="urn:microsoft.com/office/officeart/2005/8/layout/vList4"/>
    <dgm:cxn modelId="{208BB12D-8ADE-461C-AE11-E7BC82EE8B2F}" type="presOf" srcId="{1151C17A-A716-4FCC-A137-28E287E22B2C}" destId="{388EFEBE-0943-4BD9-BD97-DDDCD9E72C14}" srcOrd="1" destOrd="1" presId="urn:microsoft.com/office/officeart/2005/8/layout/vList4"/>
    <dgm:cxn modelId="{20191A7F-9972-4776-AE33-D36A097666FE}" type="presOf" srcId="{C7F3E4C8-2AB0-4CF3-9575-93636ACF917E}" destId="{6583CB9E-B913-4E6E-96C4-BC2CFE6761CD}" srcOrd="1" destOrd="1" presId="urn:microsoft.com/office/officeart/2005/8/layout/vList4"/>
    <dgm:cxn modelId="{D4520910-D4BB-4BAA-99AD-1505365A388D}" srcId="{40102C3F-399C-49E0-AFCB-2F795E6347D7}" destId="{DAA600FC-97C5-41DB-8B8A-842C4C9F9FB8}" srcOrd="0" destOrd="0" parTransId="{A2058FEE-5476-4B99-A519-3549AE81065D}" sibTransId="{163B99F5-5C0E-406A-A0A7-EB6A3F045377}"/>
    <dgm:cxn modelId="{106C9E46-B96C-4F82-B67E-4CA71F3CBB9A}" srcId="{38C0E422-07E0-4222-8150-036902539515}" destId="{C7F3E4C8-2AB0-4CF3-9575-93636ACF917E}" srcOrd="0" destOrd="0" parTransId="{9B676788-B575-44DC-B359-D0EA30163CBE}" sibTransId="{A3C57DE9-C08B-45ED-AC9E-EC753E6398DD}"/>
    <dgm:cxn modelId="{FE5F975D-5143-4A16-B79E-1C2271BA73A2}" type="presOf" srcId="{BA9190DA-AD92-41D1-BC04-D1D152F7D6FB}" destId="{989CBD4F-3C28-4A59-BD92-AFB039204352}" srcOrd="0" destOrd="2" presId="urn:microsoft.com/office/officeart/2005/8/layout/vList4"/>
    <dgm:cxn modelId="{E224E31C-4195-4E4D-ABB3-967A34DD0886}" type="presOf" srcId="{BA9190DA-AD92-41D1-BC04-D1D152F7D6FB}" destId="{CCDCC72A-D8A8-4B04-A9DC-B5388390AA28}" srcOrd="1" destOrd="2" presId="urn:microsoft.com/office/officeart/2005/8/layout/vList4"/>
    <dgm:cxn modelId="{B250EB35-CEE2-4C9E-A654-BF66F460CF7A}" srcId="{904E0B84-43EC-40E1-8B0C-D571010F28B9}" destId="{BA9190DA-AD92-41D1-BC04-D1D152F7D6FB}" srcOrd="1" destOrd="0" parTransId="{E0646F7E-7946-48E0-A4F8-EAB0828D6BAE}" sibTransId="{278B3B22-E17E-4F99-801A-B922C6BB9985}"/>
    <dgm:cxn modelId="{165AF9F5-D43D-4305-A617-F626FC3B37BF}" type="presOf" srcId="{932FFB39-C4AB-47C9-AF62-6AD614F33945}" destId="{C43F6B99-97AF-4E4E-AF74-0AB28BC1D5D5}" srcOrd="0" destOrd="2" presId="urn:microsoft.com/office/officeart/2005/8/layout/vList4"/>
    <dgm:cxn modelId="{E3B2BA69-B76A-4207-BDC9-14B0FA027B5E}" type="presOf" srcId="{73C50DD6-91EE-498B-91C7-249102508C6A}" destId="{26C411CB-943A-4A26-903E-7910453B4B9E}" srcOrd="0" destOrd="2" presId="urn:microsoft.com/office/officeart/2005/8/layout/vList4"/>
    <dgm:cxn modelId="{9F9A1A2D-5752-4A97-8D8B-FE4A6611C3B7}" type="presOf" srcId="{96245153-4B7C-4298-9D2B-72A6F30691EE}" destId="{CCDCC72A-D8A8-4B04-A9DC-B5388390AA28}" srcOrd="1" destOrd="1" presId="urn:microsoft.com/office/officeart/2005/8/layout/vList4"/>
    <dgm:cxn modelId="{C8421C3A-4FEB-4843-AFF4-3B825B0E073E}" srcId="{40102C3F-399C-49E0-AFCB-2F795E6347D7}" destId="{38C0E422-07E0-4222-8150-036902539515}" srcOrd="4" destOrd="0" parTransId="{5557D73E-8362-4CF1-BBC2-CC5572BB84A9}" sibTransId="{BB435C5F-A79B-4C20-A410-A58FD08A9022}"/>
    <dgm:cxn modelId="{C8E90457-1A0D-49C1-9493-9BFB08513A5C}" type="presOf" srcId="{C7F3E4C8-2AB0-4CF3-9575-93636ACF917E}" destId="{26C411CB-943A-4A26-903E-7910453B4B9E}" srcOrd="0" destOrd="1" presId="urn:microsoft.com/office/officeart/2005/8/layout/vList4"/>
    <dgm:cxn modelId="{73925086-9138-4880-8E42-E83B147200DE}" type="presOf" srcId="{8C698DC0-D933-40C3-BE72-87C60B8CFF9C}" destId="{53439E6D-CA80-4934-BF8F-1BCBAEBAA2BC}" srcOrd="0" destOrd="2" presId="urn:microsoft.com/office/officeart/2005/8/layout/vList4"/>
    <dgm:cxn modelId="{02ADDCB3-9575-435E-81EF-50EE217E932B}" type="presOf" srcId="{38C0E422-07E0-4222-8150-036902539515}" destId="{26C411CB-943A-4A26-903E-7910453B4B9E}" srcOrd="0" destOrd="0" presId="urn:microsoft.com/office/officeart/2005/8/layout/vList4"/>
    <dgm:cxn modelId="{627FCAAE-CF97-4E20-8812-C0875FFE86C9}" type="presOf" srcId="{8C698DC0-D933-40C3-BE72-87C60B8CFF9C}" destId="{388EFEBE-0943-4BD9-BD97-DDDCD9E72C14}" srcOrd="1" destOrd="2" presId="urn:microsoft.com/office/officeart/2005/8/layout/vList4"/>
    <dgm:cxn modelId="{752A4D7F-E595-4B55-90EB-E6EE6B6E6B37}" type="presOf" srcId="{E4386227-78C3-4D1F-B884-5892ED5BB0D8}" destId="{1BE2F650-458B-4767-9E60-62CCC2AD8EE3}" srcOrd="1" destOrd="1" presId="urn:microsoft.com/office/officeart/2005/8/layout/vList4"/>
    <dgm:cxn modelId="{B0119B9F-33EC-4092-8EDF-CFC4692EF373}" srcId="{40102C3F-399C-49E0-AFCB-2F795E6347D7}" destId="{FC5CCB6D-A951-4DAA-AF69-0D9E53342B98}" srcOrd="3" destOrd="0" parTransId="{0AE71C77-D78B-4F3F-87F7-F40692DE212F}" sibTransId="{0BFA2B17-C593-4F13-ABA0-5B08EB975A42}"/>
    <dgm:cxn modelId="{253C8454-104C-4394-9CDF-79F3C457A44B}" srcId="{DAA600FC-97C5-41DB-8B8A-842C4C9F9FB8}" destId="{8C698DC0-D933-40C3-BE72-87C60B8CFF9C}" srcOrd="1" destOrd="0" parTransId="{2DE0B26A-B604-455E-ABB2-6322EA5F988F}" sibTransId="{C3E7B636-A6B0-421F-957E-D0066622B566}"/>
    <dgm:cxn modelId="{D196CC71-72AB-4C08-82BE-49FE10127333}" type="presOf" srcId="{3078B842-8942-4F09-B5C6-B84582CDEA8F}" destId="{27D122F9-4562-46B7-9DD4-712FA787E7F1}" srcOrd="0" destOrd="0" presId="urn:microsoft.com/office/officeart/2005/8/layout/vList4"/>
    <dgm:cxn modelId="{FC5243EC-FE74-464E-A7E1-1CC1A35F37B1}" type="presOf" srcId="{38C0E422-07E0-4222-8150-036902539515}" destId="{6583CB9E-B913-4E6E-96C4-BC2CFE6761CD}" srcOrd="1" destOrd="0" presId="urn:microsoft.com/office/officeart/2005/8/layout/vList4"/>
    <dgm:cxn modelId="{AA85B403-56C7-43D7-A468-9F6FFAD92B50}" type="presParOf" srcId="{A49BE180-1F1D-4F2B-A4CC-642BBE739667}" destId="{596C7D64-A851-438C-AB5A-26C4C3DE6D9E}" srcOrd="0" destOrd="0" presId="urn:microsoft.com/office/officeart/2005/8/layout/vList4"/>
    <dgm:cxn modelId="{23D14187-FB81-49A7-9ED4-55B8597CBCF9}" type="presParOf" srcId="{596C7D64-A851-438C-AB5A-26C4C3DE6D9E}" destId="{53439E6D-CA80-4934-BF8F-1BCBAEBAA2BC}" srcOrd="0" destOrd="0" presId="urn:microsoft.com/office/officeart/2005/8/layout/vList4"/>
    <dgm:cxn modelId="{6A209AF4-0680-44D2-B8AE-CCB8A25E363F}" type="presParOf" srcId="{596C7D64-A851-438C-AB5A-26C4C3DE6D9E}" destId="{9E60C150-CC47-4D94-BE31-7927E45259D9}" srcOrd="1" destOrd="0" presId="urn:microsoft.com/office/officeart/2005/8/layout/vList4"/>
    <dgm:cxn modelId="{3B133895-AF5B-4327-85A7-E15C66E82149}" type="presParOf" srcId="{596C7D64-A851-438C-AB5A-26C4C3DE6D9E}" destId="{388EFEBE-0943-4BD9-BD97-DDDCD9E72C14}" srcOrd="2" destOrd="0" presId="urn:microsoft.com/office/officeart/2005/8/layout/vList4"/>
    <dgm:cxn modelId="{C62501CB-3C48-49F5-BE54-DF09DDD8BD41}" type="presParOf" srcId="{A49BE180-1F1D-4F2B-A4CC-642BBE739667}" destId="{90DD79CF-9B0E-4D3C-8830-324D1612B9F8}" srcOrd="1" destOrd="0" presId="urn:microsoft.com/office/officeart/2005/8/layout/vList4"/>
    <dgm:cxn modelId="{74D3C828-0617-44AF-95D0-78E4EC339906}" type="presParOf" srcId="{A49BE180-1F1D-4F2B-A4CC-642BBE739667}" destId="{717495C4-CE64-40A3-9AF2-750C67AF4E4B}" srcOrd="2" destOrd="0" presId="urn:microsoft.com/office/officeart/2005/8/layout/vList4"/>
    <dgm:cxn modelId="{5125BE29-49A0-45E3-8AA5-A9806B004719}" type="presParOf" srcId="{717495C4-CE64-40A3-9AF2-750C67AF4E4B}" destId="{27D122F9-4562-46B7-9DD4-712FA787E7F1}" srcOrd="0" destOrd="0" presId="urn:microsoft.com/office/officeart/2005/8/layout/vList4"/>
    <dgm:cxn modelId="{9194A508-FC79-4220-92D7-36FB5856C454}" type="presParOf" srcId="{717495C4-CE64-40A3-9AF2-750C67AF4E4B}" destId="{54DD418E-EA22-4EA9-89B1-2C5AF9F9B4CB}" srcOrd="1" destOrd="0" presId="urn:microsoft.com/office/officeart/2005/8/layout/vList4"/>
    <dgm:cxn modelId="{2FE1254A-200A-4292-BC0A-167300840FCE}" type="presParOf" srcId="{717495C4-CE64-40A3-9AF2-750C67AF4E4B}" destId="{E538D99F-AF84-4062-801A-169FAE697328}" srcOrd="2" destOrd="0" presId="urn:microsoft.com/office/officeart/2005/8/layout/vList4"/>
    <dgm:cxn modelId="{D15D106F-7EE5-4C5A-BC84-F193AC1BBFFC}" type="presParOf" srcId="{A49BE180-1F1D-4F2B-A4CC-642BBE739667}" destId="{64FBDBB5-2F1D-4621-9438-9E3CBF321F69}" srcOrd="3" destOrd="0" presId="urn:microsoft.com/office/officeart/2005/8/layout/vList4"/>
    <dgm:cxn modelId="{1A602F13-DF56-4779-89DE-BDA6CFDA7EBC}" type="presParOf" srcId="{A49BE180-1F1D-4F2B-A4CC-642BBE739667}" destId="{937F8597-7C42-4F8C-BD82-E54204768E64}" srcOrd="4" destOrd="0" presId="urn:microsoft.com/office/officeart/2005/8/layout/vList4"/>
    <dgm:cxn modelId="{8F72FF8C-28D2-4FBE-9CB9-27D8B7656A28}" type="presParOf" srcId="{937F8597-7C42-4F8C-BD82-E54204768E64}" destId="{989CBD4F-3C28-4A59-BD92-AFB039204352}" srcOrd="0" destOrd="0" presId="urn:microsoft.com/office/officeart/2005/8/layout/vList4"/>
    <dgm:cxn modelId="{AA2954B2-9053-42B8-94D1-74D5557F76BD}" type="presParOf" srcId="{937F8597-7C42-4F8C-BD82-E54204768E64}" destId="{F48CD0C0-7925-48F9-96F9-C6B4CA6250E9}" srcOrd="1" destOrd="0" presId="urn:microsoft.com/office/officeart/2005/8/layout/vList4"/>
    <dgm:cxn modelId="{46054E9D-CA9A-4751-8AB9-19C8759F069B}" type="presParOf" srcId="{937F8597-7C42-4F8C-BD82-E54204768E64}" destId="{CCDCC72A-D8A8-4B04-A9DC-B5388390AA28}" srcOrd="2" destOrd="0" presId="urn:microsoft.com/office/officeart/2005/8/layout/vList4"/>
    <dgm:cxn modelId="{FA82FFBF-90BF-4AB0-A5B9-E969EC4ECA96}" type="presParOf" srcId="{A49BE180-1F1D-4F2B-A4CC-642BBE739667}" destId="{62AD9525-E41B-4452-84C0-649A151FF2AA}" srcOrd="5" destOrd="0" presId="urn:microsoft.com/office/officeart/2005/8/layout/vList4"/>
    <dgm:cxn modelId="{6F5DDBCB-B46B-424C-8EE7-7926A5B274A6}" type="presParOf" srcId="{A49BE180-1F1D-4F2B-A4CC-642BBE739667}" destId="{04999100-FA9F-4827-9FC4-541EE249D7D5}" srcOrd="6" destOrd="0" presId="urn:microsoft.com/office/officeart/2005/8/layout/vList4"/>
    <dgm:cxn modelId="{EA0763AC-AE5F-4C1B-AB61-30CCF2B041DF}" type="presParOf" srcId="{04999100-FA9F-4827-9FC4-541EE249D7D5}" destId="{C43F6B99-97AF-4E4E-AF74-0AB28BC1D5D5}" srcOrd="0" destOrd="0" presId="urn:microsoft.com/office/officeart/2005/8/layout/vList4"/>
    <dgm:cxn modelId="{BF4DC85D-FC8C-4AB6-A541-3259F8EFA973}" type="presParOf" srcId="{04999100-FA9F-4827-9FC4-541EE249D7D5}" destId="{7F087842-98D6-41E3-9D22-66B752678763}" srcOrd="1" destOrd="0" presId="urn:microsoft.com/office/officeart/2005/8/layout/vList4"/>
    <dgm:cxn modelId="{485A47E7-97C9-4339-9F61-7FBB088DA6E7}" type="presParOf" srcId="{04999100-FA9F-4827-9FC4-541EE249D7D5}" destId="{1BE2F650-458B-4767-9E60-62CCC2AD8EE3}" srcOrd="2" destOrd="0" presId="urn:microsoft.com/office/officeart/2005/8/layout/vList4"/>
    <dgm:cxn modelId="{B3D405EB-AEAF-4D69-A363-DA32F04C2FF4}" type="presParOf" srcId="{A49BE180-1F1D-4F2B-A4CC-642BBE739667}" destId="{4678BF84-CD4B-4345-9760-1656EA46801F}" srcOrd="7" destOrd="0" presId="urn:microsoft.com/office/officeart/2005/8/layout/vList4"/>
    <dgm:cxn modelId="{F70A5A38-9A11-4A01-B574-03171386B48C}" type="presParOf" srcId="{A49BE180-1F1D-4F2B-A4CC-642BBE739667}" destId="{A8AD094E-ABA6-49FB-9182-0ABF9FD072D8}" srcOrd="8" destOrd="0" presId="urn:microsoft.com/office/officeart/2005/8/layout/vList4"/>
    <dgm:cxn modelId="{847FB5EE-FAAA-498A-85EC-1EBBE891BACE}" type="presParOf" srcId="{A8AD094E-ABA6-49FB-9182-0ABF9FD072D8}" destId="{26C411CB-943A-4A26-903E-7910453B4B9E}" srcOrd="0" destOrd="0" presId="urn:microsoft.com/office/officeart/2005/8/layout/vList4"/>
    <dgm:cxn modelId="{EEBA35BF-BC1E-452B-8F31-3D0A9D71BD89}" type="presParOf" srcId="{A8AD094E-ABA6-49FB-9182-0ABF9FD072D8}" destId="{C0EB1920-B3C1-41BA-B132-BFAE1E590261}" srcOrd="1" destOrd="0" presId="urn:microsoft.com/office/officeart/2005/8/layout/vList4"/>
    <dgm:cxn modelId="{3FC76BB9-74D5-4D60-BCB7-E26D82DBF8CC}" type="presParOf" srcId="{A8AD094E-ABA6-49FB-9182-0ABF9FD072D8}" destId="{6583CB9E-B913-4E6E-96C4-BC2CFE6761C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02C3F-399C-49E0-AFCB-2F795E6347D7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AA600FC-97C5-41DB-8B8A-842C4C9F9FB8}">
      <dgm:prSet phldrT="[Текст]"/>
      <dgm:spPr/>
      <dgm:t>
        <a:bodyPr/>
        <a:lstStyle/>
        <a:p>
          <a:r>
            <a:rPr lang="uk-UA" dirty="0" err="1" smtClean="0"/>
            <a:t>Чапараль</a:t>
          </a:r>
          <a:r>
            <a:rPr lang="uk-UA" dirty="0" smtClean="0"/>
            <a:t> - райони з дощовою зимою і посушливим літом з пожежами </a:t>
          </a:r>
        </a:p>
        <a:p>
          <a:endParaRPr lang="ru-RU" dirty="0"/>
        </a:p>
      </dgm:t>
    </dgm:pt>
    <dgm:pt modelId="{A2058FEE-5476-4B99-A519-3549AE81065D}" type="parTrans" cxnId="{D4520910-D4BB-4BAA-99AD-1505365A388D}">
      <dgm:prSet/>
      <dgm:spPr/>
      <dgm:t>
        <a:bodyPr/>
        <a:lstStyle/>
        <a:p>
          <a:endParaRPr lang="ru-RU"/>
        </a:p>
      </dgm:t>
    </dgm:pt>
    <dgm:pt modelId="{163B99F5-5C0E-406A-A0A7-EB6A3F045377}" type="sibTrans" cxnId="{D4520910-D4BB-4BAA-99AD-1505365A388D}">
      <dgm:prSet/>
      <dgm:spPr/>
      <dgm:t>
        <a:bodyPr/>
        <a:lstStyle/>
        <a:p>
          <a:endParaRPr lang="ru-RU"/>
        </a:p>
      </dgm:t>
    </dgm:pt>
    <dgm:pt modelId="{8C698DC0-D933-40C3-BE72-87C60B8CFF9C}">
      <dgm:prSet phldrT="[Текст]"/>
      <dgm:spPr/>
      <dgm:t>
        <a:bodyPr/>
        <a:lstStyle/>
        <a:p>
          <a:r>
            <a:rPr lang="uk-UA" dirty="0" smtClean="0"/>
            <a:t>Рослинність - дерева або чагарники з жорстким товстим вічнозеленим листям.  </a:t>
          </a:r>
          <a:endParaRPr lang="ru-RU" dirty="0"/>
        </a:p>
      </dgm:t>
    </dgm:pt>
    <dgm:pt modelId="{2DE0B26A-B604-455E-ABB2-6322EA5F988F}" type="parTrans" cxnId="{253C8454-104C-4394-9CDF-79F3C457A44B}">
      <dgm:prSet/>
      <dgm:spPr/>
      <dgm:t>
        <a:bodyPr/>
        <a:lstStyle/>
        <a:p>
          <a:endParaRPr lang="ru-RU"/>
        </a:p>
      </dgm:t>
    </dgm:pt>
    <dgm:pt modelId="{C3E7B636-A6B0-421F-957E-D0066622B566}" type="sibTrans" cxnId="{253C8454-104C-4394-9CDF-79F3C457A44B}">
      <dgm:prSet/>
      <dgm:spPr/>
      <dgm:t>
        <a:bodyPr/>
        <a:lstStyle/>
        <a:p>
          <a:endParaRPr lang="ru-RU"/>
        </a:p>
      </dgm:t>
    </dgm:pt>
    <dgm:pt modelId="{3078B842-8942-4F09-B5C6-B84582CDEA8F}">
      <dgm:prSet phldrT="[Текст]"/>
      <dgm:spPr/>
      <dgm:t>
        <a:bodyPr/>
        <a:lstStyle/>
        <a:p>
          <a:r>
            <a:rPr lang="uk-UA" dirty="0" smtClean="0"/>
            <a:t> Пустеля: трав'яниста, чагарникова</a:t>
          </a:r>
        </a:p>
        <a:p>
          <a:endParaRPr lang="ru-RU" dirty="0"/>
        </a:p>
      </dgm:t>
    </dgm:pt>
    <dgm:pt modelId="{FBED77A8-A495-4AAE-A587-C6E58ED276A9}" type="parTrans" cxnId="{1015167B-1393-49F7-BD08-FBE20071B0BD}">
      <dgm:prSet/>
      <dgm:spPr/>
      <dgm:t>
        <a:bodyPr/>
        <a:lstStyle/>
        <a:p>
          <a:endParaRPr lang="ru-RU"/>
        </a:p>
      </dgm:t>
    </dgm:pt>
    <dgm:pt modelId="{B5C09DEC-20F5-4B9F-B1C0-7ACB3A4E5F64}" type="sibTrans" cxnId="{1015167B-1393-49F7-BD08-FBE20071B0BD}">
      <dgm:prSet/>
      <dgm:spPr/>
      <dgm:t>
        <a:bodyPr/>
        <a:lstStyle/>
        <a:p>
          <a:endParaRPr lang="ru-RU"/>
        </a:p>
      </dgm:t>
    </dgm:pt>
    <dgm:pt modelId="{BD723928-ADA7-4803-88EF-5C3E4BC43E70}">
      <dgm:prSet phldrT="[Текст]"/>
      <dgm:spPr/>
      <dgm:t>
        <a:bodyPr/>
        <a:lstStyle/>
        <a:p>
          <a:r>
            <a:rPr lang="uk-UA" dirty="0" smtClean="0"/>
            <a:t>Основний фактор, що лімітує - кількість опадів менше 250 мм.  </a:t>
          </a:r>
          <a:endParaRPr lang="ru-RU" dirty="0"/>
        </a:p>
      </dgm:t>
    </dgm:pt>
    <dgm:pt modelId="{9A2808B0-0BD5-47A8-8572-24DA69192BC6}" type="parTrans" cxnId="{B5446E2E-34A3-4D97-BD01-CF208EE48793}">
      <dgm:prSet/>
      <dgm:spPr/>
      <dgm:t>
        <a:bodyPr/>
        <a:lstStyle/>
        <a:p>
          <a:endParaRPr lang="ru-RU"/>
        </a:p>
      </dgm:t>
    </dgm:pt>
    <dgm:pt modelId="{3C465406-5B85-44A5-A783-8ED46BB56F5B}" type="sibTrans" cxnId="{B5446E2E-34A3-4D97-BD01-CF208EE48793}">
      <dgm:prSet/>
      <dgm:spPr/>
      <dgm:t>
        <a:bodyPr/>
        <a:lstStyle/>
        <a:p>
          <a:endParaRPr lang="ru-RU"/>
        </a:p>
      </dgm:t>
    </dgm:pt>
    <dgm:pt modelId="{904E0B84-43EC-40E1-8B0C-D571010F28B9}">
      <dgm:prSet phldrT="[Текст]"/>
      <dgm:spPr/>
      <dgm:t>
        <a:bodyPr/>
        <a:lstStyle/>
        <a:p>
          <a:r>
            <a:rPr lang="uk-UA" dirty="0" err="1" smtClean="0"/>
            <a:t>Напіввічнозелений</a:t>
          </a:r>
          <a:r>
            <a:rPr lang="uk-UA" dirty="0" smtClean="0"/>
            <a:t> сезонний тропічний ліс </a:t>
          </a:r>
        </a:p>
        <a:p>
          <a:endParaRPr lang="ru-RU" dirty="0"/>
        </a:p>
      </dgm:t>
    </dgm:pt>
    <dgm:pt modelId="{64B34B65-5B99-462A-9CEB-4DBE0D1BFAF9}" type="parTrans" cxnId="{CF0810C5-3A24-4F2D-92B7-E743FEF17A53}">
      <dgm:prSet/>
      <dgm:spPr/>
      <dgm:t>
        <a:bodyPr/>
        <a:lstStyle/>
        <a:p>
          <a:endParaRPr lang="ru-RU"/>
        </a:p>
      </dgm:t>
    </dgm:pt>
    <dgm:pt modelId="{300D4C12-0CD4-46D8-8F93-51ACAD1E3E2C}" type="sibTrans" cxnId="{CF0810C5-3A24-4F2D-92B7-E743FEF17A53}">
      <dgm:prSet/>
      <dgm:spPr/>
      <dgm:t>
        <a:bodyPr/>
        <a:lstStyle/>
        <a:p>
          <a:endParaRPr lang="ru-RU"/>
        </a:p>
      </dgm:t>
    </dgm:pt>
    <dgm:pt modelId="{96245153-4B7C-4298-9D2B-72A6F30691EE}">
      <dgm:prSet phldrT="[Текст]"/>
      <dgm:spPr/>
      <dgm:t>
        <a:bodyPr/>
        <a:lstStyle/>
        <a:p>
          <a:r>
            <a:rPr lang="uk-UA" dirty="0" smtClean="0"/>
            <a:t>область з вологим тропічним кліматом, де виражений сухий сезон, під час якого дерева втрачають листя.  </a:t>
          </a:r>
          <a:endParaRPr lang="ru-RU" dirty="0"/>
        </a:p>
      </dgm:t>
    </dgm:pt>
    <dgm:pt modelId="{C07D62E4-89DF-4DDA-9DFD-244FA59A42C2}" type="parTrans" cxnId="{66535112-8685-4ED7-A55D-A3B03E8325C2}">
      <dgm:prSet/>
      <dgm:spPr/>
      <dgm:t>
        <a:bodyPr/>
        <a:lstStyle/>
        <a:p>
          <a:endParaRPr lang="ru-RU"/>
        </a:p>
      </dgm:t>
    </dgm:pt>
    <dgm:pt modelId="{FAEF9718-FD9F-4992-9E7C-820065051FBE}" type="sibTrans" cxnId="{66535112-8685-4ED7-A55D-A3B03E8325C2}">
      <dgm:prSet/>
      <dgm:spPr/>
      <dgm:t>
        <a:bodyPr/>
        <a:lstStyle/>
        <a:p>
          <a:endParaRPr lang="ru-RU"/>
        </a:p>
      </dgm:t>
    </dgm:pt>
    <dgm:pt modelId="{FC5CCB6D-A951-4DAA-AF69-0D9E53342B98}">
      <dgm:prSet phldrT="[Текст]"/>
      <dgm:spPr/>
      <dgm:t>
        <a:bodyPr/>
        <a:lstStyle/>
        <a:p>
          <a:r>
            <a:rPr lang="uk-UA" dirty="0" smtClean="0"/>
            <a:t>Вічнозелений тропічний дощовий ліс.  </a:t>
          </a:r>
          <a:endParaRPr lang="ru-RU" dirty="0"/>
        </a:p>
      </dgm:t>
    </dgm:pt>
    <dgm:pt modelId="{0AE71C77-D78B-4F3F-87F7-F40692DE212F}" type="parTrans" cxnId="{B0119B9F-33EC-4092-8EDF-CFC4692EF373}">
      <dgm:prSet/>
      <dgm:spPr/>
      <dgm:t>
        <a:bodyPr/>
        <a:lstStyle/>
        <a:p>
          <a:endParaRPr lang="ru-RU"/>
        </a:p>
      </dgm:t>
    </dgm:pt>
    <dgm:pt modelId="{0BFA2B17-C593-4F13-ABA0-5B08EB975A42}" type="sibTrans" cxnId="{B0119B9F-33EC-4092-8EDF-CFC4692EF373}">
      <dgm:prSet/>
      <dgm:spPr/>
      <dgm:t>
        <a:bodyPr/>
        <a:lstStyle/>
        <a:p>
          <a:endParaRPr lang="ru-RU"/>
        </a:p>
      </dgm:t>
    </dgm:pt>
    <dgm:pt modelId="{E4386227-78C3-4D1F-B884-5892ED5BB0D8}">
      <dgm:prSet phldrT="[Текст]"/>
      <dgm:spPr/>
      <dgm:t>
        <a:bodyPr/>
        <a:lstStyle/>
        <a:p>
          <a:r>
            <a:rPr lang="uk-UA" dirty="0" smtClean="0"/>
            <a:t>Кількість опадів 2000-2250 мм на рік.  Температурні відмінності між зимою і літом виражені не настільки сильно, як між днем ​​і ніччю.  </a:t>
          </a:r>
          <a:endParaRPr lang="ru-RU" dirty="0"/>
        </a:p>
      </dgm:t>
    </dgm:pt>
    <dgm:pt modelId="{DACABE06-1FC2-4564-821F-3AD2C666EE7C}" type="parTrans" cxnId="{720D8684-FECB-4FC9-9F17-24C942B4D508}">
      <dgm:prSet/>
      <dgm:spPr/>
      <dgm:t>
        <a:bodyPr/>
        <a:lstStyle/>
        <a:p>
          <a:endParaRPr lang="ru-RU"/>
        </a:p>
      </dgm:t>
    </dgm:pt>
    <dgm:pt modelId="{735A0F61-22B3-4C8A-8DCD-B8F3C8FCEBE4}" type="sibTrans" cxnId="{720D8684-FECB-4FC9-9F17-24C942B4D508}">
      <dgm:prSet/>
      <dgm:spPr/>
      <dgm:t>
        <a:bodyPr/>
        <a:lstStyle/>
        <a:p>
          <a:endParaRPr lang="ru-RU"/>
        </a:p>
      </dgm:t>
    </dgm:pt>
    <dgm:pt modelId="{932FFB39-C4AB-47C9-AF62-6AD614F33945}">
      <dgm:prSet phldrT="[Текст]"/>
      <dgm:spPr/>
      <dgm:t>
        <a:bodyPr/>
        <a:lstStyle/>
        <a:p>
          <a:r>
            <a:rPr lang="uk-UA" dirty="0" smtClean="0"/>
            <a:t>Характерна сильно виражена ярусність для лісу, а все життя приурочено ні до приґрунтового рівню, як в помірній зоні, а до верхнього ярусу рослинності.  </a:t>
          </a:r>
          <a:endParaRPr lang="ru-RU" dirty="0"/>
        </a:p>
      </dgm:t>
    </dgm:pt>
    <dgm:pt modelId="{5CF21B92-E6A2-494F-B6D2-4AB15955D9DC}" type="parTrans" cxnId="{B5FB6DC6-37A6-49DA-98E4-52D10633AC5E}">
      <dgm:prSet/>
      <dgm:spPr/>
      <dgm:t>
        <a:bodyPr/>
        <a:lstStyle/>
        <a:p>
          <a:endParaRPr lang="ru-RU"/>
        </a:p>
      </dgm:t>
    </dgm:pt>
    <dgm:pt modelId="{41893A81-E878-4AB4-B6A5-D8AFC2790A26}" type="sibTrans" cxnId="{B5FB6DC6-37A6-49DA-98E4-52D10633AC5E}">
      <dgm:prSet/>
      <dgm:spPr/>
      <dgm:t>
        <a:bodyPr/>
        <a:lstStyle/>
        <a:p>
          <a:endParaRPr lang="ru-RU"/>
        </a:p>
      </dgm:t>
    </dgm:pt>
    <dgm:pt modelId="{A49BE180-1F1D-4F2B-A4CC-642BBE739667}" type="pres">
      <dgm:prSet presAssocID="{40102C3F-399C-49E0-AFCB-2F795E6347D7}" presName="linear" presStyleCnt="0">
        <dgm:presLayoutVars>
          <dgm:dir/>
          <dgm:resizeHandles val="exact"/>
        </dgm:presLayoutVars>
      </dgm:prSet>
      <dgm:spPr/>
    </dgm:pt>
    <dgm:pt modelId="{596C7D64-A851-438C-AB5A-26C4C3DE6D9E}" type="pres">
      <dgm:prSet presAssocID="{DAA600FC-97C5-41DB-8B8A-842C4C9F9FB8}" presName="comp" presStyleCnt="0"/>
      <dgm:spPr/>
    </dgm:pt>
    <dgm:pt modelId="{53439E6D-CA80-4934-BF8F-1BCBAEBAA2BC}" type="pres">
      <dgm:prSet presAssocID="{DAA600FC-97C5-41DB-8B8A-842C4C9F9FB8}" presName="box" presStyleLbl="node1" presStyleIdx="0" presStyleCnt="4"/>
      <dgm:spPr/>
      <dgm:t>
        <a:bodyPr/>
        <a:lstStyle/>
        <a:p>
          <a:endParaRPr lang="ru-RU"/>
        </a:p>
      </dgm:t>
    </dgm:pt>
    <dgm:pt modelId="{9E60C150-CC47-4D94-BE31-7927E45259D9}" type="pres">
      <dgm:prSet presAssocID="{DAA600FC-97C5-41DB-8B8A-842C4C9F9FB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8EFEBE-0943-4BD9-BD97-DDDCD9E72C14}" type="pres">
      <dgm:prSet presAssocID="{DAA600FC-97C5-41DB-8B8A-842C4C9F9FB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D79CF-9B0E-4D3C-8830-324D1612B9F8}" type="pres">
      <dgm:prSet presAssocID="{163B99F5-5C0E-406A-A0A7-EB6A3F045377}" presName="spacer" presStyleCnt="0"/>
      <dgm:spPr/>
    </dgm:pt>
    <dgm:pt modelId="{717495C4-CE64-40A3-9AF2-750C67AF4E4B}" type="pres">
      <dgm:prSet presAssocID="{3078B842-8942-4F09-B5C6-B84582CDEA8F}" presName="comp" presStyleCnt="0"/>
      <dgm:spPr/>
    </dgm:pt>
    <dgm:pt modelId="{27D122F9-4562-46B7-9DD4-712FA787E7F1}" type="pres">
      <dgm:prSet presAssocID="{3078B842-8942-4F09-B5C6-B84582CDEA8F}" presName="box" presStyleLbl="node1" presStyleIdx="1" presStyleCnt="4"/>
      <dgm:spPr/>
      <dgm:t>
        <a:bodyPr/>
        <a:lstStyle/>
        <a:p>
          <a:endParaRPr lang="ru-RU"/>
        </a:p>
      </dgm:t>
    </dgm:pt>
    <dgm:pt modelId="{54DD418E-EA22-4EA9-89B1-2C5AF9F9B4CB}" type="pres">
      <dgm:prSet presAssocID="{3078B842-8942-4F09-B5C6-B84582CDEA8F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38D99F-AF84-4062-801A-169FAE697328}" type="pres">
      <dgm:prSet presAssocID="{3078B842-8942-4F09-B5C6-B84582CDEA8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BDBB5-2F1D-4621-9438-9E3CBF321F69}" type="pres">
      <dgm:prSet presAssocID="{B5C09DEC-20F5-4B9F-B1C0-7ACB3A4E5F64}" presName="spacer" presStyleCnt="0"/>
      <dgm:spPr/>
    </dgm:pt>
    <dgm:pt modelId="{937F8597-7C42-4F8C-BD82-E54204768E64}" type="pres">
      <dgm:prSet presAssocID="{904E0B84-43EC-40E1-8B0C-D571010F28B9}" presName="comp" presStyleCnt="0"/>
      <dgm:spPr/>
    </dgm:pt>
    <dgm:pt modelId="{989CBD4F-3C28-4A59-BD92-AFB039204352}" type="pres">
      <dgm:prSet presAssocID="{904E0B84-43EC-40E1-8B0C-D571010F28B9}" presName="box" presStyleLbl="node1" presStyleIdx="2" presStyleCnt="4"/>
      <dgm:spPr/>
      <dgm:t>
        <a:bodyPr/>
        <a:lstStyle/>
        <a:p>
          <a:endParaRPr lang="ru-RU"/>
        </a:p>
      </dgm:t>
    </dgm:pt>
    <dgm:pt modelId="{F48CD0C0-7925-48F9-96F9-C6B4CA6250E9}" type="pres">
      <dgm:prSet presAssocID="{904E0B84-43EC-40E1-8B0C-D571010F28B9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CDCC72A-D8A8-4B04-A9DC-B5388390AA28}" type="pres">
      <dgm:prSet presAssocID="{904E0B84-43EC-40E1-8B0C-D571010F28B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AD9525-E41B-4452-84C0-649A151FF2AA}" type="pres">
      <dgm:prSet presAssocID="{300D4C12-0CD4-46D8-8F93-51ACAD1E3E2C}" presName="spacer" presStyleCnt="0"/>
      <dgm:spPr/>
    </dgm:pt>
    <dgm:pt modelId="{04999100-FA9F-4827-9FC4-541EE249D7D5}" type="pres">
      <dgm:prSet presAssocID="{FC5CCB6D-A951-4DAA-AF69-0D9E53342B98}" presName="comp" presStyleCnt="0"/>
      <dgm:spPr/>
    </dgm:pt>
    <dgm:pt modelId="{C43F6B99-97AF-4E4E-AF74-0AB28BC1D5D5}" type="pres">
      <dgm:prSet presAssocID="{FC5CCB6D-A951-4DAA-AF69-0D9E53342B98}" presName="box" presStyleLbl="node1" presStyleIdx="3" presStyleCnt="4"/>
      <dgm:spPr/>
      <dgm:t>
        <a:bodyPr/>
        <a:lstStyle/>
        <a:p>
          <a:endParaRPr lang="ru-RU"/>
        </a:p>
      </dgm:t>
    </dgm:pt>
    <dgm:pt modelId="{7F087842-98D6-41E3-9D22-66B752678763}" type="pres">
      <dgm:prSet presAssocID="{FC5CCB6D-A951-4DAA-AF69-0D9E53342B9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BE2F650-458B-4767-9E60-62CCC2AD8EE3}" type="pres">
      <dgm:prSet presAssocID="{FC5CCB6D-A951-4DAA-AF69-0D9E53342B9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D8CE7D-0E66-4566-85A2-773527B1CF39}" type="presOf" srcId="{FC5CCB6D-A951-4DAA-AF69-0D9E53342B98}" destId="{1BE2F650-458B-4767-9E60-62CCC2AD8EE3}" srcOrd="1" destOrd="0" presId="urn:microsoft.com/office/officeart/2005/8/layout/vList4"/>
    <dgm:cxn modelId="{520AEB81-3BEE-4D50-8F21-0F83B4551E7B}" type="presOf" srcId="{3078B842-8942-4F09-B5C6-B84582CDEA8F}" destId="{E538D99F-AF84-4062-801A-169FAE697328}" srcOrd="1" destOrd="0" presId="urn:microsoft.com/office/officeart/2005/8/layout/vList4"/>
    <dgm:cxn modelId="{720D8684-FECB-4FC9-9F17-24C942B4D508}" srcId="{FC5CCB6D-A951-4DAA-AF69-0D9E53342B98}" destId="{E4386227-78C3-4D1F-B884-5892ED5BB0D8}" srcOrd="0" destOrd="0" parTransId="{DACABE06-1FC2-4564-821F-3AD2C666EE7C}" sibTransId="{735A0F61-22B3-4C8A-8DCD-B8F3C8FCEBE4}"/>
    <dgm:cxn modelId="{B5FB6DC6-37A6-49DA-98E4-52D10633AC5E}" srcId="{FC5CCB6D-A951-4DAA-AF69-0D9E53342B98}" destId="{932FFB39-C4AB-47C9-AF62-6AD614F33945}" srcOrd="1" destOrd="0" parTransId="{5CF21B92-E6A2-494F-B6D2-4AB15955D9DC}" sibTransId="{41893A81-E878-4AB4-B6A5-D8AFC2790A26}"/>
    <dgm:cxn modelId="{B5446E2E-34A3-4D97-BD01-CF208EE48793}" srcId="{3078B842-8942-4F09-B5C6-B84582CDEA8F}" destId="{BD723928-ADA7-4803-88EF-5C3E4BC43E70}" srcOrd="0" destOrd="0" parTransId="{9A2808B0-0BD5-47A8-8572-24DA69192BC6}" sibTransId="{3C465406-5B85-44A5-A783-8ED46BB56F5B}"/>
    <dgm:cxn modelId="{C05B3289-CFE5-4337-9694-91E537FAB02A}" type="presOf" srcId="{904E0B84-43EC-40E1-8B0C-D571010F28B9}" destId="{989CBD4F-3C28-4A59-BD92-AFB039204352}" srcOrd="0" destOrd="0" presId="urn:microsoft.com/office/officeart/2005/8/layout/vList4"/>
    <dgm:cxn modelId="{CF0810C5-3A24-4F2D-92B7-E743FEF17A53}" srcId="{40102C3F-399C-49E0-AFCB-2F795E6347D7}" destId="{904E0B84-43EC-40E1-8B0C-D571010F28B9}" srcOrd="2" destOrd="0" parTransId="{64B34B65-5B99-462A-9CEB-4DBE0D1BFAF9}" sibTransId="{300D4C12-0CD4-46D8-8F93-51ACAD1E3E2C}"/>
    <dgm:cxn modelId="{D08E0D3D-043D-4215-A2F8-FA16AB1D62A3}" type="presOf" srcId="{40102C3F-399C-49E0-AFCB-2F795E6347D7}" destId="{A49BE180-1F1D-4F2B-A4CC-642BBE739667}" srcOrd="0" destOrd="0" presId="urn:microsoft.com/office/officeart/2005/8/layout/vList4"/>
    <dgm:cxn modelId="{66535112-8685-4ED7-A55D-A3B03E8325C2}" srcId="{904E0B84-43EC-40E1-8B0C-D571010F28B9}" destId="{96245153-4B7C-4298-9D2B-72A6F30691EE}" srcOrd="0" destOrd="0" parTransId="{C07D62E4-89DF-4DDA-9DFD-244FA59A42C2}" sibTransId="{FAEF9718-FD9F-4992-9E7C-820065051FBE}"/>
    <dgm:cxn modelId="{02CEF295-8B6D-472A-A678-A3BD0F845AE7}" type="presOf" srcId="{BD723928-ADA7-4803-88EF-5C3E4BC43E70}" destId="{27D122F9-4562-46B7-9DD4-712FA787E7F1}" srcOrd="0" destOrd="1" presId="urn:microsoft.com/office/officeart/2005/8/layout/vList4"/>
    <dgm:cxn modelId="{FB206853-78A0-4468-ABF8-861DBA1B24B5}" type="presOf" srcId="{DAA600FC-97C5-41DB-8B8A-842C4C9F9FB8}" destId="{53439E6D-CA80-4934-BF8F-1BCBAEBAA2BC}" srcOrd="0" destOrd="0" presId="urn:microsoft.com/office/officeart/2005/8/layout/vList4"/>
    <dgm:cxn modelId="{5D261F36-83D9-431D-95EC-34AF641AF0CC}" type="presOf" srcId="{932FFB39-C4AB-47C9-AF62-6AD614F33945}" destId="{1BE2F650-458B-4767-9E60-62CCC2AD8EE3}" srcOrd="1" destOrd="2" presId="urn:microsoft.com/office/officeart/2005/8/layout/vList4"/>
    <dgm:cxn modelId="{7F0867C6-14EB-4A99-BBA2-15FEE5B364D0}" type="presOf" srcId="{96245153-4B7C-4298-9D2B-72A6F30691EE}" destId="{CCDCC72A-D8A8-4B04-A9DC-B5388390AA28}" srcOrd="1" destOrd="1" presId="urn:microsoft.com/office/officeart/2005/8/layout/vList4"/>
    <dgm:cxn modelId="{52764F9B-0BE2-49BF-BB3C-B999DA7A135A}" type="presOf" srcId="{DAA600FC-97C5-41DB-8B8A-842C4C9F9FB8}" destId="{388EFEBE-0943-4BD9-BD97-DDDCD9E72C14}" srcOrd="1" destOrd="0" presId="urn:microsoft.com/office/officeart/2005/8/layout/vList4"/>
    <dgm:cxn modelId="{3774AE85-E051-4379-A18A-9DBE81BC60FF}" type="presOf" srcId="{E4386227-78C3-4D1F-B884-5892ED5BB0D8}" destId="{C43F6B99-97AF-4E4E-AF74-0AB28BC1D5D5}" srcOrd="0" destOrd="1" presId="urn:microsoft.com/office/officeart/2005/8/layout/vList4"/>
    <dgm:cxn modelId="{1015167B-1393-49F7-BD08-FBE20071B0BD}" srcId="{40102C3F-399C-49E0-AFCB-2F795E6347D7}" destId="{3078B842-8942-4F09-B5C6-B84582CDEA8F}" srcOrd="1" destOrd="0" parTransId="{FBED77A8-A495-4AAE-A587-C6E58ED276A9}" sibTransId="{B5C09DEC-20F5-4B9F-B1C0-7ACB3A4E5F64}"/>
    <dgm:cxn modelId="{30CA43FF-E07F-47C1-AB1F-8D95F515D4FC}" type="presOf" srcId="{932FFB39-C4AB-47C9-AF62-6AD614F33945}" destId="{C43F6B99-97AF-4E4E-AF74-0AB28BC1D5D5}" srcOrd="0" destOrd="2" presId="urn:microsoft.com/office/officeart/2005/8/layout/vList4"/>
    <dgm:cxn modelId="{99FD3993-1F98-4C07-9622-32D5F933BB07}" type="presOf" srcId="{904E0B84-43EC-40E1-8B0C-D571010F28B9}" destId="{CCDCC72A-D8A8-4B04-A9DC-B5388390AA28}" srcOrd="1" destOrd="0" presId="urn:microsoft.com/office/officeart/2005/8/layout/vList4"/>
    <dgm:cxn modelId="{55EFAE19-CB11-417F-8C21-9B9D5A459B29}" type="presOf" srcId="{8C698DC0-D933-40C3-BE72-87C60B8CFF9C}" destId="{388EFEBE-0943-4BD9-BD97-DDDCD9E72C14}" srcOrd="1" destOrd="1" presId="urn:microsoft.com/office/officeart/2005/8/layout/vList4"/>
    <dgm:cxn modelId="{A55DC664-C520-47D4-AA0C-F8824BFA1079}" type="presOf" srcId="{E4386227-78C3-4D1F-B884-5892ED5BB0D8}" destId="{1BE2F650-458B-4767-9E60-62CCC2AD8EE3}" srcOrd="1" destOrd="1" presId="urn:microsoft.com/office/officeart/2005/8/layout/vList4"/>
    <dgm:cxn modelId="{D4520910-D4BB-4BAA-99AD-1505365A388D}" srcId="{40102C3F-399C-49E0-AFCB-2F795E6347D7}" destId="{DAA600FC-97C5-41DB-8B8A-842C4C9F9FB8}" srcOrd="0" destOrd="0" parTransId="{A2058FEE-5476-4B99-A519-3549AE81065D}" sibTransId="{163B99F5-5C0E-406A-A0A7-EB6A3F045377}"/>
    <dgm:cxn modelId="{3D8FAB03-3011-4A0F-B64B-C29CE4357F5D}" type="presOf" srcId="{8C698DC0-D933-40C3-BE72-87C60B8CFF9C}" destId="{53439E6D-CA80-4934-BF8F-1BCBAEBAA2BC}" srcOrd="0" destOrd="1" presId="urn:microsoft.com/office/officeart/2005/8/layout/vList4"/>
    <dgm:cxn modelId="{601E8E04-B2BE-4FAF-89C5-919B83D6D22C}" type="presOf" srcId="{3078B842-8942-4F09-B5C6-B84582CDEA8F}" destId="{27D122F9-4562-46B7-9DD4-712FA787E7F1}" srcOrd="0" destOrd="0" presId="urn:microsoft.com/office/officeart/2005/8/layout/vList4"/>
    <dgm:cxn modelId="{BBE18A9A-4632-4547-935D-C15CAEBD6122}" type="presOf" srcId="{96245153-4B7C-4298-9D2B-72A6F30691EE}" destId="{989CBD4F-3C28-4A59-BD92-AFB039204352}" srcOrd="0" destOrd="1" presId="urn:microsoft.com/office/officeart/2005/8/layout/vList4"/>
    <dgm:cxn modelId="{D9ECAC2C-C5E4-4518-8F21-E7FF6935F260}" type="presOf" srcId="{BD723928-ADA7-4803-88EF-5C3E4BC43E70}" destId="{E538D99F-AF84-4062-801A-169FAE697328}" srcOrd="1" destOrd="1" presId="urn:microsoft.com/office/officeart/2005/8/layout/vList4"/>
    <dgm:cxn modelId="{B0119B9F-33EC-4092-8EDF-CFC4692EF373}" srcId="{40102C3F-399C-49E0-AFCB-2F795E6347D7}" destId="{FC5CCB6D-A951-4DAA-AF69-0D9E53342B98}" srcOrd="3" destOrd="0" parTransId="{0AE71C77-D78B-4F3F-87F7-F40692DE212F}" sibTransId="{0BFA2B17-C593-4F13-ABA0-5B08EB975A42}"/>
    <dgm:cxn modelId="{253C8454-104C-4394-9CDF-79F3C457A44B}" srcId="{DAA600FC-97C5-41DB-8B8A-842C4C9F9FB8}" destId="{8C698DC0-D933-40C3-BE72-87C60B8CFF9C}" srcOrd="0" destOrd="0" parTransId="{2DE0B26A-B604-455E-ABB2-6322EA5F988F}" sibTransId="{C3E7B636-A6B0-421F-957E-D0066622B566}"/>
    <dgm:cxn modelId="{70B174FD-7626-424E-9CA8-94C6FF29C8FA}" type="presOf" srcId="{FC5CCB6D-A951-4DAA-AF69-0D9E53342B98}" destId="{C43F6B99-97AF-4E4E-AF74-0AB28BC1D5D5}" srcOrd="0" destOrd="0" presId="urn:microsoft.com/office/officeart/2005/8/layout/vList4"/>
    <dgm:cxn modelId="{611C4D54-5BDE-4AE7-8FFB-9393BAF2415D}" type="presParOf" srcId="{A49BE180-1F1D-4F2B-A4CC-642BBE739667}" destId="{596C7D64-A851-438C-AB5A-26C4C3DE6D9E}" srcOrd="0" destOrd="0" presId="urn:microsoft.com/office/officeart/2005/8/layout/vList4"/>
    <dgm:cxn modelId="{B1948A71-9A52-49DC-8DFA-228F0770CFF5}" type="presParOf" srcId="{596C7D64-A851-438C-AB5A-26C4C3DE6D9E}" destId="{53439E6D-CA80-4934-BF8F-1BCBAEBAA2BC}" srcOrd="0" destOrd="0" presId="urn:microsoft.com/office/officeart/2005/8/layout/vList4"/>
    <dgm:cxn modelId="{1D3ED871-8C04-45CE-836F-C77D33A1B6F6}" type="presParOf" srcId="{596C7D64-A851-438C-AB5A-26C4C3DE6D9E}" destId="{9E60C150-CC47-4D94-BE31-7927E45259D9}" srcOrd="1" destOrd="0" presId="urn:microsoft.com/office/officeart/2005/8/layout/vList4"/>
    <dgm:cxn modelId="{4D4FDE8B-BB0F-42B3-B033-4F3E0E64BEFD}" type="presParOf" srcId="{596C7D64-A851-438C-AB5A-26C4C3DE6D9E}" destId="{388EFEBE-0943-4BD9-BD97-DDDCD9E72C14}" srcOrd="2" destOrd="0" presId="urn:microsoft.com/office/officeart/2005/8/layout/vList4"/>
    <dgm:cxn modelId="{B7F7AB0D-B111-406E-AD78-F7914D3EE857}" type="presParOf" srcId="{A49BE180-1F1D-4F2B-A4CC-642BBE739667}" destId="{90DD79CF-9B0E-4D3C-8830-324D1612B9F8}" srcOrd="1" destOrd="0" presId="urn:microsoft.com/office/officeart/2005/8/layout/vList4"/>
    <dgm:cxn modelId="{C9A330A8-9F0F-40FF-B00E-CDA11CD9C6F8}" type="presParOf" srcId="{A49BE180-1F1D-4F2B-A4CC-642BBE739667}" destId="{717495C4-CE64-40A3-9AF2-750C67AF4E4B}" srcOrd="2" destOrd="0" presId="urn:microsoft.com/office/officeart/2005/8/layout/vList4"/>
    <dgm:cxn modelId="{A97403DE-7A25-4284-92E9-EC67055FAD2B}" type="presParOf" srcId="{717495C4-CE64-40A3-9AF2-750C67AF4E4B}" destId="{27D122F9-4562-46B7-9DD4-712FA787E7F1}" srcOrd="0" destOrd="0" presId="urn:microsoft.com/office/officeart/2005/8/layout/vList4"/>
    <dgm:cxn modelId="{29E9A074-69AE-4687-994D-653E91116923}" type="presParOf" srcId="{717495C4-CE64-40A3-9AF2-750C67AF4E4B}" destId="{54DD418E-EA22-4EA9-89B1-2C5AF9F9B4CB}" srcOrd="1" destOrd="0" presId="urn:microsoft.com/office/officeart/2005/8/layout/vList4"/>
    <dgm:cxn modelId="{05CFF1A9-BA50-4CBA-8A4A-513EA5BBAD96}" type="presParOf" srcId="{717495C4-CE64-40A3-9AF2-750C67AF4E4B}" destId="{E538D99F-AF84-4062-801A-169FAE697328}" srcOrd="2" destOrd="0" presId="urn:microsoft.com/office/officeart/2005/8/layout/vList4"/>
    <dgm:cxn modelId="{CE6AC754-F0C8-4751-8F40-A4A74FB619F8}" type="presParOf" srcId="{A49BE180-1F1D-4F2B-A4CC-642BBE739667}" destId="{64FBDBB5-2F1D-4621-9438-9E3CBF321F69}" srcOrd="3" destOrd="0" presId="urn:microsoft.com/office/officeart/2005/8/layout/vList4"/>
    <dgm:cxn modelId="{C0DB563D-C75B-463D-A602-7C00EF6C8A5E}" type="presParOf" srcId="{A49BE180-1F1D-4F2B-A4CC-642BBE739667}" destId="{937F8597-7C42-4F8C-BD82-E54204768E64}" srcOrd="4" destOrd="0" presId="urn:microsoft.com/office/officeart/2005/8/layout/vList4"/>
    <dgm:cxn modelId="{2F8E9AC0-A92C-4F6D-87DA-ECF25229D063}" type="presParOf" srcId="{937F8597-7C42-4F8C-BD82-E54204768E64}" destId="{989CBD4F-3C28-4A59-BD92-AFB039204352}" srcOrd="0" destOrd="0" presId="urn:microsoft.com/office/officeart/2005/8/layout/vList4"/>
    <dgm:cxn modelId="{B13930C8-7A48-49B6-93CA-618059F66362}" type="presParOf" srcId="{937F8597-7C42-4F8C-BD82-E54204768E64}" destId="{F48CD0C0-7925-48F9-96F9-C6B4CA6250E9}" srcOrd="1" destOrd="0" presId="urn:microsoft.com/office/officeart/2005/8/layout/vList4"/>
    <dgm:cxn modelId="{0A115065-092E-4411-BB95-A8A9D93E8E8E}" type="presParOf" srcId="{937F8597-7C42-4F8C-BD82-E54204768E64}" destId="{CCDCC72A-D8A8-4B04-A9DC-B5388390AA28}" srcOrd="2" destOrd="0" presId="urn:microsoft.com/office/officeart/2005/8/layout/vList4"/>
    <dgm:cxn modelId="{AF48741B-11D5-489D-848C-8D27691F372D}" type="presParOf" srcId="{A49BE180-1F1D-4F2B-A4CC-642BBE739667}" destId="{62AD9525-E41B-4452-84C0-649A151FF2AA}" srcOrd="5" destOrd="0" presId="urn:microsoft.com/office/officeart/2005/8/layout/vList4"/>
    <dgm:cxn modelId="{DF5AF765-F812-42DA-B8A8-261FC23E6421}" type="presParOf" srcId="{A49BE180-1F1D-4F2B-A4CC-642BBE739667}" destId="{04999100-FA9F-4827-9FC4-541EE249D7D5}" srcOrd="6" destOrd="0" presId="urn:microsoft.com/office/officeart/2005/8/layout/vList4"/>
    <dgm:cxn modelId="{C73127CC-AA18-458A-93CA-09C564D14457}" type="presParOf" srcId="{04999100-FA9F-4827-9FC4-541EE249D7D5}" destId="{C43F6B99-97AF-4E4E-AF74-0AB28BC1D5D5}" srcOrd="0" destOrd="0" presId="urn:microsoft.com/office/officeart/2005/8/layout/vList4"/>
    <dgm:cxn modelId="{F2EB34F9-605A-4160-829D-6A3E655294F0}" type="presParOf" srcId="{04999100-FA9F-4827-9FC4-541EE249D7D5}" destId="{7F087842-98D6-41E3-9D22-66B752678763}" srcOrd="1" destOrd="0" presId="urn:microsoft.com/office/officeart/2005/8/layout/vList4"/>
    <dgm:cxn modelId="{D61577D8-06DF-4BBF-ADEB-A7A407B18945}" type="presParOf" srcId="{04999100-FA9F-4827-9FC4-541EE249D7D5}" destId="{1BE2F650-458B-4767-9E60-62CCC2AD8E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54DC8D-7BD7-43B9-AF93-C3951A03369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BAB8E8-808B-4C2C-8447-0724CA14947E}">
      <dgm:prSet phldrT="[Текст]"/>
      <dgm:spPr/>
      <dgm:t>
        <a:bodyPr/>
        <a:lstStyle/>
        <a:p>
          <a:r>
            <a:rPr lang="uk-UA" dirty="0" smtClean="0"/>
            <a:t>Стоячі (</a:t>
          </a:r>
          <a:r>
            <a:rPr lang="uk-UA" dirty="0" err="1" smtClean="0"/>
            <a:t>летичні</a:t>
          </a:r>
          <a:r>
            <a:rPr lang="uk-UA" dirty="0" smtClean="0"/>
            <a:t>) води - озера і ставки.  </a:t>
          </a:r>
          <a:endParaRPr lang="ru-RU" dirty="0"/>
        </a:p>
      </dgm:t>
    </dgm:pt>
    <dgm:pt modelId="{89D291C8-29C2-4E5C-9B0D-7DFBE45E3EB0}" type="parTrans" cxnId="{7D048FD2-560E-40AF-9A43-C5683A40CE02}">
      <dgm:prSet/>
      <dgm:spPr/>
      <dgm:t>
        <a:bodyPr/>
        <a:lstStyle/>
        <a:p>
          <a:endParaRPr lang="ru-RU"/>
        </a:p>
      </dgm:t>
    </dgm:pt>
    <dgm:pt modelId="{66D2A260-85C3-4F41-BC35-2CDC957D6DBD}" type="sibTrans" cxnId="{7D048FD2-560E-40AF-9A43-C5683A40CE02}">
      <dgm:prSet/>
      <dgm:spPr/>
      <dgm:t>
        <a:bodyPr/>
        <a:lstStyle/>
        <a:p>
          <a:endParaRPr lang="ru-RU"/>
        </a:p>
      </dgm:t>
    </dgm:pt>
    <dgm:pt modelId="{672E1878-17D1-4295-92E5-076BE3974A8B}">
      <dgm:prSet phldrT="[Текст]"/>
      <dgm:spPr/>
      <dgm:t>
        <a:bodyPr/>
        <a:lstStyle/>
        <a:p>
          <a:r>
            <a:rPr lang="uk-UA" dirty="0" smtClean="0"/>
            <a:t>Текучі (</a:t>
          </a:r>
          <a:r>
            <a:rPr lang="uk-UA" dirty="0" err="1" smtClean="0"/>
            <a:t>лотичні</a:t>
          </a:r>
          <a:r>
            <a:rPr lang="uk-UA" dirty="0" smtClean="0"/>
            <a:t>) води - джерела, струмки, річки.  </a:t>
          </a:r>
          <a:endParaRPr lang="ru-RU" dirty="0"/>
        </a:p>
      </dgm:t>
    </dgm:pt>
    <dgm:pt modelId="{A7A70043-3224-4FB9-BBF0-98041973C17D}" type="parTrans" cxnId="{1DCF1E98-4A33-4A25-96E2-F3F545B23F84}">
      <dgm:prSet/>
      <dgm:spPr/>
      <dgm:t>
        <a:bodyPr/>
        <a:lstStyle/>
        <a:p>
          <a:endParaRPr lang="ru-RU"/>
        </a:p>
      </dgm:t>
    </dgm:pt>
    <dgm:pt modelId="{FC122186-3436-467D-9D75-DDE03E0D89B1}" type="sibTrans" cxnId="{1DCF1E98-4A33-4A25-96E2-F3F545B23F84}">
      <dgm:prSet/>
      <dgm:spPr/>
      <dgm:t>
        <a:bodyPr/>
        <a:lstStyle/>
        <a:p>
          <a:endParaRPr lang="ru-RU"/>
        </a:p>
      </dgm:t>
    </dgm:pt>
    <dgm:pt modelId="{C08572E9-3D59-4782-89AB-819B3386156E}">
      <dgm:prSet phldrT="[Текст]"/>
      <dgm:spPr/>
      <dgm:t>
        <a:bodyPr/>
        <a:lstStyle/>
        <a:p>
          <a:r>
            <a:rPr lang="uk-UA" dirty="0" smtClean="0"/>
            <a:t>Заболочені прісноводні ділянки.  </a:t>
          </a:r>
          <a:endParaRPr lang="ru-RU" dirty="0"/>
        </a:p>
      </dgm:t>
    </dgm:pt>
    <dgm:pt modelId="{15714551-BD58-46A4-8249-92DF9DE3063D}" type="parTrans" cxnId="{71BD1870-735A-4D19-B43F-9E5BB289761D}">
      <dgm:prSet/>
      <dgm:spPr/>
      <dgm:t>
        <a:bodyPr/>
        <a:lstStyle/>
        <a:p>
          <a:endParaRPr lang="ru-RU"/>
        </a:p>
      </dgm:t>
    </dgm:pt>
    <dgm:pt modelId="{D53A304C-1CEB-4B5D-B017-63F7A1A4CF41}" type="sibTrans" cxnId="{71BD1870-735A-4D19-B43F-9E5BB289761D}">
      <dgm:prSet/>
      <dgm:spPr/>
      <dgm:t>
        <a:bodyPr/>
        <a:lstStyle/>
        <a:p>
          <a:endParaRPr lang="ru-RU"/>
        </a:p>
      </dgm:t>
    </dgm:pt>
    <dgm:pt modelId="{103D0CB9-5EDF-4989-BB6A-A7CC628B3EFB}" type="pres">
      <dgm:prSet presAssocID="{F354DC8D-7BD7-43B9-AF93-C3951A033692}" presName="Name0" presStyleCnt="0">
        <dgm:presLayoutVars>
          <dgm:dir/>
          <dgm:resizeHandles val="exact"/>
        </dgm:presLayoutVars>
      </dgm:prSet>
      <dgm:spPr/>
    </dgm:pt>
    <dgm:pt modelId="{501FDE23-2C85-42A5-B1EE-1DCF20517669}" type="pres">
      <dgm:prSet presAssocID="{90BAB8E8-808B-4C2C-8447-0724CA14947E}" presName="composite" presStyleCnt="0"/>
      <dgm:spPr/>
    </dgm:pt>
    <dgm:pt modelId="{48BFCB4C-2EB9-40EE-A5D4-7DE052CA4BCC}" type="pres">
      <dgm:prSet presAssocID="{90BAB8E8-808B-4C2C-8447-0724CA14947E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7D32F-F1EC-406E-B8B4-A2D90B4FE12D}" type="pres">
      <dgm:prSet presAssocID="{90BAB8E8-808B-4C2C-8447-0724CA14947E}" presName="rect2" presStyleLbl="fgImgPlace1" presStyleIdx="0" presStyleCnt="3" custScaleX="217835" custScaleY="105232" custLinFactNeighborX="-66553" custLinFactNeighborY="23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568E55-25E4-4994-9E24-CBBA5FB65AAA}" type="pres">
      <dgm:prSet presAssocID="{66D2A260-85C3-4F41-BC35-2CDC957D6DBD}" presName="sibTrans" presStyleCnt="0"/>
      <dgm:spPr/>
    </dgm:pt>
    <dgm:pt modelId="{926EA786-337B-4EC5-90AC-C122A61E7CB2}" type="pres">
      <dgm:prSet presAssocID="{672E1878-17D1-4295-92E5-076BE3974A8B}" presName="composite" presStyleCnt="0"/>
      <dgm:spPr/>
    </dgm:pt>
    <dgm:pt modelId="{41D97652-1ED8-4FA1-891A-46884D46E848}" type="pres">
      <dgm:prSet presAssocID="{672E1878-17D1-4295-92E5-076BE3974A8B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E63EE-EF56-4281-94C7-D1DDE49A1B65}" type="pres">
      <dgm:prSet presAssocID="{672E1878-17D1-4295-92E5-076BE3974A8B}" presName="rect2" presStyleLbl="fgImgPlace1" presStyleIdx="1" presStyleCnt="3" custScaleX="226592" custScaleY="101968" custLinFactNeighborX="-70389" custLinFactNeighborY="1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F90D90C-B77C-4554-B42B-781C466253D1}" type="pres">
      <dgm:prSet presAssocID="{FC122186-3436-467D-9D75-DDE03E0D89B1}" presName="sibTrans" presStyleCnt="0"/>
      <dgm:spPr/>
    </dgm:pt>
    <dgm:pt modelId="{33F7FF9D-2B02-43CF-B711-5AF1ABD016BF}" type="pres">
      <dgm:prSet presAssocID="{C08572E9-3D59-4782-89AB-819B3386156E}" presName="composite" presStyleCnt="0"/>
      <dgm:spPr/>
    </dgm:pt>
    <dgm:pt modelId="{3E067A51-1DFE-49CC-A91E-2ED308102430}" type="pres">
      <dgm:prSet presAssocID="{C08572E9-3D59-4782-89AB-819B3386156E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6FFFB-BB4A-4668-A547-014F5D52888A}" type="pres">
      <dgm:prSet presAssocID="{C08572E9-3D59-4782-89AB-819B3386156E}" presName="rect2" presStyleLbl="fgImgPlace1" presStyleIdx="2" presStyleCnt="3" custScaleX="235440" custLinFactNeighborX="-69883" custLinFactNeighborY="10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DCF1E98-4A33-4A25-96E2-F3F545B23F84}" srcId="{F354DC8D-7BD7-43B9-AF93-C3951A033692}" destId="{672E1878-17D1-4295-92E5-076BE3974A8B}" srcOrd="1" destOrd="0" parTransId="{A7A70043-3224-4FB9-BBF0-98041973C17D}" sibTransId="{FC122186-3436-467D-9D75-DDE03E0D89B1}"/>
    <dgm:cxn modelId="{55BA625B-A0FF-4A23-9B32-4DD802A773A0}" type="presOf" srcId="{90BAB8E8-808B-4C2C-8447-0724CA14947E}" destId="{48BFCB4C-2EB9-40EE-A5D4-7DE052CA4BCC}" srcOrd="0" destOrd="0" presId="urn:microsoft.com/office/officeart/2008/layout/PictureStrips"/>
    <dgm:cxn modelId="{71BD1870-735A-4D19-B43F-9E5BB289761D}" srcId="{F354DC8D-7BD7-43B9-AF93-C3951A033692}" destId="{C08572E9-3D59-4782-89AB-819B3386156E}" srcOrd="2" destOrd="0" parTransId="{15714551-BD58-46A4-8249-92DF9DE3063D}" sibTransId="{D53A304C-1CEB-4B5D-B017-63F7A1A4CF41}"/>
    <dgm:cxn modelId="{68FE79ED-E5DF-401C-8263-BC9C91B9590B}" type="presOf" srcId="{672E1878-17D1-4295-92E5-076BE3974A8B}" destId="{41D97652-1ED8-4FA1-891A-46884D46E848}" srcOrd="0" destOrd="0" presId="urn:microsoft.com/office/officeart/2008/layout/PictureStrips"/>
    <dgm:cxn modelId="{66105675-DE48-4316-9699-FBA4F4D95B18}" type="presOf" srcId="{C08572E9-3D59-4782-89AB-819B3386156E}" destId="{3E067A51-1DFE-49CC-A91E-2ED308102430}" srcOrd="0" destOrd="0" presId="urn:microsoft.com/office/officeart/2008/layout/PictureStrips"/>
    <dgm:cxn modelId="{FF1DEFDC-A6A7-47C8-BB32-E33302973C93}" type="presOf" srcId="{F354DC8D-7BD7-43B9-AF93-C3951A033692}" destId="{103D0CB9-5EDF-4989-BB6A-A7CC628B3EFB}" srcOrd="0" destOrd="0" presId="urn:microsoft.com/office/officeart/2008/layout/PictureStrips"/>
    <dgm:cxn modelId="{7D048FD2-560E-40AF-9A43-C5683A40CE02}" srcId="{F354DC8D-7BD7-43B9-AF93-C3951A033692}" destId="{90BAB8E8-808B-4C2C-8447-0724CA14947E}" srcOrd="0" destOrd="0" parTransId="{89D291C8-29C2-4E5C-9B0D-7DFBE45E3EB0}" sibTransId="{66D2A260-85C3-4F41-BC35-2CDC957D6DBD}"/>
    <dgm:cxn modelId="{57A54A29-48DA-4505-A18D-BE0A9BDFE554}" type="presParOf" srcId="{103D0CB9-5EDF-4989-BB6A-A7CC628B3EFB}" destId="{501FDE23-2C85-42A5-B1EE-1DCF20517669}" srcOrd="0" destOrd="0" presId="urn:microsoft.com/office/officeart/2008/layout/PictureStrips"/>
    <dgm:cxn modelId="{13D9F230-C9A7-4316-8047-65F70E50411B}" type="presParOf" srcId="{501FDE23-2C85-42A5-B1EE-1DCF20517669}" destId="{48BFCB4C-2EB9-40EE-A5D4-7DE052CA4BCC}" srcOrd="0" destOrd="0" presId="urn:microsoft.com/office/officeart/2008/layout/PictureStrips"/>
    <dgm:cxn modelId="{F06A114A-8792-4232-910F-D33D1F155B42}" type="presParOf" srcId="{501FDE23-2C85-42A5-B1EE-1DCF20517669}" destId="{0637D32F-F1EC-406E-B8B4-A2D90B4FE12D}" srcOrd="1" destOrd="0" presId="urn:microsoft.com/office/officeart/2008/layout/PictureStrips"/>
    <dgm:cxn modelId="{0843CD4C-C3A5-4161-A23B-557C3C906071}" type="presParOf" srcId="{103D0CB9-5EDF-4989-BB6A-A7CC628B3EFB}" destId="{B6568E55-25E4-4994-9E24-CBBA5FB65AAA}" srcOrd="1" destOrd="0" presId="urn:microsoft.com/office/officeart/2008/layout/PictureStrips"/>
    <dgm:cxn modelId="{BECE8F05-9528-4964-A679-BB8EA1BE8A64}" type="presParOf" srcId="{103D0CB9-5EDF-4989-BB6A-A7CC628B3EFB}" destId="{926EA786-337B-4EC5-90AC-C122A61E7CB2}" srcOrd="2" destOrd="0" presId="urn:microsoft.com/office/officeart/2008/layout/PictureStrips"/>
    <dgm:cxn modelId="{F5A5850E-2810-4E5B-AF63-1C96C6AF174C}" type="presParOf" srcId="{926EA786-337B-4EC5-90AC-C122A61E7CB2}" destId="{41D97652-1ED8-4FA1-891A-46884D46E848}" srcOrd="0" destOrd="0" presId="urn:microsoft.com/office/officeart/2008/layout/PictureStrips"/>
    <dgm:cxn modelId="{BC9393F8-FD43-480B-B8CF-D069F9E24082}" type="presParOf" srcId="{926EA786-337B-4EC5-90AC-C122A61E7CB2}" destId="{ACDE63EE-EF56-4281-94C7-D1DDE49A1B65}" srcOrd="1" destOrd="0" presId="urn:microsoft.com/office/officeart/2008/layout/PictureStrips"/>
    <dgm:cxn modelId="{C583BAAE-D08D-4DC6-8B20-83006E95D83A}" type="presParOf" srcId="{103D0CB9-5EDF-4989-BB6A-A7CC628B3EFB}" destId="{2F90D90C-B77C-4554-B42B-781C466253D1}" srcOrd="3" destOrd="0" presId="urn:microsoft.com/office/officeart/2008/layout/PictureStrips"/>
    <dgm:cxn modelId="{8A549340-2998-4A66-A173-87568EE6C9F1}" type="presParOf" srcId="{103D0CB9-5EDF-4989-BB6A-A7CC628B3EFB}" destId="{33F7FF9D-2B02-43CF-B711-5AF1ABD016BF}" srcOrd="4" destOrd="0" presId="urn:microsoft.com/office/officeart/2008/layout/PictureStrips"/>
    <dgm:cxn modelId="{61A16C3B-5A55-44B3-B241-27F7A439D52B}" type="presParOf" srcId="{33F7FF9D-2B02-43CF-B711-5AF1ABD016BF}" destId="{3E067A51-1DFE-49CC-A91E-2ED308102430}" srcOrd="0" destOrd="0" presId="urn:microsoft.com/office/officeart/2008/layout/PictureStrips"/>
    <dgm:cxn modelId="{6A6E0525-3F76-4CD1-9B52-198E2A1478F6}" type="presParOf" srcId="{33F7FF9D-2B02-43CF-B711-5AF1ABD016BF}" destId="{88A6FFFB-BB4A-4668-A547-014F5D52888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CB444C-83CE-409F-A956-EAE9FDA4DCF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FC38E6-4F35-4366-93A9-EE9E9F3ED671}">
      <dgm:prSet phldrT="[Текст]"/>
      <dgm:spPr/>
      <dgm:t>
        <a:bodyPr/>
        <a:lstStyle/>
        <a:p>
          <a:r>
            <a:rPr lang="uk-UA" dirty="0" smtClean="0"/>
            <a:t>Океанічні області.  </a:t>
          </a:r>
          <a:endParaRPr lang="ru-RU" dirty="0"/>
        </a:p>
      </dgm:t>
    </dgm:pt>
    <dgm:pt modelId="{D2C96960-BF0C-42C4-8D6A-BDBFA116934C}" type="parTrans" cxnId="{CE7B0BE7-6CA6-4423-BCA2-1C5AE7A1CF87}">
      <dgm:prSet/>
      <dgm:spPr/>
      <dgm:t>
        <a:bodyPr/>
        <a:lstStyle/>
        <a:p>
          <a:endParaRPr lang="ru-RU"/>
        </a:p>
      </dgm:t>
    </dgm:pt>
    <dgm:pt modelId="{536EE8BE-F01B-4DB7-A4F0-3635655B4BC8}" type="sibTrans" cxnId="{CE7B0BE7-6CA6-4423-BCA2-1C5AE7A1CF87}">
      <dgm:prSet/>
      <dgm:spPr/>
      <dgm:t>
        <a:bodyPr/>
        <a:lstStyle/>
        <a:p>
          <a:endParaRPr lang="ru-RU"/>
        </a:p>
      </dgm:t>
    </dgm:pt>
    <dgm:pt modelId="{666A1EE7-182E-4D8F-A175-F1C184BDB240}">
      <dgm:prSet phldrT="[Текст]"/>
      <dgm:spPr/>
      <dgm:t>
        <a:bodyPr/>
        <a:lstStyle/>
        <a:p>
          <a:r>
            <a:rPr lang="uk-UA" dirty="0" smtClean="0"/>
            <a:t>Області континентального шельфу.  </a:t>
          </a:r>
          <a:endParaRPr lang="ru-RU" dirty="0"/>
        </a:p>
      </dgm:t>
    </dgm:pt>
    <dgm:pt modelId="{165C874E-0C81-4218-9C7D-D279EA5B4E48}" type="parTrans" cxnId="{0FB779AE-9CD1-43CD-AA15-1D6CA2875109}">
      <dgm:prSet/>
      <dgm:spPr/>
      <dgm:t>
        <a:bodyPr/>
        <a:lstStyle/>
        <a:p>
          <a:endParaRPr lang="ru-RU"/>
        </a:p>
      </dgm:t>
    </dgm:pt>
    <dgm:pt modelId="{B58EF033-4ABC-45A3-BBF5-4C8948614F5E}" type="sibTrans" cxnId="{0FB779AE-9CD1-43CD-AA15-1D6CA2875109}">
      <dgm:prSet/>
      <dgm:spPr/>
      <dgm:t>
        <a:bodyPr/>
        <a:lstStyle/>
        <a:p>
          <a:endParaRPr lang="ru-RU"/>
        </a:p>
      </dgm:t>
    </dgm:pt>
    <dgm:pt modelId="{B6449BF8-B98A-4B7C-87C2-AF1368FB9FF9}">
      <dgm:prSet phldrT="[Текст]"/>
      <dgm:spPr/>
      <dgm:t>
        <a:bodyPr/>
        <a:lstStyle/>
        <a:p>
          <a:r>
            <a:rPr lang="uk-UA" dirty="0" smtClean="0"/>
            <a:t>Області апвелінгу.</a:t>
          </a:r>
          <a:endParaRPr lang="ru-RU" dirty="0"/>
        </a:p>
      </dgm:t>
    </dgm:pt>
    <dgm:pt modelId="{4DB77BC2-D901-4231-B6F1-10F5671FAFC4}" type="parTrans" cxnId="{A4EA0BBD-FEF9-4E51-8D8F-62209ECDC995}">
      <dgm:prSet/>
      <dgm:spPr/>
      <dgm:t>
        <a:bodyPr/>
        <a:lstStyle/>
        <a:p>
          <a:endParaRPr lang="ru-RU"/>
        </a:p>
      </dgm:t>
    </dgm:pt>
    <dgm:pt modelId="{71B2BB54-3A8A-4F97-8D65-99D3CF8AAEF9}" type="sibTrans" cxnId="{A4EA0BBD-FEF9-4E51-8D8F-62209ECDC995}">
      <dgm:prSet/>
      <dgm:spPr/>
      <dgm:t>
        <a:bodyPr/>
        <a:lstStyle/>
        <a:p>
          <a:endParaRPr lang="ru-RU"/>
        </a:p>
      </dgm:t>
    </dgm:pt>
    <dgm:pt modelId="{30B851F7-A78A-47D4-9499-7E2A3AACFC1C}">
      <dgm:prSet phldrT="[Текст]"/>
      <dgm:spPr/>
      <dgm:t>
        <a:bodyPr/>
        <a:lstStyle/>
        <a:p>
          <a:r>
            <a:rPr lang="uk-UA" dirty="0" smtClean="0"/>
            <a:t>Лимани  або естуарії. </a:t>
          </a:r>
          <a:endParaRPr lang="ru-RU" dirty="0"/>
        </a:p>
      </dgm:t>
    </dgm:pt>
    <dgm:pt modelId="{A0706247-53C6-473A-AD75-322314A8D6AD}" type="parTrans" cxnId="{A9B7F874-E3C2-4427-AE13-F631479A9596}">
      <dgm:prSet/>
      <dgm:spPr/>
      <dgm:t>
        <a:bodyPr/>
        <a:lstStyle/>
        <a:p>
          <a:endParaRPr lang="ru-RU"/>
        </a:p>
      </dgm:t>
    </dgm:pt>
    <dgm:pt modelId="{DFB56396-88CA-42A9-9571-AE39BF24EEE8}" type="sibTrans" cxnId="{A9B7F874-E3C2-4427-AE13-F631479A9596}">
      <dgm:prSet/>
      <dgm:spPr/>
      <dgm:t>
        <a:bodyPr/>
        <a:lstStyle/>
        <a:p>
          <a:endParaRPr lang="ru-RU"/>
        </a:p>
      </dgm:t>
    </dgm:pt>
    <dgm:pt modelId="{AF5C605B-6D05-4EAA-AE24-21F64FB2D00A}" type="pres">
      <dgm:prSet presAssocID="{D2CB444C-83CE-409F-A956-EAE9FDA4DCF6}" presName="Name0" presStyleCnt="0">
        <dgm:presLayoutVars>
          <dgm:dir/>
          <dgm:resizeHandles val="exact"/>
        </dgm:presLayoutVars>
      </dgm:prSet>
      <dgm:spPr/>
    </dgm:pt>
    <dgm:pt modelId="{CE2D3B61-3979-4E1F-AA61-0C71C8AABE8E}" type="pres">
      <dgm:prSet presAssocID="{DBFC38E6-4F35-4366-93A9-EE9E9F3ED671}" presName="composite" presStyleCnt="0"/>
      <dgm:spPr/>
    </dgm:pt>
    <dgm:pt modelId="{6AFD28B6-41A7-4418-AAA2-D9266051530C}" type="pres">
      <dgm:prSet presAssocID="{DBFC38E6-4F35-4366-93A9-EE9E9F3ED671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BCB82-057A-4D2B-95C8-5483AB7017E3}" type="pres">
      <dgm:prSet presAssocID="{DBFC38E6-4F35-4366-93A9-EE9E9F3ED671}" presName="rect2" presStyleLbl="fgImgPlace1" presStyleIdx="0" presStyleCnt="4" custScaleX="237631" custScaleY="119924" custLinFactX="-100000" custLinFactNeighborX="-133800" custLinFactNeighborY="-67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7A21865-791C-4831-8C44-49555AF0797D}" type="pres">
      <dgm:prSet presAssocID="{536EE8BE-F01B-4DB7-A4F0-3635655B4BC8}" presName="sibTrans" presStyleCnt="0"/>
      <dgm:spPr/>
    </dgm:pt>
    <dgm:pt modelId="{787A0246-03CD-4CC0-9184-9EFDD17BE04B}" type="pres">
      <dgm:prSet presAssocID="{666A1EE7-182E-4D8F-A175-F1C184BDB240}" presName="composite" presStyleCnt="0"/>
      <dgm:spPr/>
    </dgm:pt>
    <dgm:pt modelId="{76FA292E-F326-42E4-A442-DBC2C75FA179}" type="pres">
      <dgm:prSet presAssocID="{666A1EE7-182E-4D8F-A175-F1C184BDB240}" presName="rect1" presStyleLbl="trAlignAcc1" presStyleIdx="1" presStyleCnt="4" custScaleX="104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B8899-9680-43FE-8EB6-FDD1370CA3DF}" type="pres">
      <dgm:prSet presAssocID="{666A1EE7-182E-4D8F-A175-F1C184BDB240}" presName="rect2" presStyleLbl="fgImgPlace1" presStyleIdx="1" presStyleCnt="4" custScaleX="252727" custScaleY="133993" custLinFactX="-100000" custLinFactNeighborX="-134368" custLinFactNeighborY="-1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569FF1-EA11-46EA-AF59-925152344383}" type="pres">
      <dgm:prSet presAssocID="{B58EF033-4ABC-45A3-BBF5-4C8948614F5E}" presName="sibTrans" presStyleCnt="0"/>
      <dgm:spPr/>
    </dgm:pt>
    <dgm:pt modelId="{AA739B03-1302-4EFE-ABF3-1C34BA75ACC8}" type="pres">
      <dgm:prSet presAssocID="{B6449BF8-B98A-4B7C-87C2-AF1368FB9FF9}" presName="composite" presStyleCnt="0"/>
      <dgm:spPr/>
    </dgm:pt>
    <dgm:pt modelId="{E35EA246-7907-4CCB-A6FB-AFBDC444CAD7}" type="pres">
      <dgm:prSet presAssocID="{B6449BF8-B98A-4B7C-87C2-AF1368FB9FF9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C6182-37A0-4967-9912-33892428749A}" type="pres">
      <dgm:prSet presAssocID="{B6449BF8-B98A-4B7C-87C2-AF1368FB9FF9}" presName="rect2" presStyleLbl="fgImgPlace1" presStyleIdx="2" presStyleCnt="4" custScaleX="254767" custScaleY="134878" custLinFactX="-100000" custLinFactNeighborX="-142199" custLinFactNeighborY="15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1311B19-A98C-4FCF-A38A-445350F25054}" type="pres">
      <dgm:prSet presAssocID="{71B2BB54-3A8A-4F97-8D65-99D3CF8AAEF9}" presName="sibTrans" presStyleCnt="0"/>
      <dgm:spPr/>
    </dgm:pt>
    <dgm:pt modelId="{A7E561E2-B099-4C7B-A3F3-A532E30B2A59}" type="pres">
      <dgm:prSet presAssocID="{30B851F7-A78A-47D4-9499-7E2A3AACFC1C}" presName="composite" presStyleCnt="0"/>
      <dgm:spPr/>
    </dgm:pt>
    <dgm:pt modelId="{C7476330-351B-4185-8BC7-198D691A4B67}" type="pres">
      <dgm:prSet presAssocID="{30B851F7-A78A-47D4-9499-7E2A3AACFC1C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6F8C9-0931-4B73-AE59-ED05D56C5E0F}" type="pres">
      <dgm:prSet presAssocID="{30B851F7-A78A-47D4-9499-7E2A3AACFC1C}" presName="rect2" presStyleLbl="fgImgPlace1" presStyleIdx="3" presStyleCnt="4" custScaleX="255912" custScaleY="132959" custLinFactX="-100000" custLinFactNeighborX="-156950" custLinFactNeighborY="482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4EA0BBD-FEF9-4E51-8D8F-62209ECDC995}" srcId="{D2CB444C-83CE-409F-A956-EAE9FDA4DCF6}" destId="{B6449BF8-B98A-4B7C-87C2-AF1368FB9FF9}" srcOrd="2" destOrd="0" parTransId="{4DB77BC2-D901-4231-B6F1-10F5671FAFC4}" sibTransId="{71B2BB54-3A8A-4F97-8D65-99D3CF8AAEF9}"/>
    <dgm:cxn modelId="{0CF30561-AA2B-4FCF-84F8-4282FEC253B9}" type="presOf" srcId="{DBFC38E6-4F35-4366-93A9-EE9E9F3ED671}" destId="{6AFD28B6-41A7-4418-AAA2-D9266051530C}" srcOrd="0" destOrd="0" presId="urn:microsoft.com/office/officeart/2008/layout/PictureStrips"/>
    <dgm:cxn modelId="{2652CC14-65FB-4073-B847-D460BC81AEF4}" type="presOf" srcId="{D2CB444C-83CE-409F-A956-EAE9FDA4DCF6}" destId="{AF5C605B-6D05-4EAA-AE24-21F64FB2D00A}" srcOrd="0" destOrd="0" presId="urn:microsoft.com/office/officeart/2008/layout/PictureStrips"/>
    <dgm:cxn modelId="{0FB779AE-9CD1-43CD-AA15-1D6CA2875109}" srcId="{D2CB444C-83CE-409F-A956-EAE9FDA4DCF6}" destId="{666A1EE7-182E-4D8F-A175-F1C184BDB240}" srcOrd="1" destOrd="0" parTransId="{165C874E-0C81-4218-9C7D-D279EA5B4E48}" sibTransId="{B58EF033-4ABC-45A3-BBF5-4C8948614F5E}"/>
    <dgm:cxn modelId="{A9B7F874-E3C2-4427-AE13-F631479A9596}" srcId="{D2CB444C-83CE-409F-A956-EAE9FDA4DCF6}" destId="{30B851F7-A78A-47D4-9499-7E2A3AACFC1C}" srcOrd="3" destOrd="0" parTransId="{A0706247-53C6-473A-AD75-322314A8D6AD}" sibTransId="{DFB56396-88CA-42A9-9571-AE39BF24EEE8}"/>
    <dgm:cxn modelId="{E9E439F1-449B-4F0A-A713-C67805EAF2A4}" type="presOf" srcId="{B6449BF8-B98A-4B7C-87C2-AF1368FB9FF9}" destId="{E35EA246-7907-4CCB-A6FB-AFBDC444CAD7}" srcOrd="0" destOrd="0" presId="urn:microsoft.com/office/officeart/2008/layout/PictureStrips"/>
    <dgm:cxn modelId="{A3263254-AEB7-4ED0-8635-385FBC179A7C}" type="presOf" srcId="{666A1EE7-182E-4D8F-A175-F1C184BDB240}" destId="{76FA292E-F326-42E4-A442-DBC2C75FA179}" srcOrd="0" destOrd="0" presId="urn:microsoft.com/office/officeart/2008/layout/PictureStrips"/>
    <dgm:cxn modelId="{C4CCD4B6-8250-45A5-B201-311E1CEE2A85}" type="presOf" srcId="{30B851F7-A78A-47D4-9499-7E2A3AACFC1C}" destId="{C7476330-351B-4185-8BC7-198D691A4B67}" srcOrd="0" destOrd="0" presId="urn:microsoft.com/office/officeart/2008/layout/PictureStrips"/>
    <dgm:cxn modelId="{CE7B0BE7-6CA6-4423-BCA2-1C5AE7A1CF87}" srcId="{D2CB444C-83CE-409F-A956-EAE9FDA4DCF6}" destId="{DBFC38E6-4F35-4366-93A9-EE9E9F3ED671}" srcOrd="0" destOrd="0" parTransId="{D2C96960-BF0C-42C4-8D6A-BDBFA116934C}" sibTransId="{536EE8BE-F01B-4DB7-A4F0-3635655B4BC8}"/>
    <dgm:cxn modelId="{23782950-61ED-48F6-9DFB-52BE51069CFB}" type="presParOf" srcId="{AF5C605B-6D05-4EAA-AE24-21F64FB2D00A}" destId="{CE2D3B61-3979-4E1F-AA61-0C71C8AABE8E}" srcOrd="0" destOrd="0" presId="urn:microsoft.com/office/officeart/2008/layout/PictureStrips"/>
    <dgm:cxn modelId="{6FA16158-F02B-41EC-BF0E-D751C875480A}" type="presParOf" srcId="{CE2D3B61-3979-4E1F-AA61-0C71C8AABE8E}" destId="{6AFD28B6-41A7-4418-AAA2-D9266051530C}" srcOrd="0" destOrd="0" presId="urn:microsoft.com/office/officeart/2008/layout/PictureStrips"/>
    <dgm:cxn modelId="{5AE91FDD-4A3A-416C-920D-DE675FD03E36}" type="presParOf" srcId="{CE2D3B61-3979-4E1F-AA61-0C71C8AABE8E}" destId="{A04BCB82-057A-4D2B-95C8-5483AB7017E3}" srcOrd="1" destOrd="0" presId="urn:microsoft.com/office/officeart/2008/layout/PictureStrips"/>
    <dgm:cxn modelId="{F990D2DA-D2A7-4B8E-A169-4BF0323A4AA9}" type="presParOf" srcId="{AF5C605B-6D05-4EAA-AE24-21F64FB2D00A}" destId="{27A21865-791C-4831-8C44-49555AF0797D}" srcOrd="1" destOrd="0" presId="urn:microsoft.com/office/officeart/2008/layout/PictureStrips"/>
    <dgm:cxn modelId="{338AD276-BA6A-41FF-B681-E6E04642C763}" type="presParOf" srcId="{AF5C605B-6D05-4EAA-AE24-21F64FB2D00A}" destId="{787A0246-03CD-4CC0-9184-9EFDD17BE04B}" srcOrd="2" destOrd="0" presId="urn:microsoft.com/office/officeart/2008/layout/PictureStrips"/>
    <dgm:cxn modelId="{EA0F19FE-77DD-43E1-9C44-C732A94079E3}" type="presParOf" srcId="{787A0246-03CD-4CC0-9184-9EFDD17BE04B}" destId="{76FA292E-F326-42E4-A442-DBC2C75FA179}" srcOrd="0" destOrd="0" presId="urn:microsoft.com/office/officeart/2008/layout/PictureStrips"/>
    <dgm:cxn modelId="{702D7C81-C5E5-491B-AAC3-EC1E3FB534FB}" type="presParOf" srcId="{787A0246-03CD-4CC0-9184-9EFDD17BE04B}" destId="{255B8899-9680-43FE-8EB6-FDD1370CA3DF}" srcOrd="1" destOrd="0" presId="urn:microsoft.com/office/officeart/2008/layout/PictureStrips"/>
    <dgm:cxn modelId="{0CA29624-3EE2-4AD7-9744-BA415DC95946}" type="presParOf" srcId="{AF5C605B-6D05-4EAA-AE24-21F64FB2D00A}" destId="{19569FF1-EA11-46EA-AF59-925152344383}" srcOrd="3" destOrd="0" presId="urn:microsoft.com/office/officeart/2008/layout/PictureStrips"/>
    <dgm:cxn modelId="{E3EFE7A7-9486-414A-B988-2F833C8F61D3}" type="presParOf" srcId="{AF5C605B-6D05-4EAA-AE24-21F64FB2D00A}" destId="{AA739B03-1302-4EFE-ABF3-1C34BA75ACC8}" srcOrd="4" destOrd="0" presId="urn:microsoft.com/office/officeart/2008/layout/PictureStrips"/>
    <dgm:cxn modelId="{0E4C472D-74A9-4FC8-A607-F513E0384B50}" type="presParOf" srcId="{AA739B03-1302-4EFE-ABF3-1C34BA75ACC8}" destId="{E35EA246-7907-4CCB-A6FB-AFBDC444CAD7}" srcOrd="0" destOrd="0" presId="urn:microsoft.com/office/officeart/2008/layout/PictureStrips"/>
    <dgm:cxn modelId="{5C6AD553-C2C1-4D8A-A7C8-6F7A014649DF}" type="presParOf" srcId="{AA739B03-1302-4EFE-ABF3-1C34BA75ACC8}" destId="{614C6182-37A0-4967-9912-33892428749A}" srcOrd="1" destOrd="0" presId="urn:microsoft.com/office/officeart/2008/layout/PictureStrips"/>
    <dgm:cxn modelId="{92BB66B9-8245-44B9-A7EF-E12C935D9547}" type="presParOf" srcId="{AF5C605B-6D05-4EAA-AE24-21F64FB2D00A}" destId="{51311B19-A98C-4FCF-A38A-445350F25054}" srcOrd="5" destOrd="0" presId="urn:microsoft.com/office/officeart/2008/layout/PictureStrips"/>
    <dgm:cxn modelId="{5B4C33A7-7F5D-4982-89AF-06C12D8FFC7B}" type="presParOf" srcId="{AF5C605B-6D05-4EAA-AE24-21F64FB2D00A}" destId="{A7E561E2-B099-4C7B-A3F3-A532E30B2A59}" srcOrd="6" destOrd="0" presId="urn:microsoft.com/office/officeart/2008/layout/PictureStrips"/>
    <dgm:cxn modelId="{46A27C8D-C3B2-4A26-9F4D-5195AFF938A8}" type="presParOf" srcId="{A7E561E2-B099-4C7B-A3F3-A532E30B2A59}" destId="{C7476330-351B-4185-8BC7-198D691A4B67}" srcOrd="0" destOrd="0" presId="urn:microsoft.com/office/officeart/2008/layout/PictureStrips"/>
    <dgm:cxn modelId="{33A8249E-903F-400F-9464-0715714489C4}" type="presParOf" srcId="{A7E561E2-B099-4C7B-A3F3-A532E30B2A59}" destId="{2DC6F8C9-0931-4B73-AE59-ED05D56C5E0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29201-805C-460E-B407-B81609C3FDA2}">
      <dsp:nvSpPr>
        <dsp:cNvPr id="0" name=""/>
        <dsp:cNvSpPr/>
      </dsp:nvSpPr>
      <dsp:spPr>
        <a:xfrm>
          <a:off x="0" y="1529409"/>
          <a:ext cx="2786714" cy="127230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1. Неорганічні речовини, що включаються в кругообіг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0" y="1529409"/>
        <a:ext cx="2786714" cy="1272302"/>
      </dsp:txXfrm>
    </dsp:sp>
    <dsp:sp modelId="{97AE3F18-9B6B-4E16-9E31-CA6C57681B01}">
      <dsp:nvSpPr>
        <dsp:cNvPr id="0" name=""/>
        <dsp:cNvSpPr/>
      </dsp:nvSpPr>
      <dsp:spPr>
        <a:xfrm>
          <a:off x="2871049" y="305270"/>
          <a:ext cx="2840206" cy="131093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2. Органічні сполуки, що зв'язують біотичну і абіотичну частини.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 (</a:t>
          </a:r>
          <a:r>
            <a:rPr lang="uk-UA" sz="1600" kern="1200" dirty="0" smtClean="0">
              <a:solidFill>
                <a:schemeClr val="tx1"/>
              </a:solidFill>
            </a:rPr>
            <a:t>в т.ч. АТФ та гумус</a:t>
          </a:r>
          <a:r>
            <a:rPr lang="uk-UA" sz="2000" kern="1200" dirty="0" smtClean="0">
              <a:solidFill>
                <a:schemeClr val="tx1"/>
              </a:solidFill>
            </a:rPr>
            <a:t>) </a:t>
          </a:r>
          <a:r>
            <a:rPr lang="uk-UA" sz="2000" kern="1200" dirty="0" smtClean="0"/>
            <a:t> </a:t>
          </a:r>
          <a:endParaRPr lang="ru-RU" sz="2000" kern="1200" dirty="0"/>
        </a:p>
      </dsp:txBody>
      <dsp:txXfrm>
        <a:off x="2871049" y="305270"/>
        <a:ext cx="2840206" cy="1310933"/>
      </dsp:txXfrm>
    </dsp:sp>
    <dsp:sp modelId="{666B8357-3E1B-4D22-9D96-34F42755E843}">
      <dsp:nvSpPr>
        <dsp:cNvPr id="0" name=""/>
        <dsp:cNvSpPr/>
      </dsp:nvSpPr>
      <dsp:spPr>
        <a:xfrm>
          <a:off x="5949589" y="881334"/>
          <a:ext cx="2861603" cy="1396402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3. Повітряне, водне і </a:t>
          </a:r>
          <a:r>
            <a:rPr lang="uk-UA" sz="2000" kern="1200" dirty="0" err="1" smtClean="0">
              <a:solidFill>
                <a:schemeClr val="tx1"/>
              </a:solidFill>
            </a:rPr>
            <a:t>субстратне</a:t>
          </a:r>
          <a:r>
            <a:rPr lang="uk-UA" sz="2000" kern="1200" dirty="0" smtClean="0">
              <a:solidFill>
                <a:schemeClr val="tx1"/>
              </a:solidFill>
            </a:rPr>
            <a:t> середовище, що включає кліматичний режим.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949589" y="881334"/>
        <a:ext cx="2861603" cy="1396402"/>
      </dsp:txXfrm>
    </dsp:sp>
    <dsp:sp modelId="{7627EDA6-A69A-4069-BB9E-6B7B595825C8}">
      <dsp:nvSpPr>
        <dsp:cNvPr id="0" name=""/>
        <dsp:cNvSpPr/>
      </dsp:nvSpPr>
      <dsp:spPr>
        <a:xfrm>
          <a:off x="6507593" y="3356992"/>
          <a:ext cx="2303603" cy="147480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4. Продуценти (автотрофи)- </a:t>
          </a:r>
          <a:r>
            <a:rPr lang="uk-UA" sz="2000" kern="1200" dirty="0" err="1" smtClean="0">
              <a:solidFill>
                <a:schemeClr val="tx1"/>
              </a:solidFill>
            </a:rPr>
            <a:t>фотосинтетики</a:t>
          </a:r>
          <a:r>
            <a:rPr lang="uk-UA" sz="2000" kern="1200" dirty="0" smtClean="0">
              <a:solidFill>
                <a:schemeClr val="tx1"/>
              </a:solidFill>
            </a:rPr>
            <a:t> та </a:t>
          </a:r>
          <a:r>
            <a:rPr lang="uk-UA" sz="2000" kern="1200" dirty="0" err="1" smtClean="0">
              <a:solidFill>
                <a:schemeClr val="tx1"/>
              </a:solidFill>
            </a:rPr>
            <a:t>хемосинтетики</a:t>
          </a:r>
          <a:r>
            <a:rPr lang="uk-UA" sz="2000" kern="1200" dirty="0" smtClean="0">
              <a:solidFill>
                <a:schemeClr val="tx1"/>
              </a:solidFill>
            </a:rPr>
            <a:t>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6507593" y="3356992"/>
        <a:ext cx="2303603" cy="1474804"/>
      </dsp:txXfrm>
    </dsp:sp>
    <dsp:sp modelId="{ED0D90CF-AE5E-4FA3-B8DD-A3AB7BAC32AD}">
      <dsp:nvSpPr>
        <dsp:cNvPr id="0" name=""/>
        <dsp:cNvSpPr/>
      </dsp:nvSpPr>
      <dsp:spPr>
        <a:xfrm>
          <a:off x="4044063" y="4964409"/>
          <a:ext cx="2715417" cy="177695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5. </a:t>
          </a:r>
          <a:r>
            <a:rPr lang="uk-UA" sz="2000" kern="1200" dirty="0" err="1" smtClean="0">
              <a:solidFill>
                <a:schemeClr val="tx1"/>
              </a:solidFill>
            </a:rPr>
            <a:t>Макроконсументи</a:t>
          </a:r>
          <a:r>
            <a:rPr lang="uk-UA" sz="2000" kern="1200" dirty="0" smtClean="0">
              <a:solidFill>
                <a:schemeClr val="tx1"/>
              </a:solidFill>
            </a:rPr>
            <a:t> (</a:t>
          </a:r>
          <a:r>
            <a:rPr lang="uk-UA" sz="2000" kern="1200" dirty="0" err="1" smtClean="0">
              <a:solidFill>
                <a:schemeClr val="tx1"/>
              </a:solidFill>
            </a:rPr>
            <a:t>фаготрофи</a:t>
          </a:r>
          <a:r>
            <a:rPr lang="uk-UA" sz="2000" kern="1200" dirty="0" smtClean="0">
              <a:solidFill>
                <a:schemeClr val="tx1"/>
              </a:solidFill>
            </a:rPr>
            <a:t>) - ті </a:t>
          </a:r>
          <a:r>
            <a:rPr lang="uk-UA" sz="2000" kern="1200" dirty="0" err="1" smtClean="0">
              <a:solidFill>
                <a:schemeClr val="tx1"/>
              </a:solidFill>
            </a:rPr>
            <a:t>гетеротрофи</a:t>
          </a:r>
          <a:r>
            <a:rPr lang="uk-UA" sz="2000" kern="1200" dirty="0" smtClean="0">
              <a:solidFill>
                <a:schemeClr val="tx1"/>
              </a:solidFill>
            </a:rPr>
            <a:t>, які живляться цілими організмами або їх частинами.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44063" y="4964409"/>
        <a:ext cx="2715417" cy="1776958"/>
      </dsp:txXfrm>
    </dsp:sp>
    <dsp:sp modelId="{72DC8C2D-4CDE-4072-8B9B-79EDA03083A9}">
      <dsp:nvSpPr>
        <dsp:cNvPr id="0" name=""/>
        <dsp:cNvSpPr/>
      </dsp:nvSpPr>
      <dsp:spPr>
        <a:xfrm>
          <a:off x="0" y="3312369"/>
          <a:ext cx="3738997" cy="2694091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6. </a:t>
          </a:r>
          <a:r>
            <a:rPr lang="uk-UA" sz="2000" kern="1200" dirty="0" err="1" smtClean="0">
              <a:solidFill>
                <a:schemeClr val="tx1"/>
              </a:solidFill>
            </a:rPr>
            <a:t>Мікроконсументи</a:t>
          </a:r>
          <a:r>
            <a:rPr lang="uk-UA" sz="2000" kern="1200" dirty="0" smtClean="0">
              <a:solidFill>
                <a:schemeClr val="tx1"/>
              </a:solidFill>
            </a:rPr>
            <a:t>  (</a:t>
          </a:r>
          <a:r>
            <a:rPr lang="uk-UA" sz="2000" kern="1200" dirty="0" err="1" smtClean="0">
              <a:solidFill>
                <a:schemeClr val="tx1"/>
              </a:solidFill>
            </a:rPr>
            <a:t>сапротрофи</a:t>
          </a:r>
          <a:r>
            <a:rPr lang="uk-UA" sz="2000" kern="1200" dirty="0" smtClean="0">
              <a:solidFill>
                <a:schemeClr val="tx1"/>
              </a:solidFill>
            </a:rPr>
            <a:t>, деструктори і </a:t>
          </a:r>
          <a:r>
            <a:rPr lang="uk-UA" sz="2000" kern="1200" dirty="0" err="1" smtClean="0">
              <a:solidFill>
                <a:schemeClr val="tx1"/>
              </a:solidFill>
            </a:rPr>
            <a:t>осмотрофи</a:t>
          </a:r>
          <a:r>
            <a:rPr lang="uk-UA" sz="2000" kern="1200" dirty="0" smtClean="0">
              <a:solidFill>
                <a:schemeClr val="tx1"/>
              </a:solidFill>
            </a:rPr>
            <a:t>), які отримують енергію або шляхом розкладання мертвих тканин або шляхом поглинання розчиненої органічної речовини.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0" y="3312369"/>
        <a:ext cx="3738997" cy="2694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3C341-F2F4-4B1A-BFCD-0A075E1C5671}">
      <dsp:nvSpPr>
        <dsp:cNvPr id="0" name=""/>
        <dsp:cNvSpPr/>
      </dsp:nvSpPr>
      <dsp:spPr>
        <a:xfrm>
          <a:off x="576071" y="165774"/>
          <a:ext cx="7355145" cy="858871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/>
              </a:solidFill>
            </a:rPr>
            <a:t>З точки зору </a:t>
          </a:r>
          <a:r>
            <a:rPr lang="uk-UA" sz="2100" u="sng" kern="1200" dirty="0" smtClean="0">
              <a:solidFill>
                <a:schemeClr val="tx1"/>
              </a:solidFill>
            </a:rPr>
            <a:t>трофічної структури </a:t>
          </a:r>
          <a:r>
            <a:rPr lang="uk-UA" sz="2100" kern="1200" dirty="0" smtClean="0">
              <a:solidFill>
                <a:schemeClr val="tx1"/>
              </a:solidFill>
            </a:rPr>
            <a:t>екосистему можна розділити на два яруси у просторі і часі: 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617998" y="207701"/>
        <a:ext cx="7271291" cy="775017"/>
      </dsp:txXfrm>
    </dsp:sp>
    <dsp:sp modelId="{BD2092C0-E4DE-41DB-B983-6F0473DFDCC5}">
      <dsp:nvSpPr>
        <dsp:cNvPr id="0" name=""/>
        <dsp:cNvSpPr/>
      </dsp:nvSpPr>
      <dsp:spPr>
        <a:xfrm>
          <a:off x="0" y="1286239"/>
          <a:ext cx="8507288" cy="24195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1. </a:t>
          </a:r>
          <a:r>
            <a:rPr lang="uk-UA" sz="2400" kern="1200" dirty="0" smtClean="0">
              <a:solidFill>
                <a:schemeClr val="tx1"/>
              </a:solidFill>
            </a:rPr>
            <a:t>Верхній автотрофний ярус («зелений пояс»), </a:t>
          </a:r>
          <a:r>
            <a:rPr lang="uk-UA" sz="2000" kern="1200" dirty="0" smtClean="0">
              <a:solidFill>
                <a:schemeClr val="tx1"/>
              </a:solidFill>
            </a:rPr>
            <a:t>де переважає фіксація енергії світла, використання простих неорганічних сполук і накопичення складних органічних сполук.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18113" y="1404352"/>
        <a:ext cx="8271062" cy="2183334"/>
      </dsp:txXfrm>
    </dsp:sp>
    <dsp:sp modelId="{B7DE4540-CD22-4E85-919E-BD75C762A3B1}">
      <dsp:nvSpPr>
        <dsp:cNvPr id="0" name=""/>
        <dsp:cNvSpPr/>
      </dsp:nvSpPr>
      <dsp:spPr>
        <a:xfrm>
          <a:off x="0" y="3832519"/>
          <a:ext cx="8507288" cy="2419560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2</a:t>
          </a:r>
          <a:r>
            <a:rPr lang="uk-UA" sz="2400" kern="1200" dirty="0" smtClean="0">
              <a:solidFill>
                <a:schemeClr val="tx1"/>
              </a:solidFill>
            </a:rPr>
            <a:t>. Нижній гетеротрофний ярус («коричневий пояс»), </a:t>
          </a:r>
          <a:r>
            <a:rPr lang="uk-UA" sz="2000" kern="1200" dirty="0" smtClean="0">
              <a:solidFill>
                <a:schemeClr val="tx1"/>
              </a:solidFill>
            </a:rPr>
            <a:t>в якому переважають використання, трансформація і розкладання складних речовин.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18113" y="3950632"/>
        <a:ext cx="8271062" cy="21833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CED6D-5B30-4A80-B2DE-1FCD40A5BAD1}">
      <dsp:nvSpPr>
        <dsp:cNvPr id="0" name=""/>
        <dsp:cNvSpPr/>
      </dsp:nvSpPr>
      <dsp:spPr>
        <a:xfrm>
          <a:off x="0" y="0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Природні, рухомі сонцем і нічим більше не субсидовані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щорічний приплив енергії в таких екосистемах 1000-10000 ккал на м</a:t>
          </a:r>
          <a:r>
            <a:rPr lang="uk-UA" sz="1200" kern="1200" baseline="30000" dirty="0" smtClean="0"/>
            <a:t>2</a:t>
          </a:r>
          <a:r>
            <a:rPr lang="uk-UA" sz="1200" kern="1200" dirty="0" smtClean="0"/>
            <a:t>.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відкриті океани, великі ділянки гірських лісів і великі глибокі озера</a:t>
          </a:r>
          <a:endParaRPr lang="ru-RU" sz="1200" kern="1200" dirty="0"/>
        </a:p>
      </dsp:txBody>
      <dsp:txXfrm>
        <a:off x="1626635" y="0"/>
        <a:ext cx="5862196" cy="1288690"/>
      </dsp:txXfrm>
    </dsp:sp>
    <dsp:sp modelId="{65EFDDC9-D13D-41A0-B352-CEB5CA823F6A}">
      <dsp:nvSpPr>
        <dsp:cNvPr id="0" name=""/>
        <dsp:cNvSpPr/>
      </dsp:nvSpPr>
      <dsp:spPr>
        <a:xfrm>
          <a:off x="128869" y="128869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CB7EA-26F2-4787-9B31-E12656B1000B}">
      <dsp:nvSpPr>
        <dsp:cNvPr id="0" name=""/>
        <dsp:cNvSpPr/>
      </dsp:nvSpPr>
      <dsp:spPr>
        <a:xfrm>
          <a:off x="0" y="1417559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Природні, рухомі сонцем, і з природної енергетичної субсидією (енергія припливів і відливів, енергія вітру і дощу, енергія потоку води і т.д.). 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Щорічний приплив енергії 10000-40000 ккал на м</a:t>
          </a:r>
          <a:r>
            <a:rPr lang="uk-UA" sz="1200" kern="1200" baseline="30000" dirty="0" smtClean="0"/>
            <a:t>2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1626635" y="1417559"/>
        <a:ext cx="5862196" cy="1288690"/>
      </dsp:txXfrm>
    </dsp:sp>
    <dsp:sp modelId="{22C61C65-2DDD-4D87-AE7D-17B076E443D6}">
      <dsp:nvSpPr>
        <dsp:cNvPr id="0" name=""/>
        <dsp:cNvSpPr/>
      </dsp:nvSpPr>
      <dsp:spPr>
        <a:xfrm>
          <a:off x="128869" y="1546428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E3892-553E-4B03-9A19-977AA0C06E20}">
      <dsp:nvSpPr>
        <dsp:cNvPr id="0" name=""/>
        <dsp:cNvSpPr/>
      </dsp:nvSpPr>
      <dsp:spPr>
        <a:xfrm>
          <a:off x="0" y="2835118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Рухомі сонцем і субсидовані людиною - </a:t>
          </a:r>
          <a:r>
            <a:rPr lang="uk-UA" sz="1600" kern="1200" dirty="0" err="1" smtClean="0"/>
            <a:t>агроекосистеми</a:t>
          </a:r>
          <a:r>
            <a:rPr lang="uk-UA" sz="1600" kern="1200" dirty="0" smtClean="0"/>
            <a:t>, аквакультура.  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Кількість енергії 10-40 000 ккал на м</a:t>
          </a:r>
          <a:r>
            <a:rPr lang="uk-UA" sz="1200" kern="1200" baseline="30000" dirty="0" smtClean="0"/>
            <a:t>2</a:t>
          </a:r>
          <a:r>
            <a:rPr lang="uk-UA" sz="1200" kern="1200" dirty="0" smtClean="0"/>
            <a:t>.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Системи, що виробляють продукти харчування і отримують дотації в формі пального, добрива, поливу і т.д. </a:t>
          </a:r>
          <a:endParaRPr lang="ru-RU" sz="1200" kern="1200" dirty="0"/>
        </a:p>
      </dsp:txBody>
      <dsp:txXfrm>
        <a:off x="1626635" y="2835118"/>
        <a:ext cx="5862196" cy="1288690"/>
      </dsp:txXfrm>
    </dsp:sp>
    <dsp:sp modelId="{88EDE6B0-5505-4926-B8D5-66B32E8EB27F}">
      <dsp:nvSpPr>
        <dsp:cNvPr id="0" name=""/>
        <dsp:cNvSpPr/>
      </dsp:nvSpPr>
      <dsp:spPr>
        <a:xfrm>
          <a:off x="128869" y="2963987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F0AD4-FEEF-4A90-831A-34E5D935F51B}">
      <dsp:nvSpPr>
        <dsp:cNvPr id="0" name=""/>
        <dsp:cNvSpPr/>
      </dsp:nvSpPr>
      <dsp:spPr>
        <a:xfrm>
          <a:off x="0" y="4252677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Індустріально-міські, рухомі паливом - висококонцентрована енергія палива не просто доповнює, а замінює сонячну енергію.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Приплив енергії 100000-3 </a:t>
          </a:r>
          <a:r>
            <a:rPr lang="uk-UA" sz="1200" kern="1200" dirty="0" err="1" smtClean="0"/>
            <a:t>млн</a:t>
          </a:r>
          <a:r>
            <a:rPr lang="uk-UA" sz="1200" kern="1200" dirty="0" smtClean="0"/>
            <a:t> ккал на м</a:t>
          </a:r>
          <a:r>
            <a:rPr lang="uk-UA" sz="1200" kern="1200" baseline="30000" dirty="0" smtClean="0"/>
            <a:t>2</a:t>
          </a:r>
          <a:r>
            <a:rPr lang="uk-UA" sz="1200" kern="1200" dirty="0" smtClean="0"/>
            <a:t>.</a:t>
          </a:r>
          <a:endParaRPr lang="ru-RU" sz="1200" kern="1200" dirty="0"/>
        </a:p>
      </dsp:txBody>
      <dsp:txXfrm>
        <a:off x="1626635" y="4252677"/>
        <a:ext cx="5862196" cy="1288690"/>
      </dsp:txXfrm>
    </dsp:sp>
    <dsp:sp modelId="{8D66209F-C927-4B58-893C-EEDFC283F4E4}">
      <dsp:nvSpPr>
        <dsp:cNvPr id="0" name=""/>
        <dsp:cNvSpPr/>
      </dsp:nvSpPr>
      <dsp:spPr>
        <a:xfrm>
          <a:off x="128869" y="4381546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39E6D-CA80-4934-BF8F-1BCBAEBAA2BC}">
      <dsp:nvSpPr>
        <dsp:cNvPr id="0" name=""/>
        <dsp:cNvSpPr/>
      </dsp:nvSpPr>
      <dsp:spPr>
        <a:xfrm>
          <a:off x="0" y="0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Тундра: арктична і альпійська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Основний фактор, що лімітує - низька температура і короткий період вегетації.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Постійно промерзлі шари ґрунту формують, по суті, вологу арктичну степ (злаки, карликові дерева, лишайники).</a:t>
          </a:r>
          <a:endParaRPr lang="ru-RU" sz="1100" kern="1200" dirty="0"/>
        </a:p>
      </dsp:txBody>
      <dsp:txXfrm>
        <a:off x="1807326" y="0"/>
        <a:ext cx="6689617" cy="1079381"/>
      </dsp:txXfrm>
    </dsp:sp>
    <dsp:sp modelId="{9E60C150-CC47-4D94-BE31-7927E45259D9}">
      <dsp:nvSpPr>
        <dsp:cNvPr id="0" name=""/>
        <dsp:cNvSpPr/>
      </dsp:nvSpPr>
      <dsp:spPr>
        <a:xfrm>
          <a:off x="107938" y="107938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122F9-4562-46B7-9DD4-712FA787E7F1}">
      <dsp:nvSpPr>
        <dsp:cNvPr id="0" name=""/>
        <dsp:cNvSpPr/>
      </dsp:nvSpPr>
      <dsp:spPr>
        <a:xfrm>
          <a:off x="0" y="118731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Біоми</a:t>
          </a:r>
          <a:r>
            <a:rPr lang="uk-UA" sz="1400" kern="1200" dirty="0" smtClean="0"/>
            <a:t> хвойних лісів.  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Домінують вічнозелені хвойні, чагарники розвинені слабко, тому що  багато тіні.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Особливість - цілорічний фотосинтез.  </a:t>
          </a:r>
          <a:endParaRPr lang="ru-RU" sz="1100" kern="1200" dirty="0"/>
        </a:p>
      </dsp:txBody>
      <dsp:txXfrm>
        <a:off x="1807326" y="1187319"/>
        <a:ext cx="6689617" cy="1079381"/>
      </dsp:txXfrm>
    </dsp:sp>
    <dsp:sp modelId="{54DD418E-EA22-4EA9-89B1-2C5AF9F9B4CB}">
      <dsp:nvSpPr>
        <dsp:cNvPr id="0" name=""/>
        <dsp:cNvSpPr/>
      </dsp:nvSpPr>
      <dsp:spPr>
        <a:xfrm>
          <a:off x="107938" y="129525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CBD4F-3C28-4A59-BD92-AFB039204352}">
      <dsp:nvSpPr>
        <dsp:cNvPr id="0" name=""/>
        <dsp:cNvSpPr/>
      </dsp:nvSpPr>
      <dsp:spPr>
        <a:xfrm>
          <a:off x="0" y="237463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Листопадні ліси помірної зони.  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Характерно рівномірний розподіл опадів (750-1500 мм) і помірна температура з чіткими сезонними коливаннями.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/>
        </a:p>
      </dsp:txBody>
      <dsp:txXfrm>
        <a:off x="1807326" y="2374639"/>
        <a:ext cx="6689617" cy="1079381"/>
      </dsp:txXfrm>
    </dsp:sp>
    <dsp:sp modelId="{F48CD0C0-7925-48F9-96F9-C6B4CA6250E9}">
      <dsp:nvSpPr>
        <dsp:cNvPr id="0" name=""/>
        <dsp:cNvSpPr/>
      </dsp:nvSpPr>
      <dsp:spPr>
        <a:xfrm>
          <a:off x="107938" y="248257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F6B99-97AF-4E4E-AF74-0AB28BC1D5D5}">
      <dsp:nvSpPr>
        <dsp:cNvPr id="0" name=""/>
        <dsp:cNvSpPr/>
      </dsp:nvSpPr>
      <dsp:spPr>
        <a:xfrm>
          <a:off x="0" y="356195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Степ помірної зони. 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Кількість опадів 250-750 мм (проміжна між тундрою і пустелею).  Ключовий фактор - вологість ґрунту + температура + сезонний розподіл опадів. 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Залежно від кількості опадів виділяють </a:t>
          </a:r>
          <a:r>
            <a:rPr lang="uk-UA" sz="1100" kern="1200" dirty="0" err="1" smtClean="0"/>
            <a:t>високотравні</a:t>
          </a:r>
          <a:r>
            <a:rPr lang="uk-UA" sz="1100" kern="1200" dirty="0" smtClean="0"/>
            <a:t>, змішані, </a:t>
          </a:r>
          <a:r>
            <a:rPr lang="uk-UA" sz="1100" kern="1200" dirty="0" err="1" smtClean="0"/>
            <a:t>низькотравні</a:t>
          </a:r>
          <a:r>
            <a:rPr lang="uk-UA" sz="1100" kern="1200" dirty="0" smtClean="0"/>
            <a:t> і кущисто-злакові степи.  </a:t>
          </a:r>
          <a:endParaRPr lang="ru-RU" sz="1100" kern="1200" dirty="0"/>
        </a:p>
      </dsp:txBody>
      <dsp:txXfrm>
        <a:off x="1807326" y="3561959"/>
        <a:ext cx="6689617" cy="1079381"/>
      </dsp:txXfrm>
    </dsp:sp>
    <dsp:sp modelId="{7F087842-98D6-41E3-9D22-66B752678763}">
      <dsp:nvSpPr>
        <dsp:cNvPr id="0" name=""/>
        <dsp:cNvSpPr/>
      </dsp:nvSpPr>
      <dsp:spPr>
        <a:xfrm>
          <a:off x="107938" y="366989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411CB-943A-4A26-903E-7910453B4B9E}">
      <dsp:nvSpPr>
        <dsp:cNvPr id="0" name=""/>
        <dsp:cNvSpPr/>
      </dsp:nvSpPr>
      <dsp:spPr>
        <a:xfrm>
          <a:off x="0" y="474927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Тропічні степи і савани (степ з рідкими деревами).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Розташовані в теплих областях, де кількість опадів 1000-1500 мм, але є один або два тривалих сухих сезони, під час яких можуть виникати пожежі.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Рослинність представлена </a:t>
          </a:r>
          <a:r>
            <a:rPr lang="uk-UA" sz="1100" kern="1200" dirty="0" err="1" smtClean="0"/>
            <a:t>​​невеликою</a:t>
          </a:r>
          <a:r>
            <a:rPr lang="uk-UA" sz="1100" kern="1200" dirty="0" smtClean="0"/>
            <a:t> кількістю видів, стійких до посухи і пожеж.  </a:t>
          </a:r>
          <a:endParaRPr lang="ru-RU" sz="1100" kern="1200" dirty="0"/>
        </a:p>
      </dsp:txBody>
      <dsp:txXfrm>
        <a:off x="1807326" y="4749279"/>
        <a:ext cx="6689617" cy="1079381"/>
      </dsp:txXfrm>
    </dsp:sp>
    <dsp:sp modelId="{C0EB1920-B3C1-41BA-B132-BFAE1E590261}">
      <dsp:nvSpPr>
        <dsp:cNvPr id="0" name=""/>
        <dsp:cNvSpPr/>
      </dsp:nvSpPr>
      <dsp:spPr>
        <a:xfrm>
          <a:off x="107938" y="485721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39E6D-CA80-4934-BF8F-1BCBAEBAA2BC}">
      <dsp:nvSpPr>
        <dsp:cNvPr id="0" name=""/>
        <dsp:cNvSpPr/>
      </dsp:nvSpPr>
      <dsp:spPr>
        <a:xfrm>
          <a:off x="0" y="0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Чапараль</a:t>
          </a:r>
          <a:r>
            <a:rPr lang="uk-UA" sz="1800" kern="1200" dirty="0" smtClean="0"/>
            <a:t> - райони з дощовою зимою і посушливим літом з пожежами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Рослинність - дерева або чагарники з жорстким товстим вічнозеленим листям.  </a:t>
          </a:r>
          <a:endParaRPr lang="ru-RU" sz="1400" kern="1200" dirty="0"/>
        </a:p>
      </dsp:txBody>
      <dsp:txXfrm>
        <a:off x="1851027" y="0"/>
        <a:ext cx="6717924" cy="1372371"/>
      </dsp:txXfrm>
    </dsp:sp>
    <dsp:sp modelId="{9E60C150-CC47-4D94-BE31-7927E45259D9}">
      <dsp:nvSpPr>
        <dsp:cNvPr id="0" name=""/>
        <dsp:cNvSpPr/>
      </dsp:nvSpPr>
      <dsp:spPr>
        <a:xfrm>
          <a:off x="137237" y="137237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122F9-4562-46B7-9DD4-712FA787E7F1}">
      <dsp:nvSpPr>
        <dsp:cNvPr id="0" name=""/>
        <dsp:cNvSpPr/>
      </dsp:nvSpPr>
      <dsp:spPr>
        <a:xfrm>
          <a:off x="0" y="1509608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 Пустеля: трав'яниста, чагарникова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Основний фактор, що лімітує - кількість опадів менше 250 мм.  </a:t>
          </a:r>
          <a:endParaRPr lang="ru-RU" sz="1400" kern="1200" dirty="0"/>
        </a:p>
      </dsp:txBody>
      <dsp:txXfrm>
        <a:off x="1851027" y="1509608"/>
        <a:ext cx="6717924" cy="1372371"/>
      </dsp:txXfrm>
    </dsp:sp>
    <dsp:sp modelId="{54DD418E-EA22-4EA9-89B1-2C5AF9F9B4CB}">
      <dsp:nvSpPr>
        <dsp:cNvPr id="0" name=""/>
        <dsp:cNvSpPr/>
      </dsp:nvSpPr>
      <dsp:spPr>
        <a:xfrm>
          <a:off x="137237" y="1646845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CBD4F-3C28-4A59-BD92-AFB039204352}">
      <dsp:nvSpPr>
        <dsp:cNvPr id="0" name=""/>
        <dsp:cNvSpPr/>
      </dsp:nvSpPr>
      <dsp:spPr>
        <a:xfrm>
          <a:off x="0" y="3019216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Напіввічнозелений</a:t>
          </a:r>
          <a:r>
            <a:rPr lang="uk-UA" sz="1800" kern="1200" dirty="0" smtClean="0"/>
            <a:t> сезонний тропічний ліс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область з вологим тропічним кліматом, де виражений сухий сезон, під час якого дерева втрачають листя.  </a:t>
          </a:r>
          <a:endParaRPr lang="ru-RU" sz="1400" kern="1200" dirty="0"/>
        </a:p>
      </dsp:txBody>
      <dsp:txXfrm>
        <a:off x="1851027" y="3019216"/>
        <a:ext cx="6717924" cy="1372371"/>
      </dsp:txXfrm>
    </dsp:sp>
    <dsp:sp modelId="{F48CD0C0-7925-48F9-96F9-C6B4CA6250E9}">
      <dsp:nvSpPr>
        <dsp:cNvPr id="0" name=""/>
        <dsp:cNvSpPr/>
      </dsp:nvSpPr>
      <dsp:spPr>
        <a:xfrm>
          <a:off x="137237" y="3156453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F6B99-97AF-4E4E-AF74-0AB28BC1D5D5}">
      <dsp:nvSpPr>
        <dsp:cNvPr id="0" name=""/>
        <dsp:cNvSpPr/>
      </dsp:nvSpPr>
      <dsp:spPr>
        <a:xfrm>
          <a:off x="0" y="4528825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Вічнозелений тропічний дощовий ліс.  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Кількість опадів 2000-2250 мм на рік.  Температурні відмінності між зимою і літом виражені не настільки сильно, як між днем ​​і ніччю. 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Характерна сильно виражена ярусність для лісу, а все життя приурочено ні до приґрунтового рівню, як в помірній зоні, а до верхнього ярусу рослинності.  </a:t>
          </a:r>
          <a:endParaRPr lang="ru-RU" sz="1400" kern="1200" dirty="0"/>
        </a:p>
      </dsp:txBody>
      <dsp:txXfrm>
        <a:off x="1851027" y="4528825"/>
        <a:ext cx="6717924" cy="1372371"/>
      </dsp:txXfrm>
    </dsp:sp>
    <dsp:sp modelId="{7F087842-98D6-41E3-9D22-66B752678763}">
      <dsp:nvSpPr>
        <dsp:cNvPr id="0" name=""/>
        <dsp:cNvSpPr/>
      </dsp:nvSpPr>
      <dsp:spPr>
        <a:xfrm>
          <a:off x="137237" y="4666062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FCB4C-2EB9-40EE-A5D4-7DE052CA4BCC}">
      <dsp:nvSpPr>
        <dsp:cNvPr id="0" name=""/>
        <dsp:cNvSpPr/>
      </dsp:nvSpPr>
      <dsp:spPr>
        <a:xfrm>
          <a:off x="2415377" y="446861"/>
          <a:ext cx="4983695" cy="1557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882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Стоячі (</a:t>
          </a:r>
          <a:r>
            <a:rPr lang="uk-UA" sz="3100" kern="1200" dirty="0" err="1" smtClean="0"/>
            <a:t>летичні</a:t>
          </a:r>
          <a:r>
            <a:rPr lang="uk-UA" sz="3100" kern="1200" dirty="0" smtClean="0"/>
            <a:t>) води - озера і ставки.  </a:t>
          </a:r>
          <a:endParaRPr lang="ru-RU" sz="3100" kern="1200" dirty="0"/>
        </a:p>
      </dsp:txBody>
      <dsp:txXfrm>
        <a:off x="2415377" y="446861"/>
        <a:ext cx="4983695" cy="1557404"/>
      </dsp:txXfrm>
    </dsp:sp>
    <dsp:sp modelId="{0637D32F-F1EC-406E-B8B4-A2D90B4FE12D}">
      <dsp:nvSpPr>
        <dsp:cNvPr id="0" name=""/>
        <dsp:cNvSpPr/>
      </dsp:nvSpPr>
      <dsp:spPr>
        <a:xfrm>
          <a:off x="839865" y="217536"/>
          <a:ext cx="2374800" cy="17208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97652-1ED8-4FA1-891A-46884D46E848}">
      <dsp:nvSpPr>
        <dsp:cNvPr id="0" name=""/>
        <dsp:cNvSpPr/>
      </dsp:nvSpPr>
      <dsp:spPr>
        <a:xfrm>
          <a:off x="2439244" y="2423551"/>
          <a:ext cx="4983695" cy="1557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882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Текучі (</a:t>
          </a:r>
          <a:r>
            <a:rPr lang="uk-UA" sz="3100" kern="1200" dirty="0" err="1" smtClean="0"/>
            <a:t>лотичні</a:t>
          </a:r>
          <a:r>
            <a:rPr lang="uk-UA" sz="3100" kern="1200" dirty="0" smtClean="0"/>
            <a:t>) води - джерела, струмки, річки.  </a:t>
          </a:r>
          <a:endParaRPr lang="ru-RU" sz="3100" kern="1200" dirty="0"/>
        </a:p>
      </dsp:txBody>
      <dsp:txXfrm>
        <a:off x="2439244" y="2423551"/>
        <a:ext cx="4983695" cy="1557404"/>
      </dsp:txXfrm>
    </dsp:sp>
    <dsp:sp modelId="{ACDE63EE-EF56-4281-94C7-D1DDE49A1B65}">
      <dsp:nvSpPr>
        <dsp:cNvPr id="0" name=""/>
        <dsp:cNvSpPr/>
      </dsp:nvSpPr>
      <dsp:spPr>
        <a:xfrm>
          <a:off x="774179" y="2185674"/>
          <a:ext cx="2470268" cy="166745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67A51-1DFE-49CC-A91E-2ED308102430}">
      <dsp:nvSpPr>
        <dsp:cNvPr id="0" name=""/>
        <dsp:cNvSpPr/>
      </dsp:nvSpPr>
      <dsp:spPr>
        <a:xfrm>
          <a:off x="2463359" y="4384151"/>
          <a:ext cx="4983695" cy="1557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882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dirty="0" smtClean="0"/>
            <a:t>Заболочені прісноводні ділянки.  </a:t>
          </a:r>
          <a:endParaRPr lang="ru-RU" sz="3100" kern="1200" dirty="0"/>
        </a:p>
      </dsp:txBody>
      <dsp:txXfrm>
        <a:off x="2463359" y="4384151"/>
        <a:ext cx="4983695" cy="1557404"/>
      </dsp:txXfrm>
    </dsp:sp>
    <dsp:sp modelId="{88A6FFFB-BB4A-4668-A547-014F5D52888A}">
      <dsp:nvSpPr>
        <dsp:cNvPr id="0" name=""/>
        <dsp:cNvSpPr/>
      </dsp:nvSpPr>
      <dsp:spPr>
        <a:xfrm>
          <a:off x="755580" y="4176461"/>
          <a:ext cx="2566727" cy="163527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D28B6-41A7-4418-AAA2-D9266051530C}">
      <dsp:nvSpPr>
        <dsp:cNvPr id="0" name=""/>
        <dsp:cNvSpPr/>
      </dsp:nvSpPr>
      <dsp:spPr>
        <a:xfrm>
          <a:off x="2620864" y="453039"/>
          <a:ext cx="30911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Океанічні області.  </a:t>
          </a:r>
          <a:endParaRPr lang="ru-RU" sz="1900" kern="1200" dirty="0"/>
        </a:p>
      </dsp:txBody>
      <dsp:txXfrm>
        <a:off x="2620864" y="453039"/>
        <a:ext cx="3091162" cy="965988"/>
      </dsp:txXfrm>
    </dsp:sp>
    <dsp:sp modelId="{A04BCB82-057A-4D2B-95C8-5483AB7017E3}">
      <dsp:nvSpPr>
        <dsp:cNvPr id="0" name=""/>
        <dsp:cNvSpPr/>
      </dsp:nvSpPr>
      <dsp:spPr>
        <a:xfrm>
          <a:off x="445805" y="143543"/>
          <a:ext cx="1606841" cy="12163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A292E-F326-42E4-A442-DBC2C75FA179}">
      <dsp:nvSpPr>
        <dsp:cNvPr id="0" name=""/>
        <dsp:cNvSpPr/>
      </dsp:nvSpPr>
      <dsp:spPr>
        <a:xfrm>
          <a:off x="2544908" y="1851316"/>
          <a:ext cx="32264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Області континентального шельфу.  </a:t>
          </a:r>
          <a:endParaRPr lang="ru-RU" sz="1900" kern="1200" dirty="0"/>
        </a:p>
      </dsp:txBody>
      <dsp:txXfrm>
        <a:off x="2544908" y="1851316"/>
        <a:ext cx="3226462" cy="965988"/>
      </dsp:txXfrm>
    </dsp:sp>
    <dsp:sp modelId="{255B8899-9680-43FE-8EB6-FDD1370CA3DF}">
      <dsp:nvSpPr>
        <dsp:cNvPr id="0" name=""/>
        <dsp:cNvSpPr/>
      </dsp:nvSpPr>
      <dsp:spPr>
        <a:xfrm>
          <a:off x="382619" y="1538265"/>
          <a:ext cx="1708919" cy="135907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EA246-7907-4CCB-A6FB-AFBDC444CAD7}">
      <dsp:nvSpPr>
        <dsp:cNvPr id="0" name=""/>
        <dsp:cNvSpPr/>
      </dsp:nvSpPr>
      <dsp:spPr>
        <a:xfrm>
          <a:off x="2649832" y="3325430"/>
          <a:ext cx="30911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Області апвелінгу.</a:t>
          </a:r>
          <a:endParaRPr lang="ru-RU" sz="1900" kern="1200" dirty="0"/>
        </a:p>
      </dsp:txBody>
      <dsp:txXfrm>
        <a:off x="2649832" y="3325430"/>
        <a:ext cx="3091162" cy="965988"/>
      </dsp:txXfrm>
    </dsp:sp>
    <dsp:sp modelId="{614C6182-37A0-4967-9912-33892428749A}">
      <dsp:nvSpPr>
        <dsp:cNvPr id="0" name=""/>
        <dsp:cNvSpPr/>
      </dsp:nvSpPr>
      <dsp:spPr>
        <a:xfrm>
          <a:off x="360043" y="3024333"/>
          <a:ext cx="1722713" cy="13680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76330-351B-4185-8BC7-198D691A4B67}">
      <dsp:nvSpPr>
        <dsp:cNvPr id="0" name=""/>
        <dsp:cNvSpPr/>
      </dsp:nvSpPr>
      <dsp:spPr>
        <a:xfrm>
          <a:off x="2681440" y="4794301"/>
          <a:ext cx="30911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Лимани  або естуарії. </a:t>
          </a:r>
          <a:endParaRPr lang="ru-RU" sz="1900" kern="1200" dirty="0"/>
        </a:p>
      </dsp:txBody>
      <dsp:txXfrm>
        <a:off x="2681440" y="4794301"/>
        <a:ext cx="3091162" cy="965988"/>
      </dsp:txXfrm>
    </dsp:sp>
    <dsp:sp modelId="{2DC6F8C9-0931-4B73-AE59-ED05D56C5E0F}">
      <dsp:nvSpPr>
        <dsp:cNvPr id="0" name=""/>
        <dsp:cNvSpPr/>
      </dsp:nvSpPr>
      <dsp:spPr>
        <a:xfrm>
          <a:off x="288035" y="4536509"/>
          <a:ext cx="1730455" cy="134858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C3D1D-883E-44F1-AE80-8F5E6BD9F534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64935-E838-4589-BF4B-06728B7D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6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64935-E838-4589-BF4B-06728B7DAD7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13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6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4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2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9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5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8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7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1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1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7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A0E3-8BEA-415D-837D-5FA15778C648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582" y="2708920"/>
            <a:ext cx="7772400" cy="1470025"/>
          </a:xfrm>
        </p:spPr>
        <p:txBody>
          <a:bodyPr/>
          <a:lstStyle/>
          <a:p>
            <a:r>
              <a:rPr lang="uk-UA" b="1" dirty="0" smtClean="0"/>
              <a:t>Концепція екосистеми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3007" y="1180376"/>
            <a:ext cx="6400800" cy="720080"/>
          </a:xfrm>
        </p:spPr>
        <p:txBody>
          <a:bodyPr/>
          <a:lstStyle/>
          <a:p>
            <a:pPr algn="l"/>
            <a:r>
              <a:rPr lang="uk-UA" i="1" dirty="0" smtClean="0">
                <a:solidFill>
                  <a:schemeClr val="tx1"/>
                </a:solidFill>
              </a:rPr>
              <a:t>Лекція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i="1" dirty="0" smtClean="0">
                <a:solidFill>
                  <a:schemeClr val="tx1"/>
                </a:solidFill>
              </a:rPr>
              <a:t>6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56" y="280276"/>
            <a:ext cx="3748407" cy="209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1" y="4509120"/>
            <a:ext cx="321689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82" y="4509120"/>
            <a:ext cx="490054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8" y="319355"/>
            <a:ext cx="2750245" cy="206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6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344" y="620688"/>
            <a:ext cx="8229600" cy="418058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dirty="0" err="1" smtClean="0"/>
              <a:t>Типи</a:t>
            </a:r>
            <a:r>
              <a:rPr lang="ru-RU" sz="3100" dirty="0" smtClean="0"/>
              <a:t> фотосинтеза: </a:t>
            </a:r>
            <a:r>
              <a:rPr lang="uk-UA" sz="3100" dirty="0" smtClean="0"/>
              <a:t>С</a:t>
            </a:r>
            <a:r>
              <a:rPr lang="uk-UA" sz="3100" baseline="-25000" dirty="0" smtClean="0"/>
              <a:t>3</a:t>
            </a:r>
            <a:r>
              <a:rPr lang="uk-UA" sz="3100" dirty="0" smtClean="0"/>
              <a:t>, С</a:t>
            </a:r>
            <a:r>
              <a:rPr lang="uk-UA" sz="3100" baseline="-25000" dirty="0" smtClean="0"/>
              <a:t>4</a:t>
            </a:r>
            <a:r>
              <a:rPr lang="uk-UA" sz="3100" dirty="0" smtClean="0"/>
              <a:t>, САМ-метаболізм.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4" y="2996951"/>
            <a:ext cx="2546637" cy="2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24" y="1988840"/>
            <a:ext cx="4195120" cy="243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4668"/>
            <a:ext cx="1745359" cy="13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72" y="4581128"/>
            <a:ext cx="4390750" cy="20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5808" r="14671" b="6579"/>
          <a:stretch/>
        </p:blipFill>
        <p:spPr bwMode="auto">
          <a:xfrm>
            <a:off x="2522136" y="5220661"/>
            <a:ext cx="1985964" cy="162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6" y="476672"/>
            <a:ext cx="3503383" cy="23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4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114044"/>
            <a:ext cx="8784976" cy="642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13" y="114044"/>
            <a:ext cx="1432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6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Типи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біологічного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оксилення</a:t>
            </a:r>
            <a:r>
              <a:rPr lang="ru-RU" sz="3200" b="1" dirty="0" smtClean="0"/>
              <a:t> (</a:t>
            </a:r>
            <a:r>
              <a:rPr lang="ru-RU" sz="3200" b="1" dirty="0" err="1" smtClean="0"/>
              <a:t>розкладання</a:t>
            </a:r>
            <a:r>
              <a:rPr lang="ru-RU" sz="3200" b="1" dirty="0" smtClean="0"/>
              <a:t>) </a:t>
            </a:r>
            <a:r>
              <a:rPr lang="ru-RU" sz="3200" b="1" dirty="0" err="1" smtClean="0"/>
              <a:t>органічної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речовини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08" y="1628799"/>
            <a:ext cx="4760522" cy="35657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1" y="2564904"/>
            <a:ext cx="2409749" cy="22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1412776"/>
            <a:ext cx="2304256" cy="720080"/>
          </a:xfrm>
          <a:prstGeom prst="roundRect">
            <a:avLst/>
          </a:prstGeom>
          <a:solidFill>
            <a:srgbClr val="59F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FF"/>
                </a:solidFill>
              </a:rPr>
              <a:t>Аероби</a:t>
            </a:r>
            <a:endParaRPr lang="ru-RU" dirty="0">
              <a:solidFill>
                <a:srgbClr val="FF00FF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94542"/>
            <a:ext cx="3155289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574" y="5626171"/>
            <a:ext cx="4639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/>
              <a:t>Б</a:t>
            </a:r>
            <a:r>
              <a:rPr lang="ru-RU" sz="1600" dirty="0" err="1" smtClean="0"/>
              <a:t>актерії</a:t>
            </a:r>
            <a:r>
              <a:rPr lang="ru-RU" sz="1600" dirty="0" smtClean="0"/>
              <a:t> </a:t>
            </a:r>
            <a:r>
              <a:rPr lang="en-US" sz="1600" dirty="0" err="1" smtClean="0"/>
              <a:t>Desulfovibrium</a:t>
            </a:r>
            <a:r>
              <a:rPr lang="en-US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відновлюють</a:t>
            </a:r>
            <a:r>
              <a:rPr lang="ru-RU" sz="1600" dirty="0" smtClean="0"/>
              <a:t> </a:t>
            </a:r>
            <a:r>
              <a:rPr lang="en-US" sz="1600" dirty="0" smtClean="0"/>
              <a:t>SO</a:t>
            </a:r>
            <a:r>
              <a:rPr lang="en-US" sz="1600" baseline="-25000" dirty="0" smtClean="0"/>
              <a:t>4 </a:t>
            </a:r>
            <a:r>
              <a:rPr lang="ru-RU" sz="1600" dirty="0" smtClean="0"/>
              <a:t>в </a:t>
            </a:r>
            <a:r>
              <a:rPr lang="ru-RU" sz="1600" dirty="0" err="1" smtClean="0"/>
              <a:t>глибоких</a:t>
            </a:r>
            <a:r>
              <a:rPr lang="ru-RU" sz="1600" dirty="0" smtClean="0"/>
              <a:t> </a:t>
            </a:r>
            <a:r>
              <a:rPr lang="ru-RU" sz="1600" dirty="0" err="1" smtClean="0"/>
              <a:t>донних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безкисневих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відкладеннях</a:t>
            </a:r>
            <a:r>
              <a:rPr lang="ru-RU" sz="1600" dirty="0" smtClean="0"/>
              <a:t> до </a:t>
            </a:r>
            <a:r>
              <a:rPr lang="ru-RU" sz="1600" dirty="0" err="1" smtClean="0"/>
              <a:t>газоподібного</a:t>
            </a:r>
            <a:r>
              <a:rPr lang="ru-RU" sz="1600" dirty="0" smtClean="0"/>
              <a:t> Н</a:t>
            </a:r>
            <a:r>
              <a:rPr lang="ru-RU" sz="1600" baseline="-25000" dirty="0" smtClean="0"/>
              <a:t>2</a:t>
            </a:r>
            <a:r>
              <a:rPr lang="en-US" sz="1600" dirty="0" smtClean="0"/>
              <a:t>S, </a:t>
            </a:r>
            <a:r>
              <a:rPr lang="ru-RU" sz="1600" dirty="0" err="1" smtClean="0"/>
              <a:t>який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піднімається</a:t>
            </a:r>
            <a:r>
              <a:rPr lang="ru-RU" sz="1600" dirty="0" smtClean="0"/>
              <a:t> у </a:t>
            </a:r>
            <a:r>
              <a:rPr lang="ru-RU" sz="1600" dirty="0" err="1" smtClean="0"/>
              <a:t>верхні</a:t>
            </a:r>
            <a:r>
              <a:rPr lang="ru-RU" sz="1600" dirty="0" smtClean="0"/>
              <a:t> шари </a:t>
            </a:r>
            <a:r>
              <a:rPr lang="ru-RU" sz="1600" dirty="0" err="1" smtClean="0"/>
              <a:t>водойми</a:t>
            </a:r>
            <a:r>
              <a:rPr lang="ru-RU" sz="1600" dirty="0" smtClean="0"/>
              <a:t>, де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використовують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інші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6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673"/>
            <a:ext cx="8229600" cy="635965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b="1" dirty="0" smtClean="0"/>
              <a:t>В результаті </a:t>
            </a:r>
            <a:r>
              <a:rPr lang="uk-UA" b="1" dirty="0"/>
              <a:t>розкладання в екосистемі відбувається: </a:t>
            </a:r>
            <a:endParaRPr lang="uk-UA" b="1" dirty="0" smtClean="0"/>
          </a:p>
          <a:p>
            <a:pPr marL="0" indent="0" algn="just">
              <a:buNone/>
            </a:pPr>
            <a:endParaRPr lang="uk-UA" dirty="0" smtClean="0"/>
          </a:p>
          <a:p>
            <a:pPr marL="514350" indent="-514350" algn="just">
              <a:buAutoNum type="arabicPeriod"/>
            </a:pPr>
            <a:r>
              <a:rPr lang="uk-UA" dirty="0" smtClean="0"/>
              <a:t>Повернення </a:t>
            </a:r>
            <a:r>
              <a:rPr lang="uk-UA" dirty="0"/>
              <a:t>в кругообіг елементів живлення, що знаходяться в мертвій органіці</a:t>
            </a:r>
            <a:r>
              <a:rPr lang="uk-UA" dirty="0" smtClean="0"/>
              <a:t>.</a:t>
            </a:r>
          </a:p>
          <a:p>
            <a:pPr marL="514350" indent="-514350" algn="just">
              <a:buAutoNum type="arabicPeriod"/>
            </a:pPr>
            <a:endParaRPr lang="uk-UA" dirty="0" smtClean="0"/>
          </a:p>
          <a:p>
            <a:pPr marL="514350" indent="-514350" algn="just">
              <a:buAutoNum type="arabicPeriod"/>
            </a:pPr>
            <a:r>
              <a:rPr lang="uk-UA" dirty="0" smtClean="0"/>
              <a:t>Утворюються </a:t>
            </a:r>
            <a:r>
              <a:rPr lang="uk-UA" dirty="0" err="1"/>
              <a:t>хелатні</a:t>
            </a:r>
            <a:r>
              <a:rPr lang="uk-UA" dirty="0"/>
              <a:t> комплекси з елементами живлення.  </a:t>
            </a:r>
            <a:endParaRPr lang="uk-UA" dirty="0" smtClean="0"/>
          </a:p>
          <a:p>
            <a:pPr marL="514350" indent="-514350" algn="just">
              <a:buAutoNum type="arabicPeriod"/>
            </a:pPr>
            <a:endParaRPr lang="uk-UA" dirty="0" smtClean="0"/>
          </a:p>
          <a:p>
            <a:pPr marL="514350" indent="-514350" algn="just">
              <a:buAutoNum type="arabicPeriod"/>
            </a:pPr>
            <a:r>
              <a:rPr lang="uk-UA" dirty="0" smtClean="0"/>
              <a:t>Утворюється </a:t>
            </a:r>
            <a:r>
              <a:rPr lang="uk-UA" dirty="0"/>
              <a:t>їжа для </a:t>
            </a:r>
            <a:r>
              <a:rPr lang="uk-UA" dirty="0" err="1"/>
              <a:t>детритного</a:t>
            </a:r>
            <a:r>
              <a:rPr lang="uk-UA" dirty="0"/>
              <a:t> харчового ланцюга. </a:t>
            </a:r>
            <a:endParaRPr lang="uk-UA" dirty="0" smtClean="0"/>
          </a:p>
          <a:p>
            <a:pPr marL="514350" indent="-514350" algn="just">
              <a:buAutoNum type="arabicPeriod"/>
            </a:pPr>
            <a:endParaRPr lang="uk-UA" dirty="0" smtClean="0"/>
          </a:p>
          <a:p>
            <a:pPr marL="514350" indent="-514350" algn="just">
              <a:buAutoNum type="arabicPeriod"/>
            </a:pPr>
            <a:r>
              <a:rPr lang="uk-UA" dirty="0" smtClean="0"/>
              <a:t>Утворюються </a:t>
            </a:r>
            <a:r>
              <a:rPr lang="uk-UA" dirty="0"/>
              <a:t>метаболіти </a:t>
            </a:r>
            <a:r>
              <a:rPr lang="uk-UA" dirty="0" err="1"/>
              <a:t>інгібуючої</a:t>
            </a:r>
            <a:r>
              <a:rPr lang="uk-UA" dirty="0"/>
              <a:t>, стимулюючої і часто регуляторної дії (наприклад, травоїдні комахи виділяють в середовище речовини, які стимулюють ріст рослин</a:t>
            </a:r>
            <a:r>
              <a:rPr lang="uk-UA" dirty="0" smtClean="0"/>
              <a:t>).</a:t>
            </a:r>
          </a:p>
          <a:p>
            <a:pPr marL="0" indent="0" algn="just">
              <a:buNone/>
            </a:pPr>
            <a:r>
              <a:rPr lang="uk-UA" dirty="0" smtClean="0"/>
              <a:t>  </a:t>
            </a:r>
          </a:p>
          <a:p>
            <a:pPr marL="514350" indent="-514350" algn="just">
              <a:buAutoNum type="arabicPeriod"/>
            </a:pPr>
            <a:r>
              <a:rPr lang="uk-UA" dirty="0" smtClean="0"/>
              <a:t>Утворюється </a:t>
            </a:r>
            <a:r>
              <a:rPr lang="uk-UA" dirty="0"/>
              <a:t>ґрунт.  </a:t>
            </a:r>
            <a:endParaRPr lang="uk-UA" dirty="0" smtClean="0"/>
          </a:p>
          <a:p>
            <a:pPr marL="514350" indent="-514350" algn="just">
              <a:buAutoNum type="arabicPeriod"/>
            </a:pPr>
            <a:endParaRPr lang="uk-UA" dirty="0" smtClean="0"/>
          </a:p>
          <a:p>
            <a:pPr marL="514350" indent="-514350" algn="just">
              <a:buAutoNum type="arabicPeriod"/>
            </a:pPr>
            <a:r>
              <a:rPr lang="uk-UA" dirty="0" smtClean="0"/>
              <a:t>Підтримується </a:t>
            </a:r>
            <a:r>
              <a:rPr lang="uk-UA" dirty="0"/>
              <a:t>склад атмосфери.</a:t>
            </a: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83" y="4357862"/>
            <a:ext cx="3193797" cy="239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lvl="0"/>
            <a:r>
              <a:rPr lang="uk-UA" i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uk-UA" sz="3600" b="1" i="1" dirty="0"/>
              <a:t>Стабільність екосистеми</a:t>
            </a:r>
            <a:r>
              <a:rPr lang="ru-RU" dirty="0"/>
              <a:t/>
            </a:r>
            <a:br>
              <a:rPr lang="ru-RU" dirty="0"/>
            </a:br>
            <a:r>
              <a:rPr lang="uk-UA" i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24744"/>
            <a:ext cx="19442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Ріст популяції хижака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61467" y="3212976"/>
            <a:ext cx="19442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Ріст популяції жертви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5113459"/>
            <a:ext cx="19442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Ріст популяції кормової рослини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Дуга 11"/>
          <p:cNvSpPr/>
          <p:nvPr/>
        </p:nvSpPr>
        <p:spPr>
          <a:xfrm rot="19804704">
            <a:off x="2555776" y="1340768"/>
            <a:ext cx="1872208" cy="3456384"/>
          </a:xfrm>
          <a:prstGeom prst="arc">
            <a:avLst>
              <a:gd name="adj1" fmla="val 15986834"/>
              <a:gd name="adj2" fmla="val 22917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 rot="19804704">
            <a:off x="4788024" y="3302248"/>
            <a:ext cx="1872208" cy="3456384"/>
          </a:xfrm>
          <a:prstGeom prst="arc">
            <a:avLst>
              <a:gd name="adj1" fmla="val 15986834"/>
              <a:gd name="adj2" fmla="val 17203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 rot="19383427" flipV="1">
            <a:off x="1820284" y="1698606"/>
            <a:ext cx="568941" cy="2295345"/>
          </a:xfrm>
          <a:prstGeom prst="arc">
            <a:avLst>
              <a:gd name="adj1" fmla="val 5314102"/>
              <a:gd name="adj2" fmla="val 16193045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17945063" flipV="1">
            <a:off x="3508479" y="3260133"/>
            <a:ext cx="2196278" cy="2990819"/>
          </a:xfrm>
          <a:prstGeom prst="arc">
            <a:avLst>
              <a:gd name="adj1" fmla="val 5314102"/>
              <a:gd name="adj2" fmla="val 154795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481296" y="2846278"/>
            <a:ext cx="125321" cy="366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6633575" y="4755542"/>
            <a:ext cx="125321" cy="366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1331640" y="1916832"/>
            <a:ext cx="252028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3131840" y="4009969"/>
            <a:ext cx="252028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19339625">
            <a:off x="2266358" y="674637"/>
            <a:ext cx="4680520" cy="7272808"/>
          </a:xfrm>
          <a:prstGeom prst="arc">
            <a:avLst>
              <a:gd name="adj1" fmla="val 16381509"/>
              <a:gd name="adj2" fmla="val 32099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7374285" y="4770637"/>
            <a:ext cx="125321" cy="366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8841129">
            <a:off x="1626426" y="-519300"/>
            <a:ext cx="4414298" cy="7626624"/>
          </a:xfrm>
          <a:prstGeom prst="arc">
            <a:avLst>
              <a:gd name="adj1" fmla="val 15467336"/>
              <a:gd name="adj2" fmla="val 353297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лево 28"/>
          <p:cNvSpPr/>
          <p:nvPr/>
        </p:nvSpPr>
        <p:spPr>
          <a:xfrm>
            <a:off x="896958" y="1899676"/>
            <a:ext cx="252028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1583668" y="4755542"/>
            <a:ext cx="521086" cy="545666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люс 30"/>
          <p:cNvSpPr/>
          <p:nvPr/>
        </p:nvSpPr>
        <p:spPr>
          <a:xfrm>
            <a:off x="1844211" y="2756794"/>
            <a:ext cx="521086" cy="545666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люс 31"/>
          <p:cNvSpPr/>
          <p:nvPr/>
        </p:nvSpPr>
        <p:spPr>
          <a:xfrm>
            <a:off x="3573032" y="5028375"/>
            <a:ext cx="521086" cy="545666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люс 32"/>
          <p:cNvSpPr/>
          <p:nvPr/>
        </p:nvSpPr>
        <p:spPr>
          <a:xfrm>
            <a:off x="5203042" y="1377597"/>
            <a:ext cx="521086" cy="499622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Минус 27"/>
          <p:cNvSpPr/>
          <p:nvPr/>
        </p:nvSpPr>
        <p:spPr>
          <a:xfrm>
            <a:off x="3833575" y="1789013"/>
            <a:ext cx="710381" cy="255637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Минус 34"/>
          <p:cNvSpPr/>
          <p:nvPr/>
        </p:nvSpPr>
        <p:spPr>
          <a:xfrm>
            <a:off x="5463585" y="3355160"/>
            <a:ext cx="710381" cy="255637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012160" y="692696"/>
            <a:ext cx="3131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/>
              <a:t>У будь-якій екосистемі існує </a:t>
            </a:r>
            <a:r>
              <a:rPr lang="uk-UA" b="1" dirty="0"/>
              <a:t>позитивний і </a:t>
            </a:r>
            <a:r>
              <a:rPr lang="uk-UA" b="1" dirty="0" smtClean="0"/>
              <a:t>негативний </a:t>
            </a:r>
            <a:r>
              <a:rPr lang="uk-UA" b="1" dirty="0"/>
              <a:t>зворотній зв'язок.  </a:t>
            </a:r>
            <a:r>
              <a:rPr lang="uk-UA" dirty="0"/>
              <a:t>Позитивний підсилює відхилення і визначає зростання і виживання організмів;  негативний зменшує відхилення.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2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21296" r="4065" b="2772"/>
          <a:stretch/>
        </p:blipFill>
        <p:spPr bwMode="auto">
          <a:xfrm>
            <a:off x="179512" y="116633"/>
            <a:ext cx="595734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58393"/>
            <a:ext cx="3538364" cy="309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62065"/>
            <a:ext cx="3749402" cy="14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0" y="1169405"/>
            <a:ext cx="2600120" cy="171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2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Енергетична класифікація екосистем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157592" cy="504056"/>
          </a:xfrm>
        </p:spPr>
        <p:txBody>
          <a:bodyPr>
            <a:normAutofit/>
          </a:bodyPr>
          <a:lstStyle/>
          <a:p>
            <a:r>
              <a:rPr lang="uk-UA" sz="2400" dirty="0"/>
              <a:t>заснована на кількості і якості енергії, що </a:t>
            </a:r>
            <a:r>
              <a:rPr lang="uk-UA" sz="2400" dirty="0" smtClean="0"/>
              <a:t>надходить 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2171183"/>
              </p:ext>
            </p:extLst>
          </p:nvPr>
        </p:nvGraphicFramePr>
        <p:xfrm>
          <a:off x="827584" y="1124744"/>
          <a:ext cx="748883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0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Autofit/>
          </a:bodyPr>
          <a:lstStyle/>
          <a:p>
            <a:r>
              <a:rPr lang="uk-UA" sz="2800" b="1" dirty="0" err="1" smtClean="0"/>
              <a:t>Біомна</a:t>
            </a:r>
            <a:r>
              <a:rPr lang="uk-UA" sz="2800" b="1" dirty="0" smtClean="0"/>
              <a:t> класифікація екосистем </a:t>
            </a:r>
            <a:endParaRPr lang="ru-RU" sz="28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634422"/>
            <a:ext cx="914501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 smtClean="0"/>
              <a:t>заснована </a:t>
            </a:r>
            <a:r>
              <a:rPr lang="uk-UA" sz="2400" dirty="0"/>
              <a:t>на особливостях рослинності і основних рисах ландшафту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07" y="1700808"/>
            <a:ext cx="720080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5301208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Наземні.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Прісні водойми.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/>
              <a:t>Солоні водойми.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84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Наземні екосистеми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61426784"/>
              </p:ext>
            </p:extLst>
          </p:nvPr>
        </p:nvGraphicFramePr>
        <p:xfrm>
          <a:off x="395536" y="764704"/>
          <a:ext cx="849694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68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Наземні екосистеми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93936375"/>
              </p:ext>
            </p:extLst>
          </p:nvPr>
        </p:nvGraphicFramePr>
        <p:xfrm>
          <a:off x="323528" y="692696"/>
          <a:ext cx="85689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36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i="1" dirty="0"/>
              <a:t>План: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uk-UA" dirty="0"/>
              <a:t>Поняття про екосистему як функціональну одиницю в екології.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uk-UA" dirty="0"/>
              <a:t>Структура екосистеми.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uk-UA" dirty="0"/>
              <a:t>Глобальні енергетичні процеси в екосистемах: продукція та розклад органічної речовини.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uk-UA" dirty="0"/>
              <a:t>Стабільність екосистеми.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uk-UA" dirty="0"/>
              <a:t>Енергетична класифікація екосистем.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uk-UA" dirty="0" err="1"/>
              <a:t>Біомна</a:t>
            </a:r>
            <a:r>
              <a:rPr lang="uk-UA" dirty="0"/>
              <a:t> класифікація екосистем.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7169"/>
            <a:ext cx="4392488" cy="187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7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Прісноводні екосистеми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25592941"/>
              </p:ext>
            </p:extLst>
          </p:nvPr>
        </p:nvGraphicFramePr>
        <p:xfrm>
          <a:off x="0" y="620688"/>
          <a:ext cx="89644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29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Морські екосистеми</a:t>
            </a:r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11610036"/>
              </p:ext>
            </p:extLst>
          </p:nvPr>
        </p:nvGraphicFramePr>
        <p:xfrm>
          <a:off x="323528" y="692696"/>
          <a:ext cx="774000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4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4242"/>
            <a:ext cx="8784976" cy="1143000"/>
          </a:xfrm>
        </p:spPr>
        <p:txBody>
          <a:bodyPr>
            <a:normAutofit/>
          </a:bodyPr>
          <a:lstStyle/>
          <a:p>
            <a:pPr algn="just"/>
            <a:r>
              <a:rPr lang="uk-UA" sz="2000" dirty="0" smtClean="0"/>
              <a:t>В </a:t>
            </a:r>
            <a:r>
              <a:rPr lang="uk-UA" sz="2000" dirty="0"/>
              <a:t>основі </a:t>
            </a:r>
            <a:r>
              <a:rPr lang="uk-UA" sz="2000" b="1" dirty="0"/>
              <a:t>концепції екосистеми</a:t>
            </a:r>
            <a:r>
              <a:rPr lang="uk-UA" sz="2000" dirty="0"/>
              <a:t> в </a:t>
            </a:r>
            <a:r>
              <a:rPr lang="uk-UA" sz="2000" dirty="0" smtClean="0"/>
              <a:t>екології </a:t>
            </a:r>
            <a:r>
              <a:rPr lang="uk-UA" sz="2000" dirty="0" smtClean="0"/>
              <a:t>лежить взаємозв'язок фізичного і біологічного світів.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31" y="980141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18266"/>
            <a:ext cx="29718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17710" r="10101" b="7800"/>
          <a:stretch/>
        </p:blipFill>
        <p:spPr bwMode="auto">
          <a:xfrm>
            <a:off x="395536" y="3501008"/>
            <a:ext cx="3186545" cy="205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88037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обтічна форма тіла		рівень метаболізму в залежності від </a:t>
            </a:r>
            <a:r>
              <a:rPr lang="en-US" dirty="0" smtClean="0"/>
              <a:t>[O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r>
              <a:rPr lang="uk-UA" dirty="0" smtClean="0"/>
              <a:t>		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404" y="58772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кисень атмосфери – продукт фотосинтезу	       </a:t>
            </a:r>
            <a:r>
              <a:rPr lang="ru-RU" dirty="0" smtClean="0"/>
              <a:t>фактор </a:t>
            </a:r>
            <a:r>
              <a:rPr lang="ru-RU" dirty="0" err="1" smtClean="0"/>
              <a:t>грунтоутворення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26" y="3526710"/>
            <a:ext cx="3175423" cy="195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 smtClean="0"/>
              <a:t>Ліс</a:t>
            </a:r>
            <a:r>
              <a:rPr lang="ru-RU" sz="1800" dirty="0"/>
              <a:t>	</a:t>
            </a:r>
            <a:r>
              <a:rPr lang="ru-RU" sz="1800" dirty="0" err="1" smtClean="0"/>
              <a:t>дощ</a:t>
            </a:r>
            <a:r>
              <a:rPr lang="ru-RU" sz="1800" dirty="0" smtClean="0"/>
              <a:t> </a:t>
            </a:r>
            <a:r>
              <a:rPr lang="ru-RU" sz="1800" dirty="0" err="1" smtClean="0"/>
              <a:t>випаровування</a:t>
            </a:r>
            <a:r>
              <a:rPr lang="ru-RU" sz="1800" dirty="0" smtClean="0"/>
              <a:t>       </a:t>
            </a:r>
            <a:r>
              <a:rPr lang="ru-RU" sz="1800" dirty="0" err="1" smtClean="0"/>
              <a:t>дощ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5904656" cy="337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264910" cy="28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7013616" y="604067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133876" y="626243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086102" y="842151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1" y="4365104"/>
            <a:ext cx="3528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Вирубка лісу          дощ       повінь</a:t>
            </a:r>
          </a:p>
          <a:p>
            <a:endParaRPr lang="uk-UA" dirty="0"/>
          </a:p>
          <a:p>
            <a:r>
              <a:rPr lang="uk-UA" dirty="0" smtClean="0"/>
              <a:t>	відсутність дощів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727684" y="458112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55776" y="458112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475656" y="4645585"/>
            <a:ext cx="54006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8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556792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400" dirty="0"/>
              <a:t>Будь-яка одиниця (біосистема), що включає всі спільно функціонуючі організми (біотичне угрупування) на даній території і взаємодіє з фізичним середовищем таким чином, що потік енергії створює чітко визначені біотичні структури і круговорот речовин між живою і неживою частинами, являє собою </a:t>
            </a:r>
            <a:r>
              <a:rPr lang="uk-UA" sz="2400" b="1" dirty="0" smtClean="0"/>
              <a:t>екосистему.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76872"/>
            <a:ext cx="8712968" cy="172819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b="1" dirty="0"/>
              <a:t>Екосистема - основна функціональна одиниця в </a:t>
            </a:r>
            <a:r>
              <a:rPr lang="uk-UA" b="1" dirty="0" smtClean="0"/>
              <a:t>екології,</a:t>
            </a:r>
            <a:r>
              <a:rPr lang="uk-UA" dirty="0" smtClean="0"/>
              <a:t> </a:t>
            </a:r>
            <a:r>
              <a:rPr lang="uk-UA" dirty="0"/>
              <a:t>модель якої включає взаємодію </a:t>
            </a:r>
            <a:r>
              <a:rPr lang="uk-UA" i="1" dirty="0"/>
              <a:t>трьох основних компонентів</a:t>
            </a:r>
            <a:r>
              <a:rPr lang="uk-UA" dirty="0"/>
              <a:t>, а </a:t>
            </a:r>
            <a:r>
              <a:rPr lang="uk-UA" dirty="0" smtClean="0"/>
              <a:t>саме:</a:t>
            </a:r>
          </a:p>
          <a:p>
            <a:pPr algn="just"/>
            <a:r>
              <a:rPr lang="uk-UA" dirty="0" smtClean="0"/>
              <a:t> </a:t>
            </a:r>
            <a:r>
              <a:rPr lang="uk-UA" dirty="0"/>
              <a:t>біотичного </a:t>
            </a:r>
            <a:r>
              <a:rPr lang="uk-UA" dirty="0" smtClean="0"/>
              <a:t>угрупування;</a:t>
            </a:r>
          </a:p>
          <a:p>
            <a:pPr algn="just"/>
            <a:r>
              <a:rPr lang="uk-UA" dirty="0" smtClean="0"/>
              <a:t> </a:t>
            </a:r>
            <a:r>
              <a:rPr lang="uk-UA" dirty="0"/>
              <a:t>потоку енергії </a:t>
            </a:r>
            <a:r>
              <a:rPr lang="uk-UA" dirty="0" smtClean="0"/>
              <a:t>;</a:t>
            </a:r>
          </a:p>
          <a:p>
            <a:pPr algn="just"/>
            <a:r>
              <a:rPr lang="uk-UA" dirty="0" smtClean="0"/>
              <a:t>кругообігу </a:t>
            </a:r>
            <a:r>
              <a:rPr lang="uk-UA" dirty="0"/>
              <a:t>речовин.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6"/>
          <a:stretch/>
        </p:blipFill>
        <p:spPr bwMode="auto">
          <a:xfrm>
            <a:off x="107504" y="4581128"/>
            <a:ext cx="3771900" cy="142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5"/>
          <a:stretch/>
        </p:blipFill>
        <p:spPr bwMode="auto">
          <a:xfrm>
            <a:off x="4031746" y="3212976"/>
            <a:ext cx="4932741" cy="311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4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3"/>
            <a:ext cx="8712967" cy="93610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sz="2800" dirty="0" smtClean="0"/>
              <a:t>Для </a:t>
            </a:r>
            <a:r>
              <a:rPr lang="uk-UA" sz="2800" dirty="0"/>
              <a:t>функціонування і </a:t>
            </a:r>
            <a:r>
              <a:rPr lang="uk-UA" sz="2800" dirty="0" err="1"/>
              <a:t>самопідтримки</a:t>
            </a:r>
            <a:r>
              <a:rPr lang="uk-UA" sz="2800" dirty="0"/>
              <a:t> екосистеми необхідне «середовище на вході» і «середовище на виході». 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5"/>
          <a:stretch/>
        </p:blipFill>
        <p:spPr bwMode="auto">
          <a:xfrm>
            <a:off x="1907704" y="980728"/>
            <a:ext cx="5310168" cy="295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648" y="3996868"/>
            <a:ext cx="5884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Екосистема </a:t>
            </a:r>
            <a:r>
              <a:rPr lang="uk-UA" sz="2400" dirty="0"/>
              <a:t>не має обмежень за розміром. </a:t>
            </a:r>
            <a:endParaRPr lang="ru-RU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12595"/>
          <a:stretch/>
        </p:blipFill>
        <p:spPr bwMode="auto">
          <a:xfrm>
            <a:off x="-1" y="4458533"/>
            <a:ext cx="2358455" cy="15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11" y="4823951"/>
            <a:ext cx="2051758" cy="127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84292"/>
            <a:ext cx="2168006" cy="12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0" y="4973775"/>
            <a:ext cx="2232248" cy="139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6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08920"/>
            <a:ext cx="5328592" cy="34605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Компоненти екосистеми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06506"/>
              </p:ext>
            </p:extLst>
          </p:nvPr>
        </p:nvGraphicFramePr>
        <p:xfrm>
          <a:off x="251520" y="69273"/>
          <a:ext cx="881119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 flipV="1">
            <a:off x="3203848" y="2276872"/>
            <a:ext cx="1512168" cy="360040"/>
          </a:xfrm>
          <a:prstGeom prst="straightConnector1">
            <a:avLst/>
          </a:prstGeom>
          <a:ln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716016" y="184482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716016" y="2060848"/>
            <a:ext cx="144016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148064" y="3140968"/>
            <a:ext cx="151216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148064" y="314096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139952" y="3140968"/>
            <a:ext cx="100811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4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392505"/>
              </p:ext>
            </p:extLst>
          </p:nvPr>
        </p:nvGraphicFramePr>
        <p:xfrm>
          <a:off x="179512" y="116632"/>
          <a:ext cx="850728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85" y="3015177"/>
            <a:ext cx="12287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39" y="5373216"/>
            <a:ext cx="1530871" cy="114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lvl="0"/>
            <a:r>
              <a:rPr lang="uk-UA" sz="2800" b="1" i="1" dirty="0"/>
              <a:t>Глобальні енергетичні процеси в екосистемах: продукція та </a:t>
            </a:r>
            <a:r>
              <a:rPr lang="uk-UA" sz="2800" b="1" i="1" dirty="0" smtClean="0"/>
              <a:t>розкладання </a:t>
            </a:r>
            <a:r>
              <a:rPr lang="uk-UA" sz="2800" b="1" i="1" dirty="0"/>
              <a:t>органічної речовини.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217443"/>
          </a:xfrm>
        </p:spPr>
        <p:txBody>
          <a:bodyPr/>
          <a:lstStyle/>
          <a:p>
            <a:pPr marL="0" indent="0" algn="just">
              <a:buNone/>
            </a:pPr>
            <a:r>
              <a:rPr lang="uk-UA" sz="2000" dirty="0" smtClean="0"/>
              <a:t>В </a:t>
            </a:r>
            <a:r>
              <a:rPr lang="uk-UA" sz="2000" dirty="0"/>
              <a:t>природі гетеротрофний процес розкладання приблизно врівноважує автотрофний метаболізм </a:t>
            </a:r>
            <a:r>
              <a:rPr lang="uk-UA" sz="2000" dirty="0" smtClean="0"/>
              <a:t>(100 </a:t>
            </a:r>
            <a:r>
              <a:rPr lang="uk-UA" sz="2000" dirty="0" err="1"/>
              <a:t>млрд</a:t>
            </a:r>
            <a:r>
              <a:rPr lang="uk-UA" sz="2000" dirty="0"/>
              <a:t> тонн органічної </a:t>
            </a:r>
            <a:r>
              <a:rPr lang="uk-UA" sz="2000" dirty="0" smtClean="0"/>
              <a:t>речовини за рік).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66675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22138"/>
            <a:ext cx="5876999" cy="216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5352899"/>
            <a:ext cx="432048" cy="504056"/>
          </a:xfrm>
          <a:prstGeom prst="rect">
            <a:avLst/>
          </a:prstGeom>
          <a:solidFill>
            <a:srgbClr val="1FD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FF0000"/>
                </a:solidFill>
              </a:rPr>
              <a:t>Х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96" y="5281579"/>
            <a:ext cx="820983" cy="100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5856955"/>
            <a:ext cx="576064" cy="308349"/>
          </a:xfrm>
          <a:prstGeom prst="rect">
            <a:avLst/>
          </a:prstGeom>
          <a:solidFill>
            <a:srgbClr val="7FF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80" y="4501356"/>
            <a:ext cx="573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92456"/>
            <a:ext cx="1368152" cy="72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8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1000</Words>
  <Application>Microsoft Office PowerPoint</Application>
  <PresentationFormat>Экран (4:3)</PresentationFormat>
  <Paragraphs>113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Концепція екосистеми</vt:lpstr>
      <vt:lpstr>Презентация PowerPoint</vt:lpstr>
      <vt:lpstr>В основі концепції екосистеми в екології лежить взаємозв'язок фізичного і біологічного світів.</vt:lpstr>
      <vt:lpstr>Ліс дощ випаровування       дощ</vt:lpstr>
      <vt:lpstr>Будь-яка одиниця (біосистема), що включає всі спільно функціонуючі організми (біотичне угрупування) на даній території і взаємодіє з фізичним середовищем таким чином, що потік енергії створює чітко визначені біотичні структури і круговорот речовин між живою і неживою частинами, являє собою екосистему.</vt:lpstr>
      <vt:lpstr>Презентация PowerPoint</vt:lpstr>
      <vt:lpstr>Компоненти екосистеми</vt:lpstr>
      <vt:lpstr>Презентация PowerPoint</vt:lpstr>
      <vt:lpstr>Глобальні енергетичні процеси в екосистемах: продукція та розкладання органічної речовини. </vt:lpstr>
      <vt:lpstr>Типи фотосинтеза: С3, С4, САМ-метаболізм.  </vt:lpstr>
      <vt:lpstr> </vt:lpstr>
      <vt:lpstr>Типи біологічного оксилення (розкладання) органічної речовини</vt:lpstr>
      <vt:lpstr>Презентация PowerPoint</vt:lpstr>
      <vt:lpstr>  Стабільність екосистеми   </vt:lpstr>
      <vt:lpstr>Презентация PowerPoint</vt:lpstr>
      <vt:lpstr>Енергетична класифікація екосистем </vt:lpstr>
      <vt:lpstr>Біомна класифікація екосистем </vt:lpstr>
      <vt:lpstr>Наземні екосистеми</vt:lpstr>
      <vt:lpstr>Наземні екосистеми</vt:lpstr>
      <vt:lpstr>Прісноводні екосистеми</vt:lpstr>
      <vt:lpstr>Морські екосистеми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Концепція екосистеми</dc:title>
  <dc:creator>александр</dc:creator>
  <cp:lastModifiedBy>александр</cp:lastModifiedBy>
  <cp:revision>43</cp:revision>
  <dcterms:created xsi:type="dcterms:W3CDTF">2018-11-11T19:26:05Z</dcterms:created>
  <dcterms:modified xsi:type="dcterms:W3CDTF">2018-11-12T04:34:12Z</dcterms:modified>
</cp:coreProperties>
</file>