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5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45" autoAdjust="0"/>
  </p:normalViewPr>
  <p:slideViewPr>
    <p:cSldViewPr>
      <p:cViewPr varScale="1">
        <p:scale>
          <a:sx n="79" d="100"/>
          <a:sy n="79" d="100"/>
        </p:scale>
        <p:origin x="8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81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51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6823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621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7265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046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892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07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95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104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6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84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92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18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8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954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036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index.php?categoryid=172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E8E3323-FCFF-FBA5-7F0E-A8B0921656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39" r="10771" b="-2"/>
          <a:stretch/>
        </p:blipFill>
        <p:spPr>
          <a:xfrm>
            <a:off x="3202390" y="-1"/>
            <a:ext cx="5941610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865FFE-1C55-4344-0C98-57C1A3F14999}"/>
              </a:ext>
            </a:extLst>
          </p:cNvPr>
          <p:cNvSpPr txBox="1"/>
          <p:nvPr/>
        </p:nvSpPr>
        <p:spPr>
          <a:xfrm>
            <a:off x="255461" y="1700808"/>
            <a:ext cx="3350270" cy="23690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3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ДОМЕДИЧНА ДОПОМОГА В </a:t>
            </a: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3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НАДЗВИЧАЙНИХ СИТУАЦІЯХ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28259" y="0"/>
            <a:ext cx="9144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107" y="-8467"/>
            <a:ext cx="2255511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UA"/>
          </a:p>
        </p:txBody>
      </p:sp>
      <p:sp>
        <p:nvSpPr>
          <p:cNvPr id="21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02581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UA"/>
          </a:p>
        </p:txBody>
      </p:sp>
      <p:sp>
        <p:nvSpPr>
          <p:cNvPr id="23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9249" y="3048000"/>
            <a:ext cx="2444751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UA"/>
          </a:p>
        </p:txBody>
      </p:sp>
      <p:sp>
        <p:nvSpPr>
          <p:cNvPr id="25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00875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UA"/>
          </a:p>
        </p:txBody>
      </p:sp>
      <p:sp>
        <p:nvSpPr>
          <p:cNvPr id="27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4047" y="-8467"/>
            <a:ext cx="967571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UA"/>
          </a:p>
        </p:txBody>
      </p:sp>
      <p:sp>
        <p:nvSpPr>
          <p:cNvPr id="29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4249" y="-8467"/>
            <a:ext cx="937369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UA"/>
          </a:p>
        </p:txBody>
      </p:sp>
      <p:sp>
        <p:nvSpPr>
          <p:cNvPr id="31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78749" y="3589867"/>
            <a:ext cx="136286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3508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28800"/>
            <a:ext cx="7344816" cy="4824536"/>
          </a:xfrm>
        </p:spPr>
        <p:txBody>
          <a:bodyPr>
            <a:normAutofit/>
          </a:bodyPr>
          <a:lstStyle/>
          <a:p>
            <a:pPr algn="ctr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технічних наук, доцент кафедри</a:t>
            </a:r>
          </a:p>
          <a:p>
            <a:pPr algn="ctr"/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металургійних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Грідяєв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Володимир Васильович</a:t>
            </a:r>
          </a:p>
          <a:p>
            <a:pPr algn="ctr"/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uk-UA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vladimir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493@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ukr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endParaRPr lang="ru-UA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 засоби зв’язку: 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(ідентифікатор: </a:t>
            </a:r>
            <a:r>
              <a:rPr lang="ru-UA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3103012975; ключ: 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b="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SGaH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UA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Консультації: </a:t>
            </a:r>
            <a:r>
              <a:rPr lang="uk-UA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четвер з 12.00 до 13.00</a:t>
            </a:r>
            <a:endParaRPr lang="ru-UA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205310" y="692696"/>
            <a:ext cx="2589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/>
              <a:t>ВИКЛАДАЧ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951056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701" y="441809"/>
            <a:ext cx="799288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700" dirty="0">
                <a:solidFill>
                  <a:schemeClr val="tx1"/>
                </a:solidFill>
              </a:rPr>
              <a:t>ЧОМУ НЕОБХІДНО ВИВЧАТИ ДИСЦИПЛІНУ «ДОМЕДИЧНА ДОПОМОГА В </a:t>
            </a:r>
            <a:br>
              <a:rPr lang="uk-UA" sz="2700" dirty="0">
                <a:solidFill>
                  <a:schemeClr val="tx1"/>
                </a:solidFill>
              </a:rPr>
            </a:br>
            <a:r>
              <a:rPr lang="uk-UA" sz="2700" dirty="0">
                <a:solidFill>
                  <a:schemeClr val="tx1"/>
                </a:solidFill>
              </a:rPr>
              <a:t>НАДЗВИЧАЙНИХ СИТУАЦІЯХ</a:t>
            </a:r>
            <a:r>
              <a:rPr lang="uk-UA" sz="3200" dirty="0">
                <a:solidFill>
                  <a:schemeClr val="tx1"/>
                </a:solidFill>
              </a:rPr>
              <a:t>»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65" y="1943770"/>
            <a:ext cx="7678291" cy="1152128"/>
          </a:xfrm>
        </p:spPr>
        <p:txBody>
          <a:bodyPr>
            <a:noAutofit/>
          </a:bodyPr>
          <a:lstStyle/>
          <a:p>
            <a:r>
              <a:rPr lang="uk-UA" sz="1900" b="1" i="0" dirty="0" err="1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Домедична</a:t>
            </a:r>
            <a:r>
              <a:rPr lang="uk-UA" sz="1900" b="1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допомога</a:t>
            </a:r>
            <a:r>
              <a:rPr lang="uk-UA" sz="19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9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це невідкладні дії та організаційні заходи, спрямовані на врятування та збереження життя людини у невідкладному стані, мінімізацію наслідків впливу такого стану на її здоров'я, що здійснюються на місці події особами, які не мають медичної освіти.</a:t>
            </a:r>
            <a:endParaRPr lang="uk-UA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B8AEAE0-4578-9863-B5F8-1F262A06B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4034" y="5234531"/>
            <a:ext cx="1639966" cy="163996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E894CFD-B40C-750D-C70F-1114D21AD4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350" y="3458220"/>
            <a:ext cx="7534275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25070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</TotalTime>
  <Words>109</Words>
  <Application>Microsoft Office PowerPoint</Application>
  <PresentationFormat>Екран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Грань</vt:lpstr>
      <vt:lpstr>Презентація PowerPoint</vt:lpstr>
      <vt:lpstr>Презентація PowerPoint</vt:lpstr>
      <vt:lpstr>ЧОМУ НЕОБХІДНО ВИВЧАТИ ДИСЦИПЛІНУ «ДОМЕДИЧНА ДОПОМОГА В  НАДЗВИЧАЙНИХ СИТУАЦІЯХ»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робочих місць</dc:title>
  <dc:creator>user</dc:creator>
  <cp:lastModifiedBy>Manidina Yevhenija</cp:lastModifiedBy>
  <cp:revision>15</cp:revision>
  <dcterms:created xsi:type="dcterms:W3CDTF">2020-09-02T17:48:05Z</dcterms:created>
  <dcterms:modified xsi:type="dcterms:W3CDTF">2023-11-05T20:48:02Z</dcterms:modified>
</cp:coreProperties>
</file>